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58" r:id="rId3"/>
    <p:sldId id="662" r:id="rId5"/>
    <p:sldId id="746" r:id="rId6"/>
    <p:sldId id="660" r:id="rId7"/>
    <p:sldId id="663" r:id="rId8"/>
    <p:sldId id="530" r:id="rId9"/>
    <p:sldId id="664" r:id="rId10"/>
    <p:sldId id="665" r:id="rId11"/>
    <p:sldId id="808" r:id="rId12"/>
    <p:sldId id="666" r:id="rId13"/>
    <p:sldId id="809" r:id="rId14"/>
    <p:sldId id="748" r:id="rId15"/>
    <p:sldId id="667" r:id="rId16"/>
    <p:sldId id="671" r:id="rId17"/>
    <p:sldId id="673" r:id="rId18"/>
    <p:sldId id="674" r:id="rId19"/>
    <p:sldId id="750" r:id="rId20"/>
    <p:sldId id="751" r:id="rId21"/>
    <p:sldId id="753" r:id="rId22"/>
    <p:sldId id="697" r:id="rId23"/>
    <p:sldId id="698" r:id="rId24"/>
    <p:sldId id="699" r:id="rId25"/>
    <p:sldId id="833" r:id="rId26"/>
    <p:sldId id="810" r:id="rId27"/>
    <p:sldId id="811" r:id="rId28"/>
    <p:sldId id="703" r:id="rId29"/>
    <p:sldId id="704" r:id="rId30"/>
    <p:sldId id="705" r:id="rId31"/>
    <p:sldId id="706" r:id="rId32"/>
    <p:sldId id="786" r:id="rId33"/>
    <p:sldId id="787" r:id="rId34"/>
    <p:sldId id="834" r:id="rId35"/>
    <p:sldId id="835" r:id="rId36"/>
    <p:sldId id="734" r:id="rId37"/>
    <p:sldId id="735" r:id="rId38"/>
    <p:sldId id="801" r:id="rId39"/>
    <p:sldId id="802" r:id="rId40"/>
    <p:sldId id="803" r:id="rId41"/>
    <p:sldId id="804" r:id="rId42"/>
    <p:sldId id="805" r:id="rId43"/>
    <p:sldId id="806" r:id="rId44"/>
    <p:sldId id="807" r:id="rId45"/>
    <p:sldId id="836" r:id="rId46"/>
  </p:sldIdLst>
  <p:sldSz cx="9144000" cy="6858000" type="screen4x3"/>
  <p:notesSz cx="6858000" cy="9144000"/>
  <p:defaultTextStyle>
    <a:defPPr>
      <a:defRPr lang="zh-CN"/>
    </a:defPPr>
    <a:lvl1pPr marL="0" lvl="0"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66C"/>
    <a:srgbClr val="3399FF"/>
    <a:srgbClr val="7462E2"/>
    <a:srgbClr val="786BD9"/>
    <a:srgbClr val="9933FF"/>
    <a:srgbClr val="333399"/>
    <a:srgbClr val="FFFF00"/>
    <a:srgbClr val="012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882"/>
    <p:restoredTop sz="99284"/>
  </p:normalViewPr>
  <p:slideViewPr>
    <p:cSldViewPr showGuides="1">
      <p:cViewPr varScale="1">
        <p:scale>
          <a:sx n="105" d="100"/>
          <a:sy n="105" d="100"/>
        </p:scale>
        <p:origin x="-1794" y="-84"/>
      </p:cViewPr>
      <p:guideLst>
        <p:guide orient="horz" pos="2160"/>
        <p:guide pos="290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27.vml.rels><?xml version="1.0" encoding="UTF-8" standalone="yes"?>
<Relationships xmlns="http://schemas.openxmlformats.org/package/2006/relationships"><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3.vml.rels><?xml version="1.0" encoding="UTF-8" standalone="yes"?>
<Relationships xmlns="http://schemas.openxmlformats.org/package/2006/relationships"><Relationship Id="rId5" Type="http://schemas.openxmlformats.org/officeDocument/2006/relationships/image" Target="../media/image25.emf"/><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image" Target="../media/image8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33.emf"/><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30000"/>
              </a:lnSpc>
              <a:spcBef>
                <a:spcPct val="0"/>
              </a:spcBef>
              <a:spcAft>
                <a:spcPct val="0"/>
              </a:spcAft>
              <a:buClrTx/>
              <a:buSzTx/>
              <a:buFont typeface="Arial" panose="020B0604020202020204" pitchFamily="34" charset="0"/>
              <a:buNone/>
              <a:defRPr/>
            </a:pPr>
            <a:fld id="{497BA08C-C334-4B51-942D-85DEF349B3BB}"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幻灯片图像占位符 1"/>
          <p:cNvSpPr>
            <a:spLocks noGrp="1" noRot="1" noChangeAspect="1" noTextEdit="1"/>
          </p:cNvSpPr>
          <p:nvPr>
            <p:ph type="sldImg"/>
          </p:nvPr>
        </p:nvSpPr>
        <p:spPr>
          <a:ln>
            <a:solidFill>
              <a:srgbClr val="000000"/>
            </a:solidFill>
            <a:miter/>
          </a:ln>
        </p:spPr>
      </p:sp>
      <p:sp>
        <p:nvSpPr>
          <p:cNvPr id="409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09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a:ln>
            <a:solidFill>
              <a:srgbClr val="000000"/>
            </a:solidFill>
            <a:miter/>
          </a:ln>
        </p:spPr>
      </p:sp>
      <p:sp>
        <p:nvSpPr>
          <p:cNvPr id="2253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253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noTextEdi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a:ln>
            <a:solidFill>
              <a:srgbClr val="000000"/>
            </a:solidFill>
            <a:miter/>
          </a:ln>
        </p:spPr>
      </p:sp>
      <p:sp>
        <p:nvSpPr>
          <p:cNvPr id="2867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867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ln>
            <a:solidFill>
              <a:srgbClr val="000000"/>
            </a:solidFill>
            <a:miter/>
          </a:ln>
        </p:spPr>
      </p:sp>
      <p:sp>
        <p:nvSpPr>
          <p:cNvPr id="3072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072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noTextEdit="1"/>
          </p:cNvSpPr>
          <p:nvPr>
            <p:ph type="sldImg"/>
          </p:nvPr>
        </p:nvSpPr>
        <p:spPr>
          <a:ln>
            <a:solidFill>
              <a:srgbClr val="000000"/>
            </a:solidFill>
            <a:miter/>
          </a:ln>
        </p:spPr>
      </p:sp>
      <p:sp>
        <p:nvSpPr>
          <p:cNvPr id="3277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277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481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noTextEdit="1"/>
          </p:cNvSpPr>
          <p:nvPr>
            <p:ph type="sldImg"/>
          </p:nvPr>
        </p:nvSpPr>
        <p:spPr>
          <a:ln>
            <a:solidFill>
              <a:srgbClr val="000000"/>
            </a:solidFill>
            <a:miter/>
          </a:ln>
        </p:spPr>
      </p:sp>
      <p:sp>
        <p:nvSpPr>
          <p:cNvPr id="3686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686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a:ln>
            <a:solidFill>
              <a:srgbClr val="000000"/>
            </a:solidFill>
            <a:miter/>
          </a:ln>
        </p:spPr>
      </p:sp>
      <p:sp>
        <p:nvSpPr>
          <p:cNvPr id="3891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891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a:ln>
            <a:solidFill>
              <a:srgbClr val="000000"/>
            </a:solidFill>
            <a:miter/>
          </a:ln>
        </p:spPr>
      </p:sp>
      <p:sp>
        <p:nvSpPr>
          <p:cNvPr id="4096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096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noTextEdit="1"/>
          </p:cNvSpPr>
          <p:nvPr>
            <p:ph type="sldImg"/>
          </p:nvPr>
        </p:nvSpPr>
        <p:spPr>
          <a:ln>
            <a:solidFill>
              <a:srgbClr val="000000"/>
            </a:solidFill>
            <a:miter/>
          </a:ln>
        </p:spPr>
      </p:sp>
      <p:sp>
        <p:nvSpPr>
          <p:cNvPr id="614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14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noTextEdit="1"/>
          </p:cNvSpPr>
          <p:nvPr>
            <p:ph type="sldImg"/>
          </p:nvPr>
        </p:nvSpPr>
        <p:spPr>
          <a:ln>
            <a:solidFill>
              <a:srgbClr val="000000"/>
            </a:solidFill>
            <a:miter/>
          </a:ln>
        </p:spPr>
      </p:sp>
      <p:sp>
        <p:nvSpPr>
          <p:cNvPr id="4301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301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noTextEdit="1"/>
          </p:cNvSpPr>
          <p:nvPr>
            <p:ph type="sldImg"/>
          </p:nvPr>
        </p:nvSpPr>
        <p:spPr>
          <a:ln>
            <a:solidFill>
              <a:srgbClr val="000000"/>
            </a:solidFill>
            <a:miter/>
          </a:ln>
        </p:spPr>
      </p:sp>
      <p:sp>
        <p:nvSpPr>
          <p:cNvPr id="4505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505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a:ln>
            <a:solidFill>
              <a:srgbClr val="000000"/>
            </a:solidFill>
            <a:miter/>
          </a:ln>
        </p:spPr>
      </p:sp>
      <p:sp>
        <p:nvSpPr>
          <p:cNvPr id="4710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710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noTextEdit="1"/>
          </p:cNvSpPr>
          <p:nvPr>
            <p:ph type="sldImg"/>
          </p:nvPr>
        </p:nvSpPr>
        <p:spPr>
          <a:ln>
            <a:solidFill>
              <a:srgbClr val="000000"/>
            </a:solidFill>
            <a:miter/>
          </a:ln>
        </p:spPr>
      </p:sp>
      <p:sp>
        <p:nvSpPr>
          <p:cNvPr id="4915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915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a:ln>
            <a:solidFill>
              <a:srgbClr val="000000"/>
            </a:solidFill>
            <a:miter/>
          </a:ln>
        </p:spPr>
      </p:sp>
      <p:sp>
        <p:nvSpPr>
          <p:cNvPr id="5120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120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noTextEdit="1"/>
          </p:cNvSpPr>
          <p:nvPr>
            <p:ph type="sldImg"/>
          </p:nvPr>
        </p:nvSpPr>
        <p:spPr>
          <a:ln>
            <a:solidFill>
              <a:srgbClr val="000000"/>
            </a:solidFill>
            <a:miter/>
          </a:ln>
        </p:spPr>
      </p:sp>
      <p:sp>
        <p:nvSpPr>
          <p:cNvPr id="5325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3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noTextEdit="1"/>
          </p:cNvSpPr>
          <p:nvPr>
            <p:ph type="sldImg"/>
          </p:nvPr>
        </p:nvSpPr>
        <p:spPr>
          <a:ln>
            <a:solidFill>
              <a:srgbClr val="000000"/>
            </a:solidFill>
            <a:miter/>
          </a:ln>
        </p:spPr>
      </p:sp>
      <p:sp>
        <p:nvSpPr>
          <p:cNvPr id="5529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529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noTextEdit="1"/>
          </p:cNvSpPr>
          <p:nvPr>
            <p:ph type="sldImg"/>
          </p:nvPr>
        </p:nvSpPr>
        <p:spPr>
          <a:ln>
            <a:solidFill>
              <a:srgbClr val="000000"/>
            </a:solidFill>
            <a:miter/>
          </a:ln>
        </p:spPr>
      </p:sp>
      <p:sp>
        <p:nvSpPr>
          <p:cNvPr id="5939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939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noTextEdit="1"/>
          </p:cNvSpPr>
          <p:nvPr>
            <p:ph type="sldImg"/>
          </p:nvPr>
        </p:nvSpPr>
        <p:spPr>
          <a:ln>
            <a:solidFill>
              <a:srgbClr val="000000"/>
            </a:solidFill>
            <a:miter/>
          </a:ln>
        </p:spPr>
      </p:sp>
      <p:sp>
        <p:nvSpPr>
          <p:cNvPr id="6144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144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noTextEdit="1"/>
          </p:cNvSpPr>
          <p:nvPr>
            <p:ph type="sldImg"/>
          </p:nvPr>
        </p:nvSpPr>
        <p:spPr>
          <a:ln>
            <a:solidFill>
              <a:srgbClr val="000000"/>
            </a:solidFill>
            <a:miter/>
          </a:ln>
        </p:spPr>
      </p:sp>
      <p:sp>
        <p:nvSpPr>
          <p:cNvPr id="819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19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a:ln>
            <a:solidFill>
              <a:srgbClr val="000000"/>
            </a:solidFill>
            <a:miter/>
          </a:ln>
        </p:spPr>
      </p:sp>
      <p:sp>
        <p:nvSpPr>
          <p:cNvPr id="6349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349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a:ln>
            <a:solidFill>
              <a:srgbClr val="000000"/>
            </a:solidFill>
            <a:miter/>
          </a:ln>
        </p:spPr>
      </p:sp>
      <p:sp>
        <p:nvSpPr>
          <p:cNvPr id="6553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553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noTextEdit="1"/>
          </p:cNvSpPr>
          <p:nvPr>
            <p:ph type="sldImg"/>
          </p:nvPr>
        </p:nvSpPr>
        <p:spPr>
          <a:ln>
            <a:solidFill>
              <a:srgbClr val="000000"/>
            </a:solidFill>
            <a:miter/>
          </a:ln>
        </p:spPr>
      </p:sp>
      <p:sp>
        <p:nvSpPr>
          <p:cNvPr id="675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75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幻灯片图像占位符 1"/>
          <p:cNvSpPr>
            <a:spLocks noGrp="1" noRot="1" noChangeAspect="1" noTextEdit="1"/>
          </p:cNvSpPr>
          <p:nvPr>
            <p:ph type="sldImg"/>
          </p:nvPr>
        </p:nvSpPr>
        <p:spPr>
          <a:ln>
            <a:solidFill>
              <a:srgbClr val="000000"/>
            </a:solidFill>
            <a:miter/>
          </a:ln>
        </p:spPr>
      </p:sp>
      <p:sp>
        <p:nvSpPr>
          <p:cNvPr id="6963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96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幻灯片图像占位符 1"/>
          <p:cNvSpPr>
            <a:spLocks noGrp="1" noRot="1" noChangeAspect="1" noTextEdit="1"/>
          </p:cNvSpPr>
          <p:nvPr>
            <p:ph type="sldImg"/>
          </p:nvPr>
        </p:nvSpPr>
        <p:spPr>
          <a:ln>
            <a:solidFill>
              <a:srgbClr val="000000"/>
            </a:solidFill>
            <a:miter/>
          </a:ln>
        </p:spPr>
      </p:sp>
      <p:sp>
        <p:nvSpPr>
          <p:cNvPr id="7168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16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幻灯片图像占位符 1"/>
          <p:cNvSpPr>
            <a:spLocks noGrp="1" noRot="1" noChangeAspect="1" noTextEdit="1"/>
          </p:cNvSpPr>
          <p:nvPr>
            <p:ph type="sldImg"/>
          </p:nvPr>
        </p:nvSpPr>
        <p:spPr>
          <a:ln>
            <a:solidFill>
              <a:srgbClr val="000000"/>
            </a:solidFill>
            <a:miter/>
          </a:ln>
        </p:spPr>
      </p:sp>
      <p:sp>
        <p:nvSpPr>
          <p:cNvPr id="7373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373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幻灯片图像占位符 1"/>
          <p:cNvSpPr>
            <a:spLocks noGrp="1" noRot="1" noChangeAspect="1" noTextEdit="1"/>
          </p:cNvSpPr>
          <p:nvPr>
            <p:ph type="sldImg"/>
          </p:nvPr>
        </p:nvSpPr>
        <p:spPr>
          <a:ln>
            <a:solidFill>
              <a:srgbClr val="000000"/>
            </a:solidFill>
            <a:miter/>
          </a:ln>
        </p:spPr>
      </p:sp>
      <p:sp>
        <p:nvSpPr>
          <p:cNvPr id="7577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577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幻灯片图像占位符 1"/>
          <p:cNvSpPr>
            <a:spLocks noGrp="1" noRot="1" noChangeAspect="1" noTextEdit="1"/>
          </p:cNvSpPr>
          <p:nvPr>
            <p:ph type="sldImg"/>
          </p:nvPr>
        </p:nvSpPr>
        <p:spPr>
          <a:ln>
            <a:solidFill>
              <a:srgbClr val="000000"/>
            </a:solidFill>
            <a:miter/>
          </a:ln>
        </p:spPr>
      </p:sp>
      <p:sp>
        <p:nvSpPr>
          <p:cNvPr id="7782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78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noTextEdit="1"/>
          </p:cNvSpPr>
          <p:nvPr>
            <p:ph type="sldImg"/>
          </p:nvPr>
        </p:nvSpPr>
        <p:spPr>
          <a:ln>
            <a:solidFill>
              <a:srgbClr val="000000"/>
            </a:solidFill>
            <a:miter/>
          </a:ln>
        </p:spPr>
      </p:sp>
      <p:sp>
        <p:nvSpPr>
          <p:cNvPr id="7987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987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noTextEdit="1"/>
          </p:cNvSpPr>
          <p:nvPr>
            <p:ph type="sldImg"/>
          </p:nvPr>
        </p:nvSpPr>
        <p:spPr>
          <a:ln>
            <a:solidFill>
              <a:srgbClr val="000000"/>
            </a:solidFill>
            <a:miter/>
          </a:ln>
        </p:spPr>
      </p:sp>
      <p:sp>
        <p:nvSpPr>
          <p:cNvPr id="8192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192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noTextEdit="1"/>
          </p:cNvSpPr>
          <p:nvPr>
            <p:ph type="sldImg"/>
          </p:nvPr>
        </p:nvSpPr>
        <p:spPr>
          <a:ln>
            <a:solidFill>
              <a:srgbClr val="000000"/>
            </a:solidFill>
            <a:miter/>
          </a:ln>
        </p:spPr>
      </p:sp>
      <p:sp>
        <p:nvSpPr>
          <p:cNvPr id="1024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24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幻灯片图像占位符 1"/>
          <p:cNvSpPr>
            <a:spLocks noGrp="1" noRot="1" noChangeAspect="1" noTextEdit="1"/>
          </p:cNvSpPr>
          <p:nvPr>
            <p:ph type="sldImg"/>
          </p:nvPr>
        </p:nvSpPr>
        <p:spPr>
          <a:ln>
            <a:solidFill>
              <a:srgbClr val="000000"/>
            </a:solidFill>
            <a:miter/>
          </a:ln>
        </p:spPr>
      </p:sp>
      <p:sp>
        <p:nvSpPr>
          <p:cNvPr id="8397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397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幻灯片图像占位符 1"/>
          <p:cNvSpPr>
            <a:spLocks noGrp="1" noRot="1" noChangeAspect="1" noTextEdit="1"/>
          </p:cNvSpPr>
          <p:nvPr>
            <p:ph type="sldImg"/>
          </p:nvPr>
        </p:nvSpPr>
        <p:spPr>
          <a:ln>
            <a:solidFill>
              <a:srgbClr val="000000"/>
            </a:solidFill>
            <a:miter/>
          </a:ln>
        </p:spPr>
      </p:sp>
      <p:sp>
        <p:nvSpPr>
          <p:cNvPr id="8601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601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幻灯片图像占位符 1"/>
          <p:cNvSpPr>
            <a:spLocks noGrp="1" noRot="1" noChangeAspect="1" noTextEdit="1"/>
          </p:cNvSpPr>
          <p:nvPr>
            <p:ph type="sldImg"/>
          </p:nvPr>
        </p:nvSpPr>
        <p:spPr>
          <a:ln>
            <a:solidFill>
              <a:srgbClr val="000000"/>
            </a:solidFill>
            <a:miter/>
          </a:ln>
        </p:spPr>
      </p:sp>
      <p:sp>
        <p:nvSpPr>
          <p:cNvPr id="8806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806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幻灯片图像占位符 1"/>
          <p:cNvSpPr>
            <a:spLocks noGrp="1" noRot="1" noChangeAspect="1" noTextEdit="1"/>
          </p:cNvSpPr>
          <p:nvPr>
            <p:ph type="sldImg"/>
          </p:nvPr>
        </p:nvSpPr>
        <p:spPr>
          <a:ln>
            <a:solidFill>
              <a:srgbClr val="000000"/>
            </a:solidFill>
            <a:miter/>
          </a:ln>
        </p:spPr>
      </p:sp>
      <p:sp>
        <p:nvSpPr>
          <p:cNvPr id="9011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011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noTextEdit="1"/>
          </p:cNvSpPr>
          <p:nvPr>
            <p:ph type="sldImg"/>
          </p:nvPr>
        </p:nvSpPr>
        <p:spPr>
          <a:ln>
            <a:solidFill>
              <a:srgbClr val="000000"/>
            </a:solidFill>
            <a:miter/>
          </a:ln>
        </p:spPr>
      </p:sp>
      <p:sp>
        <p:nvSpPr>
          <p:cNvPr id="1229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29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a:ln>
            <a:solidFill>
              <a:srgbClr val="000000"/>
            </a:solidFill>
            <a:miter/>
          </a:ln>
        </p:spPr>
      </p:sp>
      <p:sp>
        <p:nvSpPr>
          <p:cNvPr id="1433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33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84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5E03FFF5-DD60-48DE-91B7-26C68E3B33F7}"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28.emf"/><Relationship Id="rId1"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29.emf"/><Relationship Id="rId1"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3.emf"/><Relationship Id="rId7" Type="http://schemas.openxmlformats.org/officeDocument/2006/relationships/oleObject" Target="../embeddings/oleObject14.bin"/><Relationship Id="rId6" Type="http://schemas.openxmlformats.org/officeDocument/2006/relationships/image" Target="../media/image32.emf"/><Relationship Id="rId5" Type="http://schemas.openxmlformats.org/officeDocument/2006/relationships/oleObject" Target="../embeddings/oleObject13.bin"/><Relationship Id="rId4" Type="http://schemas.openxmlformats.org/officeDocument/2006/relationships/image" Target="../media/image31.emf"/><Relationship Id="rId3" Type="http://schemas.openxmlformats.org/officeDocument/2006/relationships/oleObject" Target="../embeddings/oleObject12.bin"/><Relationship Id="rId2" Type="http://schemas.openxmlformats.org/officeDocument/2006/relationships/image" Target="../media/image30.emf"/><Relationship Id="rId11" Type="http://schemas.openxmlformats.org/officeDocument/2006/relationships/notesSlide" Target="../notesSlides/notesSlide12.xml"/><Relationship Id="rId10" Type="http://schemas.openxmlformats.org/officeDocument/2006/relationships/vmlDrawing" Target="../drawings/vmlDrawing7.vml"/><Relationship Id="rId1"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34.emf"/><Relationship Id="rId1"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vmlDrawing" Target="../drawings/vmlDrawing9.vml"/><Relationship Id="rId7"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oleObject" Target="../embeddings/oleObject18.bin"/><Relationship Id="rId4" Type="http://schemas.openxmlformats.org/officeDocument/2006/relationships/image" Target="../media/image36.emf"/><Relationship Id="rId3" Type="http://schemas.openxmlformats.org/officeDocument/2006/relationships/oleObject" Target="../embeddings/oleObject17.bin"/><Relationship Id="rId2" Type="http://schemas.openxmlformats.org/officeDocument/2006/relationships/image" Target="../media/image35.emf"/><Relationship Id="rId1"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38.emf"/><Relationship Id="rId1"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vmlDrawing" Target="../drawings/vmlDrawing11.vml"/><Relationship Id="rId5" Type="http://schemas.openxmlformats.org/officeDocument/2006/relationships/slideLayout" Target="../slideLayouts/slideLayout7.xml"/><Relationship Id="rId4" Type="http://schemas.openxmlformats.org/officeDocument/2006/relationships/image" Target="../media/image40.emf"/><Relationship Id="rId3" Type="http://schemas.openxmlformats.org/officeDocument/2006/relationships/oleObject" Target="../embeddings/oleObject21.bin"/><Relationship Id="rId2" Type="http://schemas.openxmlformats.org/officeDocument/2006/relationships/image" Target="../media/image39.emf"/><Relationship Id="rId1"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vmlDrawing" Target="../drawings/vmlDrawing12.vml"/><Relationship Id="rId7"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oleObject" Target="../embeddings/oleObject24.bin"/><Relationship Id="rId4" Type="http://schemas.openxmlformats.org/officeDocument/2006/relationships/image" Target="../media/image42.emf"/><Relationship Id="rId3" Type="http://schemas.openxmlformats.org/officeDocument/2006/relationships/oleObject" Target="../embeddings/oleObject23.bin"/><Relationship Id="rId2" Type="http://schemas.openxmlformats.org/officeDocument/2006/relationships/image" Target="../media/image41.emf"/><Relationship Id="rId1"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vmlDrawing" Target="../drawings/vmlDrawing13.vml"/><Relationship Id="rId7"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oleObject" Target="../embeddings/oleObject27.bin"/><Relationship Id="rId4" Type="http://schemas.openxmlformats.org/officeDocument/2006/relationships/image" Target="../media/image45.emf"/><Relationship Id="rId3" Type="http://schemas.openxmlformats.org/officeDocument/2006/relationships/oleObject" Target="../embeddings/oleObject26.bin"/><Relationship Id="rId2" Type="http://schemas.openxmlformats.org/officeDocument/2006/relationships/image" Target="../media/image44.emf"/><Relationship Id="rId1"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vmlDrawing" Target="../drawings/vmlDrawing14.vml"/><Relationship Id="rId3" Type="http://schemas.openxmlformats.org/officeDocument/2006/relationships/slideLayout" Target="../slideLayouts/slideLayout7.xml"/><Relationship Id="rId2" Type="http://schemas.openxmlformats.org/officeDocument/2006/relationships/image" Target="../media/image47.emf"/><Relationship Id="rId1"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vmlDrawing" Target="../drawings/vmlDrawing15.vml"/><Relationship Id="rId3" Type="http://schemas.openxmlformats.org/officeDocument/2006/relationships/slideLayout" Target="../slideLayouts/slideLayout7.xml"/><Relationship Id="rId2" Type="http://schemas.openxmlformats.org/officeDocument/2006/relationships/image" Target="../media/image48.emf"/><Relationship Id="rId1"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vmlDrawing" Target="../drawings/vmlDrawing16.vml"/><Relationship Id="rId3" Type="http://schemas.openxmlformats.org/officeDocument/2006/relationships/slideLayout" Target="../slideLayouts/slideLayout7.xml"/><Relationship Id="rId2" Type="http://schemas.openxmlformats.org/officeDocument/2006/relationships/image" Target="../media/image49.emf"/><Relationship Id="rId1"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vmlDrawing" Target="../drawings/vmlDrawing17.vml"/><Relationship Id="rId3" Type="http://schemas.openxmlformats.org/officeDocument/2006/relationships/slideLayout" Target="../slideLayouts/slideLayout7.xml"/><Relationship Id="rId2" Type="http://schemas.openxmlformats.org/officeDocument/2006/relationships/image" Target="../media/image50.emf"/><Relationship Id="rId1"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vmlDrawing" Target="../drawings/vmlDrawing18.vml"/><Relationship Id="rId3" Type="http://schemas.openxmlformats.org/officeDocument/2006/relationships/slideLayout" Target="../slideLayouts/slideLayout7.xml"/><Relationship Id="rId2" Type="http://schemas.openxmlformats.org/officeDocument/2006/relationships/image" Target="../media/image51.emf"/><Relationship Id="rId1" Type="http://schemas.openxmlformats.org/officeDocument/2006/relationships/oleObject" Target="../embeddings/oleObject32.bin"/></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vmlDrawing" Target="../drawings/vmlDrawing19.vml"/><Relationship Id="rId5" Type="http://schemas.openxmlformats.org/officeDocument/2006/relationships/slideLayout" Target="../slideLayouts/slideLayout7.xml"/><Relationship Id="rId4" Type="http://schemas.openxmlformats.org/officeDocument/2006/relationships/image" Target="../media/image53.emf"/><Relationship Id="rId3" Type="http://schemas.openxmlformats.org/officeDocument/2006/relationships/oleObject" Target="../embeddings/oleObject34.bin"/><Relationship Id="rId2" Type="http://schemas.openxmlformats.org/officeDocument/2006/relationships/image" Target="../media/image52.emf"/><Relationship Id="rId1" Type="http://schemas.openxmlformats.org/officeDocument/2006/relationships/oleObject" Target="../embeddings/oleObject33.bin"/></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vmlDrawing" Target="../drawings/vmlDrawing20.vml"/><Relationship Id="rId3" Type="http://schemas.openxmlformats.org/officeDocument/2006/relationships/slideLayout" Target="../slideLayouts/slideLayout7.xml"/><Relationship Id="rId2" Type="http://schemas.openxmlformats.org/officeDocument/2006/relationships/image" Target="../media/image54.emf"/><Relationship Id="rId1"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slide" Target="slide4.xml"/><Relationship Id="rId3" Type="http://schemas.openxmlformats.org/officeDocument/2006/relationships/slide" Target="slide34.xml"/><Relationship Id="rId2" Type="http://schemas.openxmlformats.org/officeDocument/2006/relationships/slide" Target="slide20.xml"/><Relationship Id="rId1" Type="http://schemas.openxmlformats.org/officeDocument/2006/relationships/slide" Target="slide6.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vmlDrawing" Target="../drawings/vmlDrawing21.vml"/><Relationship Id="rId5" Type="http://schemas.openxmlformats.org/officeDocument/2006/relationships/slideLayout" Target="../slideLayouts/slideLayout7.xml"/><Relationship Id="rId4" Type="http://schemas.openxmlformats.org/officeDocument/2006/relationships/image" Target="../media/image56.emf"/><Relationship Id="rId3" Type="http://schemas.openxmlformats.org/officeDocument/2006/relationships/oleObject" Target="../embeddings/oleObject37.bin"/><Relationship Id="rId2" Type="http://schemas.openxmlformats.org/officeDocument/2006/relationships/image" Target="../media/image55.emf"/><Relationship Id="rId1"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vmlDrawing" Target="../drawings/vmlDrawing22.vml"/><Relationship Id="rId3" Type="http://schemas.openxmlformats.org/officeDocument/2006/relationships/slideLayout" Target="../slideLayouts/slideLayout7.xml"/><Relationship Id="rId2" Type="http://schemas.openxmlformats.org/officeDocument/2006/relationships/image" Target="../media/image57.emf"/><Relationship Id="rId1" Type="http://schemas.openxmlformats.org/officeDocument/2006/relationships/oleObject" Target="../embeddings/oleObject38.bin"/></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vmlDrawing" Target="../drawings/vmlDrawing23.vml"/><Relationship Id="rId5" Type="http://schemas.openxmlformats.org/officeDocument/2006/relationships/slideLayout" Target="../slideLayouts/slideLayout7.xml"/><Relationship Id="rId4" Type="http://schemas.openxmlformats.org/officeDocument/2006/relationships/image" Target="../media/image59.emf"/><Relationship Id="rId3" Type="http://schemas.openxmlformats.org/officeDocument/2006/relationships/oleObject" Target="../embeddings/oleObject40.bin"/><Relationship Id="rId2" Type="http://schemas.openxmlformats.org/officeDocument/2006/relationships/image" Target="../media/image58.emf"/><Relationship Id="rId1" Type="http://schemas.openxmlformats.org/officeDocument/2006/relationships/oleObject" Target="../embeddings/oleObject39.bin"/></Relationships>
</file>

<file path=ppt/slides/_rels/slide33.xml.rels><?xml version="1.0" encoding="UTF-8" standalone="yes"?>
<Relationships xmlns="http://schemas.openxmlformats.org/package/2006/relationships"><Relationship Id="rId9" Type="http://schemas.openxmlformats.org/officeDocument/2006/relationships/notesSlide" Target="../notesSlides/notesSlide33.xml"/><Relationship Id="rId8" Type="http://schemas.openxmlformats.org/officeDocument/2006/relationships/vmlDrawing" Target="../drawings/vmlDrawing24.vml"/><Relationship Id="rId7" Type="http://schemas.openxmlformats.org/officeDocument/2006/relationships/slideLayout" Target="../slideLayouts/slideLayout7.xml"/><Relationship Id="rId6" Type="http://schemas.openxmlformats.org/officeDocument/2006/relationships/image" Target="../media/image62.emf"/><Relationship Id="rId5" Type="http://schemas.openxmlformats.org/officeDocument/2006/relationships/oleObject" Target="../embeddings/oleObject43.bin"/><Relationship Id="rId4" Type="http://schemas.openxmlformats.org/officeDocument/2006/relationships/image" Target="../media/image61.emf"/><Relationship Id="rId3" Type="http://schemas.openxmlformats.org/officeDocument/2006/relationships/oleObject" Target="../embeddings/oleObject42.bin"/><Relationship Id="rId2" Type="http://schemas.openxmlformats.org/officeDocument/2006/relationships/image" Target="../media/image60.emf"/><Relationship Id="rId1" Type="http://schemas.openxmlformats.org/officeDocument/2006/relationships/oleObject" Target="../embeddings/oleObject4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vmlDrawing" Target="../drawings/vmlDrawing25.vml"/><Relationship Id="rId7" Type="http://schemas.openxmlformats.org/officeDocument/2006/relationships/slideLayout" Target="../slideLayouts/slideLayout7.xml"/><Relationship Id="rId6" Type="http://schemas.openxmlformats.org/officeDocument/2006/relationships/image" Target="../media/image65.emf"/><Relationship Id="rId5" Type="http://schemas.openxmlformats.org/officeDocument/2006/relationships/oleObject" Target="../embeddings/oleObject46.bin"/><Relationship Id="rId4" Type="http://schemas.openxmlformats.org/officeDocument/2006/relationships/image" Target="../media/image64.emf"/><Relationship Id="rId3" Type="http://schemas.openxmlformats.org/officeDocument/2006/relationships/oleObject" Target="../embeddings/oleObject45.bin"/><Relationship Id="rId2" Type="http://schemas.openxmlformats.org/officeDocument/2006/relationships/image" Target="../media/image63.emf"/><Relationship Id="rId1" Type="http://schemas.openxmlformats.org/officeDocument/2006/relationships/oleObject" Target="../embeddings/oleObject44.bin"/></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vmlDrawing" Target="../drawings/vmlDrawing26.vml"/><Relationship Id="rId5" Type="http://schemas.openxmlformats.org/officeDocument/2006/relationships/slideLayout" Target="../slideLayouts/slideLayout7.xml"/><Relationship Id="rId4" Type="http://schemas.openxmlformats.org/officeDocument/2006/relationships/image" Target="../media/image67.emf"/><Relationship Id="rId3" Type="http://schemas.openxmlformats.org/officeDocument/2006/relationships/oleObject" Target="../embeddings/oleObject48.bin"/><Relationship Id="rId2" Type="http://schemas.openxmlformats.org/officeDocument/2006/relationships/image" Target="../media/image66.emf"/><Relationship Id="rId1" Type="http://schemas.openxmlformats.org/officeDocument/2006/relationships/oleObject" Target="../embeddings/oleObject47.bin"/></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53.bin"/><Relationship Id="rId8" Type="http://schemas.openxmlformats.org/officeDocument/2006/relationships/image" Target="../media/image71.emf"/><Relationship Id="rId7" Type="http://schemas.openxmlformats.org/officeDocument/2006/relationships/oleObject" Target="../embeddings/oleObject52.bin"/><Relationship Id="rId6" Type="http://schemas.openxmlformats.org/officeDocument/2006/relationships/image" Target="../media/image70.emf"/><Relationship Id="rId5" Type="http://schemas.openxmlformats.org/officeDocument/2006/relationships/oleObject" Target="../embeddings/oleObject51.bin"/><Relationship Id="rId4" Type="http://schemas.openxmlformats.org/officeDocument/2006/relationships/image" Target="../media/image69.emf"/><Relationship Id="rId3" Type="http://schemas.openxmlformats.org/officeDocument/2006/relationships/oleObject" Target="../embeddings/oleObject50.bin"/><Relationship Id="rId2" Type="http://schemas.openxmlformats.org/officeDocument/2006/relationships/image" Target="../media/image68.emf"/><Relationship Id="rId15" Type="http://schemas.openxmlformats.org/officeDocument/2006/relationships/notesSlide" Target="../notesSlides/notesSlide37.xml"/><Relationship Id="rId14" Type="http://schemas.openxmlformats.org/officeDocument/2006/relationships/vmlDrawing" Target="../drawings/vmlDrawing27.vml"/><Relationship Id="rId13" Type="http://schemas.openxmlformats.org/officeDocument/2006/relationships/slideLayout" Target="../slideLayouts/slideLayout7.xml"/><Relationship Id="rId12" Type="http://schemas.openxmlformats.org/officeDocument/2006/relationships/image" Target="../media/image73.emf"/><Relationship Id="rId11" Type="http://schemas.openxmlformats.org/officeDocument/2006/relationships/oleObject" Target="../embeddings/oleObject54.bin"/><Relationship Id="rId10" Type="http://schemas.openxmlformats.org/officeDocument/2006/relationships/image" Target="../media/image72.emf"/><Relationship Id="rId1" Type="http://schemas.openxmlformats.org/officeDocument/2006/relationships/oleObject" Target="../embeddings/oleObject49.bin"/></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vmlDrawing" Target="../drawings/vmlDrawing28.vml"/><Relationship Id="rId3" Type="http://schemas.openxmlformats.org/officeDocument/2006/relationships/slideLayout" Target="../slideLayouts/slideLayout7.xml"/><Relationship Id="rId2" Type="http://schemas.openxmlformats.org/officeDocument/2006/relationships/image" Target="../media/image74.emf"/><Relationship Id="rId1" Type="http://schemas.openxmlformats.org/officeDocument/2006/relationships/oleObject" Target="../embeddings/oleObject55.bin"/></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vmlDrawing" Target="../drawings/vmlDrawing29.vml"/><Relationship Id="rId3" Type="http://schemas.openxmlformats.org/officeDocument/2006/relationships/slideLayout" Target="../slideLayouts/slideLayout7.xml"/><Relationship Id="rId2" Type="http://schemas.openxmlformats.org/officeDocument/2006/relationships/image" Target="../media/image75.emf"/><Relationship Id="rId1"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1" Type="http://schemas.openxmlformats.org/officeDocument/2006/relationships/notesSlide" Target="../notesSlides/notesSlide4.xml"/><Relationship Id="rId20" Type="http://schemas.openxmlformats.org/officeDocument/2006/relationships/vmlDrawing" Target="../drawings/vmlDrawing1.vml"/><Relationship Id="rId2" Type="http://schemas.openxmlformats.org/officeDocument/2006/relationships/image" Target="../media/image3.emf"/><Relationship Id="rId19" Type="http://schemas.openxmlformats.org/officeDocument/2006/relationships/slideLayout" Target="../slideLayouts/slideLayout7.xml"/><Relationship Id="rId18" Type="http://schemas.openxmlformats.org/officeDocument/2006/relationships/image" Target="../media/image19.png"/><Relationship Id="rId17" Type="http://schemas.openxmlformats.org/officeDocument/2006/relationships/image" Target="../media/image18.png"/><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vmlDrawing" Target="../drawings/vmlDrawing30.vml"/><Relationship Id="rId5" Type="http://schemas.openxmlformats.org/officeDocument/2006/relationships/slideLayout" Target="../slideLayouts/slideLayout7.xml"/><Relationship Id="rId4" Type="http://schemas.openxmlformats.org/officeDocument/2006/relationships/image" Target="../media/image77.emf"/><Relationship Id="rId3" Type="http://schemas.openxmlformats.org/officeDocument/2006/relationships/oleObject" Target="../embeddings/oleObject58.bin"/><Relationship Id="rId2" Type="http://schemas.openxmlformats.org/officeDocument/2006/relationships/image" Target="../media/image76.emf"/><Relationship Id="rId1" Type="http://schemas.openxmlformats.org/officeDocument/2006/relationships/oleObject" Target="../embeddings/oleObject57.bin"/></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41.xml"/><Relationship Id="rId8" Type="http://schemas.openxmlformats.org/officeDocument/2006/relationships/vmlDrawing" Target="../drawings/vmlDrawing31.vml"/><Relationship Id="rId7" Type="http://schemas.openxmlformats.org/officeDocument/2006/relationships/slideLayout" Target="../slideLayouts/slideLayout7.xml"/><Relationship Id="rId6" Type="http://schemas.openxmlformats.org/officeDocument/2006/relationships/image" Target="../media/image80.emf"/><Relationship Id="rId5" Type="http://schemas.openxmlformats.org/officeDocument/2006/relationships/oleObject" Target="../embeddings/oleObject61.bin"/><Relationship Id="rId4" Type="http://schemas.openxmlformats.org/officeDocument/2006/relationships/image" Target="../media/image79.emf"/><Relationship Id="rId3" Type="http://schemas.openxmlformats.org/officeDocument/2006/relationships/oleObject" Target="../embeddings/oleObject60.bin"/><Relationship Id="rId2" Type="http://schemas.openxmlformats.org/officeDocument/2006/relationships/image" Target="../media/image78.emf"/><Relationship Id="rId1" Type="http://schemas.openxmlformats.org/officeDocument/2006/relationships/oleObject" Target="../embeddings/oleObject59.bin"/></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vmlDrawing" Target="../drawings/vmlDrawing32.vml"/><Relationship Id="rId3" Type="http://schemas.openxmlformats.org/officeDocument/2006/relationships/slideLayout" Target="../slideLayouts/slideLayout7.xml"/><Relationship Id="rId2" Type="http://schemas.openxmlformats.org/officeDocument/2006/relationships/image" Target="../media/image81.emf"/><Relationship Id="rId1" Type="http://schemas.openxmlformats.org/officeDocument/2006/relationships/oleObject" Target="../embeddings/oleObject62.bin"/></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vmlDrawing" Target="../drawings/vmlDrawing33.vml"/><Relationship Id="rId5" Type="http://schemas.openxmlformats.org/officeDocument/2006/relationships/slideLayout" Target="../slideLayouts/slideLayout7.xml"/><Relationship Id="rId4" Type="http://schemas.openxmlformats.org/officeDocument/2006/relationships/image" Target="../media/image83.emf"/><Relationship Id="rId3" Type="http://schemas.openxmlformats.org/officeDocument/2006/relationships/oleObject" Target="../embeddings/oleObject64.bin"/><Relationship Id="rId2" Type="http://schemas.openxmlformats.org/officeDocument/2006/relationships/image" Target="../media/image82.emf"/><Relationship Id="rId1" Type="http://schemas.openxmlformats.org/officeDocument/2006/relationships/oleObject" Target="../embeddings/oleObject63.bin"/></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0.emf"/><Relationship Id="rId1"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7.bin"/><Relationship Id="rId8" Type="http://schemas.openxmlformats.org/officeDocument/2006/relationships/image" Target="../media/image24.emf"/><Relationship Id="rId7" Type="http://schemas.openxmlformats.org/officeDocument/2006/relationships/oleObject" Target="../embeddings/oleObject6.bin"/><Relationship Id="rId6" Type="http://schemas.openxmlformats.org/officeDocument/2006/relationships/image" Target="../media/image23.emf"/><Relationship Id="rId5" Type="http://schemas.openxmlformats.org/officeDocument/2006/relationships/oleObject" Target="../embeddings/oleObject5.bin"/><Relationship Id="rId4" Type="http://schemas.openxmlformats.org/officeDocument/2006/relationships/image" Target="../media/image22.emf"/><Relationship Id="rId3" Type="http://schemas.openxmlformats.org/officeDocument/2006/relationships/oleObject" Target="../embeddings/oleObject4.bin"/><Relationship Id="rId2" Type="http://schemas.openxmlformats.org/officeDocument/2006/relationships/image" Target="../media/image21.emf"/><Relationship Id="rId14" Type="http://schemas.openxmlformats.org/officeDocument/2006/relationships/notesSlide" Target="../notesSlides/notesSlide8.xml"/><Relationship Id="rId13" Type="http://schemas.openxmlformats.org/officeDocument/2006/relationships/vmlDrawing" Target="../drawings/vmlDrawing3.vml"/><Relationship Id="rId12" Type="http://schemas.openxmlformats.org/officeDocument/2006/relationships/slideLayout" Target="../slideLayouts/slideLayout7.xml"/><Relationship Id="rId11" Type="http://schemas.openxmlformats.org/officeDocument/2006/relationships/image" Target="../media/image26.png"/><Relationship Id="rId10" Type="http://schemas.openxmlformats.org/officeDocument/2006/relationships/image" Target="../media/image25.emf"/><Relationship Id="rId1"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27.emf"/><Relationship Id="rId1"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4"/>
          <p:cNvGrpSpPr/>
          <p:nvPr/>
        </p:nvGrpSpPr>
        <p:grpSpPr>
          <a:xfrm>
            <a:off x="271463" y="-4762"/>
            <a:ext cx="1552575" cy="1585912"/>
            <a:chOff x="171" y="-3"/>
            <a:chExt cx="978" cy="999"/>
          </a:xfrm>
        </p:grpSpPr>
        <p:sp>
          <p:nvSpPr>
            <p:cNvPr id="3074" name="Freeform 5"/>
            <p:cNvSpPr/>
            <p:nvPr/>
          </p:nvSpPr>
          <p:spPr>
            <a:xfrm>
              <a:off x="653" y="-3"/>
              <a:ext cx="496" cy="999"/>
            </a:xfrm>
            <a:custGeom>
              <a:avLst/>
              <a:gdLst/>
              <a:ahLst/>
              <a:cxnLst>
                <a:cxn ang="0">
                  <a:pos x="84" y="0"/>
                </a:cxn>
                <a:cxn ang="0">
                  <a:pos x="496" y="854"/>
                </a:cxn>
                <a:cxn ang="0">
                  <a:pos x="496" y="999"/>
                </a:cxn>
                <a:cxn ang="0">
                  <a:pos x="0" y="188"/>
                </a:cxn>
                <a:cxn ang="0">
                  <a:pos x="84" y="0"/>
                </a:cxn>
              </a:cxnLst>
              <a:pathLst>
                <a:path w="496" h="999">
                  <a:moveTo>
                    <a:pt x="84" y="0"/>
                  </a:moveTo>
                  <a:lnTo>
                    <a:pt x="496" y="854"/>
                  </a:lnTo>
                  <a:lnTo>
                    <a:pt x="496" y="999"/>
                  </a:lnTo>
                  <a:lnTo>
                    <a:pt x="0" y="188"/>
                  </a:lnTo>
                  <a:lnTo>
                    <a:pt x="84" y="0"/>
                  </a:lnTo>
                  <a:close/>
                </a:path>
              </a:pathLst>
            </a:custGeom>
            <a:solidFill>
              <a:schemeClr val="bg2"/>
            </a:solidFill>
            <a:ln w="9525">
              <a:noFill/>
            </a:ln>
          </p:spPr>
          <p:txBody>
            <a:bodyPr/>
            <a:p>
              <a:endParaRPr lang="zh-CN" altLang="en-US"/>
            </a:p>
          </p:txBody>
        </p:sp>
        <p:sp>
          <p:nvSpPr>
            <p:cNvPr id="3075" name="Freeform 6"/>
            <p:cNvSpPr/>
            <p:nvPr/>
          </p:nvSpPr>
          <p:spPr>
            <a:xfrm>
              <a:off x="171" y="0"/>
              <a:ext cx="564" cy="187"/>
            </a:xfrm>
            <a:custGeom>
              <a:avLst/>
              <a:gdLst/>
              <a:ahLst/>
              <a:cxnLst>
                <a:cxn ang="0">
                  <a:pos x="564" y="0"/>
                </a:cxn>
                <a:cxn ang="0">
                  <a:pos x="482" y="187"/>
                </a:cxn>
                <a:cxn ang="0">
                  <a:pos x="0" y="0"/>
                </a:cxn>
                <a:cxn ang="0">
                  <a:pos x="564" y="0"/>
                </a:cxn>
              </a:cxnLst>
              <a:pathLst>
                <a:path w="564" h="187">
                  <a:moveTo>
                    <a:pt x="564" y="0"/>
                  </a:moveTo>
                  <a:lnTo>
                    <a:pt x="482" y="187"/>
                  </a:lnTo>
                  <a:lnTo>
                    <a:pt x="0" y="0"/>
                  </a:lnTo>
                  <a:lnTo>
                    <a:pt x="564" y="0"/>
                  </a:lnTo>
                  <a:close/>
                </a:path>
              </a:pathLst>
            </a:custGeom>
            <a:solidFill>
              <a:schemeClr val="bg2"/>
            </a:solidFill>
            <a:ln w="9525">
              <a:noFill/>
            </a:ln>
          </p:spPr>
          <p:txBody>
            <a:bodyPr/>
            <a:p>
              <a:endParaRPr lang="zh-CN" altLang="en-US"/>
            </a:p>
          </p:txBody>
        </p:sp>
      </p:grpSp>
      <p:sp>
        <p:nvSpPr>
          <p:cNvPr id="724999" name="Rectangle 7"/>
          <p:cNvSpPr/>
          <p:nvPr/>
        </p:nvSpPr>
        <p:spPr>
          <a:xfrm>
            <a:off x="-1587" y="4179888"/>
            <a:ext cx="1762125" cy="528637"/>
          </a:xfrm>
          <a:prstGeom prst="rect">
            <a:avLst/>
          </a:prstGeom>
          <a:solidFill>
            <a:schemeClr val="bg2"/>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725000" name="Freeform 8"/>
          <p:cNvSpPr/>
          <p:nvPr/>
        </p:nvSpPr>
        <p:spPr>
          <a:xfrm>
            <a:off x="1871663" y="-9525"/>
            <a:ext cx="1895475" cy="1519238"/>
          </a:xfrm>
          <a:custGeom>
            <a:avLst/>
            <a:gdLst/>
            <a:ahLst/>
            <a:cxnLst>
              <a:cxn ang="0">
                <a:pos x="1338262" y="0"/>
              </a:cxn>
              <a:cxn ang="0">
                <a:pos x="0" y="1404938"/>
              </a:cxn>
              <a:cxn ang="0">
                <a:pos x="0" y="1519238"/>
              </a:cxn>
              <a:cxn ang="0">
                <a:pos x="1895475" y="0"/>
              </a:cxn>
              <a:cxn ang="0">
                <a:pos x="1338262" y="0"/>
              </a:cxn>
            </a:cxnLst>
            <a:pathLst>
              <a:path w="1194" h="957">
                <a:moveTo>
                  <a:pt x="843" y="0"/>
                </a:moveTo>
                <a:lnTo>
                  <a:pt x="0" y="885"/>
                </a:lnTo>
                <a:lnTo>
                  <a:pt x="0" y="957"/>
                </a:lnTo>
                <a:lnTo>
                  <a:pt x="1194" y="0"/>
                </a:lnTo>
                <a:lnTo>
                  <a:pt x="843" y="0"/>
                </a:lnTo>
                <a:close/>
              </a:path>
            </a:pathLst>
          </a:custGeom>
          <a:solidFill>
            <a:schemeClr val="bg2"/>
          </a:solidFill>
          <a:ln w="9525">
            <a:noFill/>
          </a:ln>
        </p:spPr>
        <p:txBody>
          <a:bodyPr/>
          <a:p>
            <a:endParaRPr lang="zh-CN" altLang="en-US"/>
          </a:p>
        </p:txBody>
      </p:sp>
      <p:sp>
        <p:nvSpPr>
          <p:cNvPr id="725005" name="Freeform 13"/>
          <p:cNvSpPr/>
          <p:nvPr/>
        </p:nvSpPr>
        <p:spPr>
          <a:xfrm>
            <a:off x="1817688" y="4518025"/>
            <a:ext cx="2946400" cy="2344738"/>
          </a:xfrm>
          <a:custGeom>
            <a:avLst/>
            <a:gdLst/>
            <a:ahLst/>
            <a:cxnLst>
              <a:cxn ang="0">
                <a:pos x="2133600" y="2339976"/>
              </a:cxn>
              <a:cxn ang="0">
                <a:pos x="0" y="153988"/>
              </a:cxn>
              <a:cxn ang="0">
                <a:pos x="0" y="0"/>
              </a:cxn>
              <a:cxn ang="0">
                <a:pos x="2946400" y="2339976"/>
              </a:cxn>
              <a:cxn ang="0">
                <a:pos x="2933700" y="2344738"/>
              </a:cxn>
              <a:cxn ang="0">
                <a:pos x="2133600" y="2339976"/>
              </a:cxn>
            </a:cxnLst>
            <a:pathLst>
              <a:path w="1856" h="1477">
                <a:moveTo>
                  <a:pt x="1344" y="1474"/>
                </a:moveTo>
                <a:lnTo>
                  <a:pt x="0" y="97"/>
                </a:lnTo>
                <a:lnTo>
                  <a:pt x="0" y="0"/>
                </a:lnTo>
                <a:lnTo>
                  <a:pt x="1856" y="1474"/>
                </a:lnTo>
                <a:lnTo>
                  <a:pt x="1848" y="1477"/>
                </a:lnTo>
                <a:lnTo>
                  <a:pt x="1344" y="1474"/>
                </a:lnTo>
                <a:close/>
              </a:path>
            </a:pathLst>
          </a:custGeom>
          <a:solidFill>
            <a:schemeClr val="folHlink"/>
          </a:solidFill>
          <a:ln w="9525">
            <a:noFill/>
          </a:ln>
        </p:spPr>
        <p:txBody>
          <a:bodyPr/>
          <a:p>
            <a:endParaRPr lang="zh-CN" altLang="en-US"/>
          </a:p>
        </p:txBody>
      </p:sp>
      <p:sp>
        <p:nvSpPr>
          <p:cNvPr id="725008" name="Rectangle 16"/>
          <p:cNvSpPr/>
          <p:nvPr/>
        </p:nvSpPr>
        <p:spPr>
          <a:xfrm>
            <a:off x="900113" y="1701800"/>
            <a:ext cx="7991475" cy="2087563"/>
          </a:xfrm>
          <a:prstGeom prst="rect">
            <a:avLst/>
          </a:prstGeom>
          <a:noFill/>
          <a:ln w="9525">
            <a:noFill/>
          </a:ln>
        </p:spPr>
        <p:txBody>
          <a:bodyPr anchor="ctr"/>
          <a:p>
            <a:pPr>
              <a:lnSpc>
                <a:spcPct val="100000"/>
              </a:lnSpc>
              <a:buFontTx/>
            </a:pPr>
            <a:r>
              <a:rPr lang="zh-CN" altLang="en-US" sz="6000" b="1" dirty="0">
                <a:latin typeface="黑体" panose="02010609060101010101" pitchFamily="2" charset="-122"/>
                <a:ea typeface="黑体" panose="02010609060101010101" pitchFamily="2" charset="-122"/>
              </a:rPr>
              <a:t>第三单元  收入与分配</a:t>
            </a:r>
            <a:endParaRPr lang="zh-CN" altLang="en-US" sz="6000" b="1" dirty="0">
              <a:latin typeface="黑体" panose="02010609060101010101" pitchFamily="2" charset="-122"/>
              <a:ea typeface="黑体" panose="02010609060101010101" pitchFamily="2" charset="-122"/>
            </a:endParaRPr>
          </a:p>
        </p:txBody>
      </p:sp>
      <p:sp>
        <p:nvSpPr>
          <p:cNvPr id="3080" name="Text Box 17"/>
          <p:cNvSpPr txBox="1"/>
          <p:nvPr/>
        </p:nvSpPr>
        <p:spPr>
          <a:xfrm>
            <a:off x="2016125" y="1568450"/>
            <a:ext cx="1833563" cy="396875"/>
          </a:xfrm>
          <a:prstGeom prst="rect">
            <a:avLst/>
          </a:prstGeom>
          <a:noFill/>
          <a:ln w="9525">
            <a:noFill/>
          </a:ln>
        </p:spPr>
        <p:txBody>
          <a:bodyPr wrap="none" anchor="t">
            <a:spAutoFit/>
          </a:bodyPr>
          <a:p>
            <a:pPr latinLnBrk="1">
              <a:lnSpc>
                <a:spcPct val="100000"/>
              </a:lnSpc>
              <a:buFontTx/>
            </a:pPr>
            <a:r>
              <a:rPr lang="en-US" altLang="ko-KR" sz="2000" b="1" dirty="0">
                <a:solidFill>
                  <a:schemeClr val="bg1"/>
                </a:solidFill>
                <a:latin typeface="Verdana" panose="020B0604030504040204" pitchFamily="34" charset="0"/>
                <a:ea typeface="Gulim" pitchFamily="34" charset="-127"/>
              </a:rPr>
              <a:t>PowerPoint</a:t>
            </a:r>
            <a:endParaRPr lang="en-US" altLang="ko-KR" sz="2000" b="1" dirty="0">
              <a:solidFill>
                <a:schemeClr val="bg1"/>
              </a:solidFill>
              <a:latin typeface="Verdana" panose="020B0604030504040204" pitchFamily="34" charset="0"/>
              <a:ea typeface="Gulim" pitchFamily="34" charset="-127"/>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0955 -0.22546 L -3.33333E-6 7.40741E-7 " pathEditMode="fixed" rAng="0" ptsTypes="AA">
                                      <p:cBhvr>
                                        <p:cTn id="6" dur="2000" fill="hold"/>
                                        <p:tgtEl>
                                          <p:spTgt spid="725000"/>
                                        </p:tgtEl>
                                        <p:attrNameLst>
                                          <p:attrName>ppt_x</p:attrName>
                                          <p:attrName>ppt_y</p:attrName>
                                        </p:attrNameLst>
                                      </p:cBhvr>
                                      <p:rCtr x="-10500" y="11300"/>
                                    </p:animMotion>
                                  </p:childTnLst>
                                </p:cTn>
                              </p:par>
                              <p:par>
                                <p:cTn id="7" presetID="0" presetClass="path" presetSubtype="0" accel="50000" decel="50000" fill="hold" nodeType="withEffect">
                                  <p:stCondLst>
                                    <p:cond delay="0"/>
                                  </p:stCondLst>
                                  <p:childTnLst>
                                    <p:animMotion origin="layout" path="M 0.27239 0.28796 L 1.38889E-6 3.7037E-7 " pathEditMode="relative" rAng="0" ptsTypes="AA">
                                      <p:cBhvr>
                                        <p:cTn id="8" dur="2000" fill="hold"/>
                                        <p:tgtEl>
                                          <p:spTgt spid="725005"/>
                                        </p:tgtEl>
                                        <p:attrNameLst>
                                          <p:attrName>ppt_x</p:attrName>
                                          <p:attrName>ppt_y</p:attrName>
                                        </p:attrNameLst>
                                      </p:cBhvr>
                                      <p:rCtr x="-13600" y="-14400"/>
                                    </p:animMotion>
                                  </p:childTnLst>
                                </p:cTn>
                              </p:par>
                              <p:par>
                                <p:cTn id="9" presetID="0" presetClass="path" presetSubtype="0" accel="50000" decel="50000" fill="hold" nodeType="withEffect">
                                  <p:stCondLst>
                                    <p:cond delay="0"/>
                                  </p:stCondLst>
                                  <p:childTnLst>
                                    <p:animMotion origin="layout" path="M -0.13611 -0.28703 L -3.33333E-6 -4.81481E-6 " pathEditMode="fixed" rAng="0" ptsTypes="AA">
                                      <p:cBhvr>
                                        <p:cTn id="10" dur="2000" fill="hold"/>
                                        <p:tgtEl>
                                          <p:spTgt spid="2"/>
                                        </p:tgtEl>
                                        <p:attrNameLst>
                                          <p:attrName>ppt_x</p:attrName>
                                          <p:attrName>ppt_y</p:attrName>
                                        </p:attrNameLst>
                                      </p:cBhvr>
                                      <p:rCtr x="6800" y="14400"/>
                                    </p:animMotion>
                                  </p:childTnLst>
                                </p:cTn>
                              </p:par>
                            </p:childTnLst>
                          </p:cTn>
                        </p:par>
                        <p:par>
                          <p:cTn id="11" fill="hold">
                            <p:stCondLst>
                              <p:cond delay="2000"/>
                            </p:stCondLst>
                            <p:childTnLst>
                              <p:par>
                                <p:cTn id="12" presetID="2" presetClass="entr" presetSubtype="1" fill="hold" grpId="0" nodeType="afterEffect">
                                  <p:stCondLst>
                                    <p:cond delay="0"/>
                                  </p:stCondLst>
                                  <p:childTnLst>
                                    <p:set>
                                      <p:cBhvr>
                                        <p:cTn id="13" dur="1" fill="hold">
                                          <p:stCondLst>
                                            <p:cond delay="0"/>
                                          </p:stCondLst>
                                        </p:cTn>
                                        <p:tgtEl>
                                          <p:spTgt spid="724999"/>
                                        </p:tgtEl>
                                        <p:attrNameLst>
                                          <p:attrName>style.visibility</p:attrName>
                                        </p:attrNameLst>
                                      </p:cBhvr>
                                      <p:to>
                                        <p:strVal val="visible"/>
                                      </p:to>
                                    </p:set>
                                    <p:anim calcmode="lin" valueType="num">
                                      <p:cBhvr additive="base">
                                        <p:cTn id="14" dur="500" fill="hold"/>
                                        <p:tgtEl>
                                          <p:spTgt spid="724999"/>
                                        </p:tgtEl>
                                        <p:attrNameLst>
                                          <p:attrName>ppt_x</p:attrName>
                                        </p:attrNameLst>
                                      </p:cBhvr>
                                      <p:tavLst>
                                        <p:tav tm="0">
                                          <p:val>
                                            <p:strVal val="#ppt_x"/>
                                          </p:val>
                                        </p:tav>
                                        <p:tav tm="100000">
                                          <p:val>
                                            <p:strVal val="#ppt_x"/>
                                          </p:val>
                                        </p:tav>
                                      </p:tavLst>
                                    </p:anim>
                                    <p:anim calcmode="lin" valueType="num">
                                      <p:cBhvr additive="base">
                                        <p:cTn id="15" dur="500" fill="hold"/>
                                        <p:tgtEl>
                                          <p:spTgt spid="724999"/>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12" presetClass="entr" presetSubtype="8" fill="hold" grpId="0" nodeType="afterEffect">
                                  <p:stCondLst>
                                    <p:cond delay="0"/>
                                  </p:stCondLst>
                                  <p:childTnLst>
                                    <p:set>
                                      <p:cBhvr>
                                        <p:cTn id="18" dur="1" fill="hold">
                                          <p:stCondLst>
                                            <p:cond delay="0"/>
                                          </p:stCondLst>
                                        </p:cTn>
                                        <p:tgtEl>
                                          <p:spTgt spid="725008"/>
                                        </p:tgtEl>
                                        <p:attrNameLst>
                                          <p:attrName>style.visibility</p:attrName>
                                        </p:attrNameLst>
                                      </p:cBhvr>
                                      <p:to>
                                        <p:strVal val="visible"/>
                                      </p:to>
                                    </p:set>
                                    <p:animEffect transition="in" filter="slide(fromLeft)">
                                      <p:cBhvr>
                                        <p:cTn id="19" dur="500"/>
                                        <p:tgtEl>
                                          <p:spTgt spid="725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999" grpId="0" animBg="1"/>
      <p:bldP spid="72500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05" name="Object 244"/>
          <p:cNvGraphicFramePr/>
          <p:nvPr/>
        </p:nvGraphicFramePr>
        <p:xfrm>
          <a:off x="276225" y="252413"/>
          <a:ext cx="3822700" cy="592137"/>
        </p:xfrm>
        <a:graphic>
          <a:graphicData uri="http://schemas.openxmlformats.org/presentationml/2006/ole">
            <mc:AlternateContent xmlns:mc="http://schemas.openxmlformats.org/markup-compatibility/2006">
              <mc:Choice xmlns:v="urn:schemas-microsoft-com:vml" Requires="v">
                <p:oleObj spid="_x0000_s3083" name="" r:id="rId1" imgW="3862070" imgH="597535" progId="Word.Document.8">
                  <p:embed/>
                </p:oleObj>
              </mc:Choice>
              <mc:Fallback>
                <p:oleObj name="" r:id="rId1" imgW="3862070" imgH="597535" progId="Word.Document.8">
                  <p:embed/>
                  <p:pic>
                    <p:nvPicPr>
                      <p:cNvPr id="0" name="图片 3082"/>
                      <p:cNvPicPr/>
                      <p:nvPr/>
                    </p:nvPicPr>
                    <p:blipFill>
                      <a:blip r:embed="rId2"/>
                      <a:stretch>
                        <a:fillRect/>
                      </a:stretch>
                    </p:blipFill>
                    <p:spPr>
                      <a:xfrm>
                        <a:off x="276225" y="252413"/>
                        <a:ext cx="3822700" cy="592137"/>
                      </a:xfrm>
                      <a:prstGeom prst="rect">
                        <a:avLst/>
                      </a:prstGeom>
                      <a:noFill/>
                      <a:ln w="38100">
                        <a:noFill/>
                        <a:miter/>
                      </a:ln>
                    </p:spPr>
                  </p:pic>
                </p:oleObj>
              </mc:Fallback>
            </mc:AlternateContent>
          </a:graphicData>
        </a:graphic>
      </p:graphicFrame>
      <p:sp>
        <p:nvSpPr>
          <p:cNvPr id="840973" name="Rectangle 269"/>
          <p:cNvSpPr/>
          <p:nvPr/>
        </p:nvSpPr>
        <p:spPr>
          <a:xfrm>
            <a:off x="1428750" y="5243513"/>
            <a:ext cx="7488238" cy="1096962"/>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200" b="1" dirty="0">
                <a:latin typeface="宋体" panose="02010600030101010101" pitchFamily="2" charset="-122"/>
                <a:ea typeface="宋体" panose="02010600030101010101" pitchFamily="2" charset="-122"/>
              </a:rPr>
              <a:t>①</a:t>
            </a:r>
            <a:r>
              <a:rPr lang="zh-CN" altLang="en-US" sz="2200" b="1" dirty="0">
                <a:latin typeface="Times New Roman" panose="02020603050405020304" pitchFamily="18" charset="0"/>
                <a:ea typeface="宋体" panose="02010600030101010101" pitchFamily="2" charset="-122"/>
              </a:rPr>
              <a:t>有利于充分调动劳动者的积极性和创造性，激励劳动者努力学习科学技术，提高劳动技能，从而促进社会生产的发展。</a:t>
            </a:r>
            <a:r>
              <a:rPr lang="zh-CN" altLang="en-US" sz="2200" b="1" dirty="0">
                <a:latin typeface="宋体" panose="02010600030101010101" pitchFamily="2" charset="-122"/>
                <a:ea typeface="宋体" panose="02010600030101010101" pitchFamily="2" charset="-122"/>
              </a:rPr>
              <a:t>②</a:t>
            </a:r>
            <a:r>
              <a:rPr lang="zh-CN" altLang="en-US" sz="2200" b="1" dirty="0">
                <a:latin typeface="Times New Roman" panose="02020603050405020304" pitchFamily="18" charset="0"/>
                <a:ea typeface="宋体" panose="02010600030101010101" pitchFamily="2" charset="-122"/>
              </a:rPr>
              <a:t>体现了劳动者共同劳动、平等分配的社会地位</a:t>
            </a:r>
            <a:endParaRPr lang="zh-CN" altLang="en-US" sz="2200" dirty="0">
              <a:latin typeface="Arial" panose="020B0604020202020204" pitchFamily="34" charset="0"/>
              <a:ea typeface="宋体" panose="02010600030101010101" pitchFamily="2" charset="-122"/>
            </a:endParaRPr>
          </a:p>
        </p:txBody>
      </p:sp>
      <p:sp>
        <p:nvSpPr>
          <p:cNvPr id="840972" name="Rectangle 268"/>
          <p:cNvSpPr/>
          <p:nvPr/>
        </p:nvSpPr>
        <p:spPr>
          <a:xfrm>
            <a:off x="260350" y="5243513"/>
            <a:ext cx="1168400" cy="1096962"/>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重要性</a:t>
            </a:r>
            <a:endParaRPr lang="zh-CN" altLang="en-US" sz="2200" dirty="0">
              <a:latin typeface="Arial" panose="020B0604020202020204" pitchFamily="34" charset="0"/>
              <a:ea typeface="宋体" panose="02010600030101010101" pitchFamily="2" charset="-122"/>
            </a:endParaRPr>
          </a:p>
        </p:txBody>
      </p:sp>
      <p:sp>
        <p:nvSpPr>
          <p:cNvPr id="840971" name="Rectangle 267"/>
          <p:cNvSpPr/>
          <p:nvPr/>
        </p:nvSpPr>
        <p:spPr>
          <a:xfrm>
            <a:off x="1428750" y="3811588"/>
            <a:ext cx="7488238" cy="1431925"/>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200" b="1" dirty="0">
                <a:latin typeface="宋体" panose="02010600030101010101" pitchFamily="2" charset="-122"/>
                <a:ea typeface="宋体" panose="02010600030101010101" pitchFamily="2" charset="-122"/>
              </a:rPr>
              <a:t>①</a:t>
            </a:r>
            <a:r>
              <a:rPr lang="zh-CN" altLang="en-US" sz="2200" b="1" dirty="0">
                <a:latin typeface="Times New Roman" panose="02020603050405020304" pitchFamily="18" charset="0"/>
                <a:ea typeface="宋体" panose="02010600030101010101" pitchFamily="2" charset="-122"/>
              </a:rPr>
              <a:t>生产资料公有制是实行按劳分配的前提。</a:t>
            </a:r>
            <a:r>
              <a:rPr lang="zh-CN" altLang="en-US" sz="2200" b="1" dirty="0">
                <a:latin typeface="宋体" panose="02010600030101010101" pitchFamily="2" charset="-122"/>
                <a:ea typeface="宋体" panose="02010600030101010101" pitchFamily="2" charset="-122"/>
              </a:rPr>
              <a:t>②</a:t>
            </a:r>
            <a:r>
              <a:rPr lang="zh-CN" altLang="en-US" sz="2200" b="1" dirty="0">
                <a:latin typeface="Times New Roman" panose="02020603050405020304" pitchFamily="18" charset="0"/>
                <a:ea typeface="宋体" panose="02010600030101010101" pitchFamily="2" charset="-122"/>
              </a:rPr>
              <a:t>社会主义公有制条件下生产力的发展水平，是实行按劳分配的物质基础。</a:t>
            </a:r>
            <a:r>
              <a:rPr lang="zh-CN" altLang="en-US" sz="2200" b="1" dirty="0">
                <a:latin typeface="宋体" panose="02010600030101010101" pitchFamily="2" charset="-122"/>
                <a:ea typeface="宋体" panose="02010600030101010101" pitchFamily="2" charset="-122"/>
              </a:rPr>
              <a:t>③</a:t>
            </a:r>
            <a:r>
              <a:rPr lang="zh-CN" altLang="en-US" sz="2200" b="1" dirty="0">
                <a:latin typeface="Times New Roman" panose="02020603050405020304" pitchFamily="18" charset="0"/>
                <a:ea typeface="宋体" panose="02010600030101010101" pitchFamily="2" charset="-122"/>
              </a:rPr>
              <a:t>社会主义条件下人们劳动的性质和特点，是实行按劳分配的直接原因</a:t>
            </a:r>
            <a:endParaRPr lang="zh-CN" altLang="en-US" sz="2200" dirty="0">
              <a:latin typeface="Arial" panose="020B0604020202020204" pitchFamily="34" charset="0"/>
              <a:ea typeface="宋体" panose="02010600030101010101" pitchFamily="2" charset="-122"/>
            </a:endParaRPr>
          </a:p>
        </p:txBody>
      </p:sp>
      <p:sp>
        <p:nvSpPr>
          <p:cNvPr id="840970" name="Rectangle 266"/>
          <p:cNvSpPr/>
          <p:nvPr/>
        </p:nvSpPr>
        <p:spPr>
          <a:xfrm>
            <a:off x="260350" y="3811588"/>
            <a:ext cx="1168400" cy="14319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必要性</a:t>
            </a:r>
            <a:endParaRPr lang="zh-CN" altLang="en-US" sz="2200" dirty="0">
              <a:latin typeface="Arial" panose="020B0604020202020204" pitchFamily="34" charset="0"/>
              <a:ea typeface="宋体" panose="02010600030101010101" pitchFamily="2" charset="-122"/>
            </a:endParaRPr>
          </a:p>
        </p:txBody>
      </p:sp>
      <p:sp>
        <p:nvSpPr>
          <p:cNvPr id="840969" name="Rectangle 265"/>
          <p:cNvSpPr/>
          <p:nvPr/>
        </p:nvSpPr>
        <p:spPr>
          <a:xfrm>
            <a:off x="1428750" y="2714625"/>
            <a:ext cx="7488238" cy="1096963"/>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在公有制经济中，在对社会总产品作了各项必要扣除之后，以劳动者向社会提供的劳动</a:t>
            </a:r>
            <a:r>
              <a:rPr lang="en-US" altLang="zh-CN" sz="2200" b="1" dirty="0">
                <a:latin typeface="Times New Roman" panose="02020603050405020304" pitchFamily="18" charset="0"/>
                <a:ea typeface="宋体" panose="02010600030101010101" pitchFamily="2" charset="-122"/>
              </a:rPr>
              <a:t>(</a:t>
            </a:r>
            <a:r>
              <a:rPr lang="zh-CN" altLang="en-US" sz="2200" b="1" dirty="0">
                <a:latin typeface="Times New Roman" panose="02020603050405020304" pitchFamily="18" charset="0"/>
                <a:ea typeface="楷体_GB2312" pitchFamily="49" charset="-122"/>
              </a:rPr>
              <a:t>包括劳动数量和质量</a:t>
            </a:r>
            <a:r>
              <a:rPr lang="en-US" altLang="zh-CN" sz="2200" b="1" dirty="0">
                <a:latin typeface="Times New Roman" panose="02020603050405020304" pitchFamily="18" charset="0"/>
                <a:ea typeface="宋体" panose="02010600030101010101" pitchFamily="2" charset="-122"/>
              </a:rPr>
              <a:t>)</a:t>
            </a:r>
            <a:r>
              <a:rPr lang="zh-CN" altLang="en-US" sz="2200" b="1" dirty="0">
                <a:latin typeface="Times New Roman" panose="02020603050405020304" pitchFamily="18" charset="0"/>
                <a:ea typeface="宋体" panose="02010600030101010101" pitchFamily="2" charset="-122"/>
              </a:rPr>
              <a:t>为尺度分配个人消费品，多劳多得，少劳少得</a:t>
            </a:r>
            <a:endParaRPr lang="zh-CN" altLang="en-US" sz="2200" dirty="0">
              <a:latin typeface="Arial" panose="020B0604020202020204" pitchFamily="34" charset="0"/>
              <a:ea typeface="宋体" panose="02010600030101010101" pitchFamily="2" charset="-122"/>
            </a:endParaRPr>
          </a:p>
        </p:txBody>
      </p:sp>
      <p:sp>
        <p:nvSpPr>
          <p:cNvPr id="840968" name="Rectangle 264"/>
          <p:cNvSpPr/>
          <p:nvPr/>
        </p:nvSpPr>
        <p:spPr>
          <a:xfrm>
            <a:off x="260350" y="2714625"/>
            <a:ext cx="1168400" cy="1096963"/>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内容要</a:t>
            </a:r>
            <a:endParaRPr lang="zh-CN" altLang="en-US" sz="2200" b="1" dirty="0">
              <a:latin typeface="Times New Roman" panose="02020603050405020304" pitchFamily="18" charset="0"/>
              <a:ea typeface="宋体" panose="02010600030101010101" pitchFamily="2" charset="-122"/>
            </a:endParaRPr>
          </a:p>
          <a:p>
            <a:pP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 求</a:t>
            </a:r>
            <a:endParaRPr lang="en-US" altLang="zh-CN" sz="2200" dirty="0">
              <a:latin typeface="Arial" panose="020B0604020202020204" pitchFamily="34" charset="0"/>
              <a:ea typeface="宋体" panose="02010600030101010101" pitchFamily="2" charset="-122"/>
            </a:endParaRPr>
          </a:p>
        </p:txBody>
      </p:sp>
      <p:sp>
        <p:nvSpPr>
          <p:cNvPr id="840967" name="Rectangle 263"/>
          <p:cNvSpPr/>
          <p:nvPr/>
        </p:nvSpPr>
        <p:spPr>
          <a:xfrm>
            <a:off x="1428750" y="2287588"/>
            <a:ext cx="7488238" cy="427037"/>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按劳分配在所有分配方式中占主体地位</a:t>
            </a:r>
            <a:endParaRPr lang="en-US" altLang="zh-CN" sz="2200" dirty="0">
              <a:latin typeface="Arial" panose="020B0604020202020204" pitchFamily="34" charset="0"/>
              <a:ea typeface="宋体" panose="02010600030101010101" pitchFamily="2" charset="-122"/>
            </a:endParaRPr>
          </a:p>
        </p:txBody>
      </p:sp>
      <p:sp>
        <p:nvSpPr>
          <p:cNvPr id="840966" name="Rectangle 262"/>
          <p:cNvSpPr/>
          <p:nvPr/>
        </p:nvSpPr>
        <p:spPr>
          <a:xfrm>
            <a:off x="260350" y="2287588"/>
            <a:ext cx="1168400" cy="427037"/>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地位</a:t>
            </a:r>
            <a:endParaRPr lang="zh-CN" altLang="en-US" sz="2200" dirty="0">
              <a:latin typeface="Arial" panose="020B0604020202020204" pitchFamily="34" charset="0"/>
              <a:ea typeface="宋体" panose="02010600030101010101" pitchFamily="2" charset="-122"/>
            </a:endParaRPr>
          </a:p>
        </p:txBody>
      </p:sp>
      <p:sp>
        <p:nvSpPr>
          <p:cNvPr id="840965" name="Rectangle 261"/>
          <p:cNvSpPr/>
          <p:nvPr/>
        </p:nvSpPr>
        <p:spPr>
          <a:xfrm>
            <a:off x="1428750" y="1190625"/>
            <a:ext cx="7488238" cy="1096963"/>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按劳分配是社会主义公有制经济中个人消费品分配的基本原则。</a:t>
            </a:r>
            <a:r>
              <a:rPr lang="en-US" altLang="zh-CN" sz="2200" b="1" dirty="0">
                <a:latin typeface="Times New Roman" panose="02020603050405020304" pitchFamily="18" charset="0"/>
                <a:ea typeface="宋体" panose="02010600030101010101" pitchFamily="2" charset="-122"/>
              </a:rPr>
              <a:t>(</a:t>
            </a:r>
            <a:r>
              <a:rPr lang="zh-CN" altLang="en-US" sz="2200" b="1" dirty="0">
                <a:latin typeface="Times New Roman" panose="02020603050405020304" pitchFamily="18" charset="0"/>
                <a:ea typeface="楷体_GB2312" pitchFamily="49" charset="-122"/>
              </a:rPr>
              <a:t>只有在公有制经济或者公有制性质的经济中，才存在按劳分配的分配方式</a:t>
            </a:r>
            <a:r>
              <a:rPr lang="en-US" altLang="zh-CN" sz="2200" b="1" dirty="0">
                <a:latin typeface="Times New Roman" panose="02020603050405020304" pitchFamily="18" charset="0"/>
                <a:ea typeface="宋体" panose="02010600030101010101" pitchFamily="2" charset="-122"/>
              </a:rPr>
              <a:t>)</a:t>
            </a:r>
            <a:endParaRPr lang="en-US" altLang="zh-CN" sz="2200" dirty="0">
              <a:latin typeface="Arial" panose="020B0604020202020204" pitchFamily="34" charset="0"/>
              <a:ea typeface="宋体" panose="02010600030101010101" pitchFamily="2" charset="-122"/>
            </a:endParaRPr>
          </a:p>
        </p:txBody>
      </p:sp>
      <p:sp>
        <p:nvSpPr>
          <p:cNvPr id="840964" name="Rectangle 260"/>
          <p:cNvSpPr/>
          <p:nvPr/>
        </p:nvSpPr>
        <p:spPr>
          <a:xfrm>
            <a:off x="260350" y="1190625"/>
            <a:ext cx="1168400" cy="1096963"/>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性质</a:t>
            </a:r>
            <a:endParaRPr lang="zh-CN" altLang="en-US" sz="2200" dirty="0">
              <a:latin typeface="Arial" panose="020B0604020202020204" pitchFamily="34" charset="0"/>
              <a:ea typeface="宋体" panose="02010600030101010101" pitchFamily="2" charset="-122"/>
            </a:endParaRPr>
          </a:p>
        </p:txBody>
      </p:sp>
      <p:sp>
        <p:nvSpPr>
          <p:cNvPr id="21516" name="Rectangle 259"/>
          <p:cNvSpPr/>
          <p:nvPr/>
        </p:nvSpPr>
        <p:spPr>
          <a:xfrm>
            <a:off x="1428750" y="763588"/>
            <a:ext cx="7488238" cy="427037"/>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200" b="1" dirty="0">
                <a:latin typeface="Times New Roman" panose="02020603050405020304" pitchFamily="18" charset="0"/>
                <a:ea typeface="宋体" panose="02010600030101010101" pitchFamily="2" charset="-122"/>
              </a:rPr>
              <a:t>阐释</a:t>
            </a:r>
            <a:endParaRPr lang="zh-CN" altLang="en-US" sz="2200" dirty="0">
              <a:latin typeface="Arial" panose="020B0604020202020204" pitchFamily="34" charset="0"/>
              <a:ea typeface="宋体" panose="02010600030101010101" pitchFamily="2" charset="-122"/>
            </a:endParaRPr>
          </a:p>
        </p:txBody>
      </p:sp>
      <p:sp>
        <p:nvSpPr>
          <p:cNvPr id="21517" name="Rectangle 258"/>
          <p:cNvSpPr/>
          <p:nvPr/>
        </p:nvSpPr>
        <p:spPr>
          <a:xfrm>
            <a:off x="260350" y="763588"/>
            <a:ext cx="1168400" cy="427037"/>
          </a:xfrm>
          <a:prstGeom prst="rect">
            <a:avLst/>
          </a:prstGeom>
          <a:noFill/>
          <a:ln w="19050">
            <a:noFill/>
          </a:ln>
        </p:spPr>
        <p:txBody>
          <a:bodyPr lIns="90000" tIns="46800" rIns="90000" bIns="46800" anchor="ctr"/>
          <a:p>
            <a:pPr>
              <a:lnSpc>
                <a:spcPct val="100000"/>
              </a:lnSpc>
              <a:spcBef>
                <a:spcPct val="20000"/>
              </a:spcBef>
              <a:buClr>
                <a:schemeClr val="bg2"/>
              </a:buClr>
              <a:buSzPct val="75000"/>
              <a:buFont typeface="Wingdings" panose="05000000000000000000" pitchFamily="2" charset="2"/>
            </a:pPr>
            <a:endParaRPr lang="zh-CN" altLang="en-US" sz="2200" dirty="0">
              <a:latin typeface="Arial" panose="020B0604020202020204" pitchFamily="34" charset="0"/>
              <a:ea typeface="宋体" panose="02010600030101010101" pitchFamily="2" charset="-122"/>
            </a:endParaRPr>
          </a:p>
        </p:txBody>
      </p:sp>
      <p:sp>
        <p:nvSpPr>
          <p:cNvPr id="21518" name="Line 276"/>
          <p:cNvSpPr/>
          <p:nvPr/>
        </p:nvSpPr>
        <p:spPr>
          <a:xfrm>
            <a:off x="260350" y="1190625"/>
            <a:ext cx="8656638" cy="0"/>
          </a:xfrm>
          <a:prstGeom prst="line">
            <a:avLst/>
          </a:prstGeom>
          <a:ln w="19050" cap="flat" cmpd="sng">
            <a:solidFill>
              <a:schemeClr val="tx1"/>
            </a:solidFill>
            <a:prstDash val="solid"/>
            <a:round/>
            <a:headEnd type="none" w="med" len="med"/>
            <a:tailEnd type="none" w="med" len="med"/>
          </a:ln>
        </p:spPr>
      </p:sp>
      <p:sp>
        <p:nvSpPr>
          <p:cNvPr id="21519" name="Line 278"/>
          <p:cNvSpPr/>
          <p:nvPr/>
        </p:nvSpPr>
        <p:spPr>
          <a:xfrm>
            <a:off x="1428750" y="763588"/>
            <a:ext cx="0" cy="5576887"/>
          </a:xfrm>
          <a:prstGeom prst="line">
            <a:avLst/>
          </a:prstGeom>
          <a:ln w="19050" cap="flat" cmpd="sng">
            <a:solidFill>
              <a:schemeClr val="tx1"/>
            </a:solidFill>
            <a:prstDash val="solid"/>
            <a:round/>
            <a:headEnd type="none" w="med" len="med"/>
            <a:tailEnd type="none" w="med" len="med"/>
          </a:ln>
        </p:spPr>
      </p:sp>
      <p:sp>
        <p:nvSpPr>
          <p:cNvPr id="21520" name="Line 282"/>
          <p:cNvSpPr/>
          <p:nvPr/>
        </p:nvSpPr>
        <p:spPr>
          <a:xfrm>
            <a:off x="260350" y="2287588"/>
            <a:ext cx="8656638" cy="0"/>
          </a:xfrm>
          <a:prstGeom prst="line">
            <a:avLst/>
          </a:prstGeom>
          <a:ln w="19050" cap="flat" cmpd="sng">
            <a:solidFill>
              <a:schemeClr val="tx1"/>
            </a:solidFill>
            <a:prstDash val="solid"/>
            <a:round/>
            <a:headEnd type="none" w="med" len="med"/>
            <a:tailEnd type="none" w="med" len="med"/>
          </a:ln>
        </p:spPr>
      </p:sp>
      <p:sp>
        <p:nvSpPr>
          <p:cNvPr id="21521" name="Line 290"/>
          <p:cNvSpPr/>
          <p:nvPr/>
        </p:nvSpPr>
        <p:spPr>
          <a:xfrm>
            <a:off x="260350" y="2714625"/>
            <a:ext cx="8656638" cy="0"/>
          </a:xfrm>
          <a:prstGeom prst="line">
            <a:avLst/>
          </a:prstGeom>
          <a:ln w="19050" cap="flat" cmpd="sng">
            <a:solidFill>
              <a:schemeClr val="tx1"/>
            </a:solidFill>
            <a:prstDash val="solid"/>
            <a:round/>
            <a:headEnd type="none" w="med" len="med"/>
            <a:tailEnd type="none" w="med" len="med"/>
          </a:ln>
        </p:spPr>
      </p:sp>
      <p:sp>
        <p:nvSpPr>
          <p:cNvPr id="21522" name="Line 298"/>
          <p:cNvSpPr/>
          <p:nvPr/>
        </p:nvSpPr>
        <p:spPr>
          <a:xfrm>
            <a:off x="260350" y="3811588"/>
            <a:ext cx="8656638" cy="0"/>
          </a:xfrm>
          <a:prstGeom prst="line">
            <a:avLst/>
          </a:prstGeom>
          <a:ln w="19050" cap="flat" cmpd="sng">
            <a:solidFill>
              <a:schemeClr val="tx1"/>
            </a:solidFill>
            <a:prstDash val="solid"/>
            <a:round/>
            <a:headEnd type="none" w="med" len="med"/>
            <a:tailEnd type="none" w="med" len="med"/>
          </a:ln>
        </p:spPr>
      </p:sp>
      <p:sp>
        <p:nvSpPr>
          <p:cNvPr id="21523" name="Line 306"/>
          <p:cNvSpPr/>
          <p:nvPr/>
        </p:nvSpPr>
        <p:spPr>
          <a:xfrm>
            <a:off x="260350" y="5243513"/>
            <a:ext cx="8656638" cy="0"/>
          </a:xfrm>
          <a:prstGeom prst="line">
            <a:avLst/>
          </a:prstGeom>
          <a:ln w="19050" cap="flat" cmpd="sng">
            <a:solidFill>
              <a:schemeClr val="tx1"/>
            </a:solidFill>
            <a:prstDash val="solid"/>
            <a:round/>
            <a:headEnd type="none" w="med" len="med"/>
            <a:tailEnd type="none" w="med" len="med"/>
          </a:ln>
        </p:spPr>
      </p:sp>
      <p:sp>
        <p:nvSpPr>
          <p:cNvPr id="21524" name="Line 270"/>
          <p:cNvSpPr/>
          <p:nvPr/>
        </p:nvSpPr>
        <p:spPr>
          <a:xfrm>
            <a:off x="260350" y="763588"/>
            <a:ext cx="8656638" cy="0"/>
          </a:xfrm>
          <a:prstGeom prst="line">
            <a:avLst/>
          </a:prstGeom>
          <a:ln w="19050" cap="sq" cmpd="sng">
            <a:solidFill>
              <a:schemeClr val="tx1"/>
            </a:solidFill>
            <a:prstDash val="solid"/>
            <a:round/>
            <a:headEnd type="none" w="med" len="med"/>
            <a:tailEnd type="none" w="med" len="med"/>
          </a:ln>
        </p:spPr>
      </p:sp>
      <p:sp>
        <p:nvSpPr>
          <p:cNvPr id="21525" name="Line 272"/>
          <p:cNvSpPr/>
          <p:nvPr/>
        </p:nvSpPr>
        <p:spPr>
          <a:xfrm>
            <a:off x="260350" y="763588"/>
            <a:ext cx="0" cy="5576887"/>
          </a:xfrm>
          <a:prstGeom prst="line">
            <a:avLst/>
          </a:prstGeom>
          <a:ln w="19050" cap="sq" cmpd="sng">
            <a:solidFill>
              <a:schemeClr val="tx1"/>
            </a:solidFill>
            <a:prstDash val="solid"/>
            <a:round/>
            <a:headEnd type="none" w="med" len="med"/>
            <a:tailEnd type="none" w="med" len="med"/>
          </a:ln>
        </p:spPr>
      </p:sp>
      <p:sp>
        <p:nvSpPr>
          <p:cNvPr id="21526" name="Line 273"/>
          <p:cNvSpPr/>
          <p:nvPr/>
        </p:nvSpPr>
        <p:spPr>
          <a:xfrm>
            <a:off x="8916988" y="763588"/>
            <a:ext cx="0" cy="5576887"/>
          </a:xfrm>
          <a:prstGeom prst="line">
            <a:avLst/>
          </a:prstGeom>
          <a:ln w="19050" cap="sq" cmpd="sng">
            <a:solidFill>
              <a:schemeClr val="tx1"/>
            </a:solidFill>
            <a:prstDash val="solid"/>
            <a:round/>
            <a:headEnd type="none" w="med" len="med"/>
            <a:tailEnd type="none" w="med" len="med"/>
          </a:ln>
        </p:spPr>
      </p:sp>
      <p:sp>
        <p:nvSpPr>
          <p:cNvPr id="21527" name="Line 271"/>
          <p:cNvSpPr/>
          <p:nvPr/>
        </p:nvSpPr>
        <p:spPr>
          <a:xfrm>
            <a:off x="260350" y="6340475"/>
            <a:ext cx="8656638" cy="0"/>
          </a:xfrm>
          <a:prstGeom prst="line">
            <a:avLst/>
          </a:prstGeom>
          <a:ln w="19050" cap="sq" cmpd="sng">
            <a:solidFill>
              <a:schemeClr val="tx1"/>
            </a:solidFill>
            <a:prstDash val="solid"/>
            <a:round/>
            <a:headEnd type="none" w="med" len="med"/>
            <a:tailEnd type="none" w="med" len="med"/>
          </a:ln>
        </p:spPr>
      </p:sp>
      <p:sp>
        <p:nvSpPr>
          <p:cNvPr id="21528" name="Line 345"/>
          <p:cNvSpPr/>
          <p:nvPr/>
        </p:nvSpPr>
        <p:spPr>
          <a:xfrm>
            <a:off x="260350" y="763588"/>
            <a:ext cx="1168400" cy="427037"/>
          </a:xfrm>
          <a:prstGeom prst="line">
            <a:avLst/>
          </a:prstGeom>
          <a:ln w="19050" cap="rnd" cmpd="sng">
            <a:solidFill>
              <a:schemeClr val="tx1"/>
            </a:solidFill>
            <a:prstDash val="solid"/>
            <a:round/>
            <a:headEnd type="none" w="med" len="med"/>
            <a:tailEnd type="none" w="med" len="med"/>
          </a:ln>
        </p:spPr>
      </p:sp>
      <p:sp>
        <p:nvSpPr>
          <p:cNvPr id="841053" name="Rectangle 349"/>
          <p:cNvSpPr/>
          <p:nvPr/>
        </p:nvSpPr>
        <p:spPr>
          <a:xfrm>
            <a:off x="7620000" y="2281238"/>
            <a:ext cx="508000" cy="427037"/>
          </a:xfrm>
          <a:prstGeom prst="rect">
            <a:avLst/>
          </a:prstGeom>
          <a:solidFill>
            <a:srgbClr val="01217D"/>
          </a:solidFill>
          <a:ln w="19050">
            <a:noFill/>
          </a:ln>
        </p:spPr>
        <p:txBody>
          <a:bodyPr wrap="none" lIns="90000" tIns="46800" rIns="90000" bIns="46800" anchor="t">
            <a:spAutoFit/>
          </a:bodyPr>
          <a:p>
            <a:pPr algn="ctr" defTabSz="914400">
              <a:lnSpc>
                <a:spcPct val="100000"/>
              </a:lnSpc>
              <a:tabLst>
                <a:tab pos="2400300" algn="l"/>
              </a:tabLst>
            </a:pPr>
            <a:r>
              <a:rPr lang="en-US" altLang="zh-CN" sz="2200" b="1" dirty="0">
                <a:solidFill>
                  <a:schemeClr val="bg1"/>
                </a:solidFill>
                <a:latin typeface="IPAPANNEW" pitchFamily="2" charset="0"/>
                <a:ea typeface="黑体" panose="02010609060101010101" pitchFamily="2" charset="-122"/>
              </a:rPr>
              <a:t>[4]</a:t>
            </a:r>
            <a:endParaRPr lang="zh-CN" altLang="en-US" sz="2200" b="1" dirty="0">
              <a:solidFill>
                <a:schemeClr val="bg1"/>
              </a:solidFill>
              <a:latin typeface="IPAPANNEW" pitchFamily="2" charset="0"/>
              <a:ea typeface="黑体" panose="02010609060101010101" pitchFamily="2" charset="-122"/>
            </a:endParaRPr>
          </a:p>
        </p:txBody>
      </p:sp>
      <p:sp>
        <p:nvSpPr>
          <p:cNvPr id="841054" name="Rectangle 350"/>
          <p:cNvSpPr/>
          <p:nvPr/>
        </p:nvSpPr>
        <p:spPr>
          <a:xfrm>
            <a:off x="771525" y="3268663"/>
            <a:ext cx="476250" cy="396875"/>
          </a:xfrm>
          <a:prstGeom prst="rect">
            <a:avLst/>
          </a:prstGeom>
          <a:solidFill>
            <a:srgbClr val="01217D"/>
          </a:solidFill>
          <a:ln w="19050">
            <a:noFill/>
          </a:ln>
        </p:spPr>
        <p:txBody>
          <a:bodyPr wrap="none" lIns="90000" tIns="46800" rIns="90000" bIns="46800" anchor="t">
            <a:spAutoFit/>
          </a:bodyPr>
          <a:p>
            <a:pPr algn="ctr" defTabSz="914400">
              <a:lnSpc>
                <a:spcPct val="100000"/>
              </a:lnSpc>
              <a:tabLst>
                <a:tab pos="2400300" algn="l"/>
              </a:tabLst>
            </a:pPr>
            <a:r>
              <a:rPr lang="en-US" altLang="zh-CN" sz="2000" b="1" dirty="0">
                <a:solidFill>
                  <a:schemeClr val="bg1"/>
                </a:solidFill>
                <a:latin typeface="IPAPANNEW" pitchFamily="2" charset="0"/>
                <a:ea typeface="黑体" panose="02010609060101010101" pitchFamily="2" charset="-122"/>
              </a:rPr>
              <a:t>[5]</a:t>
            </a:r>
            <a:endParaRPr lang="zh-CN" altLang="en-US" sz="2000" b="1" dirty="0">
              <a:solidFill>
                <a:schemeClr val="bg1"/>
              </a:solidFill>
              <a:latin typeface="IPAPANNEW" pitchFamily="2"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0964"/>
                                        </p:tgtEl>
                                        <p:attrNameLst>
                                          <p:attrName>style.visibility</p:attrName>
                                        </p:attrNameLst>
                                      </p:cBhvr>
                                      <p:to>
                                        <p:strVal val="visible"/>
                                      </p:to>
                                    </p:set>
                                    <p:animEffect transition="in" filter="blinds(horizontal)">
                                      <p:cBhvr>
                                        <p:cTn id="7" dur="500"/>
                                        <p:tgtEl>
                                          <p:spTgt spid="8409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0965"/>
                                        </p:tgtEl>
                                        <p:attrNameLst>
                                          <p:attrName>style.visibility</p:attrName>
                                        </p:attrNameLst>
                                      </p:cBhvr>
                                      <p:to>
                                        <p:strVal val="visible"/>
                                      </p:to>
                                    </p:set>
                                    <p:animEffect transition="in" filter="blinds(horizontal)">
                                      <p:cBhvr>
                                        <p:cTn id="12" dur="500"/>
                                        <p:tgtEl>
                                          <p:spTgt spid="8409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40966"/>
                                        </p:tgtEl>
                                        <p:attrNameLst>
                                          <p:attrName>style.visibility</p:attrName>
                                        </p:attrNameLst>
                                      </p:cBhvr>
                                      <p:to>
                                        <p:strVal val="visible"/>
                                      </p:to>
                                    </p:set>
                                    <p:animEffect transition="in" filter="blinds(horizontal)">
                                      <p:cBhvr>
                                        <p:cTn id="17" dur="500"/>
                                        <p:tgtEl>
                                          <p:spTgt spid="8409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40967"/>
                                        </p:tgtEl>
                                        <p:attrNameLst>
                                          <p:attrName>style.visibility</p:attrName>
                                        </p:attrNameLst>
                                      </p:cBhvr>
                                      <p:to>
                                        <p:strVal val="visible"/>
                                      </p:to>
                                    </p:set>
                                    <p:animEffect transition="in" filter="blinds(horizontal)">
                                      <p:cBhvr>
                                        <p:cTn id="22" dur="500"/>
                                        <p:tgtEl>
                                          <p:spTgt spid="84096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41053"/>
                                        </p:tgtEl>
                                        <p:attrNameLst>
                                          <p:attrName>style.visibility</p:attrName>
                                        </p:attrNameLst>
                                      </p:cBhvr>
                                      <p:to>
                                        <p:strVal val="visible"/>
                                      </p:to>
                                    </p:set>
                                    <p:animEffect transition="in" filter="blinds(horizontal)">
                                      <p:cBhvr>
                                        <p:cTn id="25" dur="500"/>
                                        <p:tgtEl>
                                          <p:spTgt spid="84105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40968"/>
                                        </p:tgtEl>
                                        <p:attrNameLst>
                                          <p:attrName>style.visibility</p:attrName>
                                        </p:attrNameLst>
                                      </p:cBhvr>
                                      <p:to>
                                        <p:strVal val="visible"/>
                                      </p:to>
                                    </p:set>
                                    <p:animEffect transition="in" filter="blinds(horizontal)">
                                      <p:cBhvr>
                                        <p:cTn id="30" dur="500"/>
                                        <p:tgtEl>
                                          <p:spTgt spid="84096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41054"/>
                                        </p:tgtEl>
                                        <p:attrNameLst>
                                          <p:attrName>style.visibility</p:attrName>
                                        </p:attrNameLst>
                                      </p:cBhvr>
                                      <p:to>
                                        <p:strVal val="visible"/>
                                      </p:to>
                                    </p:set>
                                    <p:animEffect transition="in" filter="blinds(horizontal)">
                                      <p:cBhvr>
                                        <p:cTn id="33" dur="500"/>
                                        <p:tgtEl>
                                          <p:spTgt spid="84105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40969"/>
                                        </p:tgtEl>
                                        <p:attrNameLst>
                                          <p:attrName>style.visibility</p:attrName>
                                        </p:attrNameLst>
                                      </p:cBhvr>
                                      <p:to>
                                        <p:strVal val="visible"/>
                                      </p:to>
                                    </p:set>
                                    <p:animEffect transition="in" filter="blinds(horizontal)">
                                      <p:cBhvr>
                                        <p:cTn id="38" dur="500"/>
                                        <p:tgtEl>
                                          <p:spTgt spid="84096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40970"/>
                                        </p:tgtEl>
                                        <p:attrNameLst>
                                          <p:attrName>style.visibility</p:attrName>
                                        </p:attrNameLst>
                                      </p:cBhvr>
                                      <p:to>
                                        <p:strVal val="visible"/>
                                      </p:to>
                                    </p:set>
                                    <p:animEffect transition="in" filter="blinds(horizontal)">
                                      <p:cBhvr>
                                        <p:cTn id="43" dur="500"/>
                                        <p:tgtEl>
                                          <p:spTgt spid="84097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40971"/>
                                        </p:tgtEl>
                                        <p:attrNameLst>
                                          <p:attrName>style.visibility</p:attrName>
                                        </p:attrNameLst>
                                      </p:cBhvr>
                                      <p:to>
                                        <p:strVal val="visible"/>
                                      </p:to>
                                    </p:set>
                                    <p:animEffect transition="in" filter="blinds(horizontal)">
                                      <p:cBhvr>
                                        <p:cTn id="48" dur="500"/>
                                        <p:tgtEl>
                                          <p:spTgt spid="84097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840972"/>
                                        </p:tgtEl>
                                        <p:attrNameLst>
                                          <p:attrName>style.visibility</p:attrName>
                                        </p:attrNameLst>
                                      </p:cBhvr>
                                      <p:to>
                                        <p:strVal val="visible"/>
                                      </p:to>
                                    </p:set>
                                    <p:animEffect transition="in" filter="blinds(horizontal)">
                                      <p:cBhvr>
                                        <p:cTn id="53" dur="500"/>
                                        <p:tgtEl>
                                          <p:spTgt spid="84097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40973"/>
                                        </p:tgtEl>
                                        <p:attrNameLst>
                                          <p:attrName>style.visibility</p:attrName>
                                        </p:attrNameLst>
                                      </p:cBhvr>
                                      <p:to>
                                        <p:strVal val="visible"/>
                                      </p:to>
                                    </p:set>
                                    <p:animEffect transition="in" filter="blinds(horizontal)">
                                      <p:cBhvr>
                                        <p:cTn id="58" dur="500"/>
                                        <p:tgtEl>
                                          <p:spTgt spid="8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973" grpId="0"/>
      <p:bldP spid="840972" grpId="0"/>
      <p:bldP spid="840971" grpId="0"/>
      <p:bldP spid="840970" grpId="0"/>
      <p:bldP spid="840969" grpId="0"/>
      <p:bldP spid="840968" grpId="0"/>
      <p:bldP spid="840967" grpId="0"/>
      <p:bldP spid="840966" grpId="0"/>
      <p:bldP spid="840965" grpId="0"/>
      <p:bldP spid="840964" grpId="0"/>
      <p:bldP spid="841053" grpId="0" animBg="1"/>
      <p:bldP spid="8410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3553" name="Object 4"/>
          <p:cNvGraphicFramePr/>
          <p:nvPr/>
        </p:nvGraphicFramePr>
        <p:xfrm>
          <a:off x="446088" y="909638"/>
          <a:ext cx="8251825" cy="4738687"/>
        </p:xfrm>
        <a:graphic>
          <a:graphicData uri="http://schemas.openxmlformats.org/presentationml/2006/ole">
            <mc:AlternateContent xmlns:mc="http://schemas.openxmlformats.org/markup-compatibility/2006">
              <mc:Choice xmlns:v="urn:schemas-microsoft-com:vml" Requires="v">
                <p:oleObj spid="_x0000_s3079" name="" r:id="rId1" imgW="8253730" imgH="4740910" progId="Word.Document.8">
                  <p:embed/>
                </p:oleObj>
              </mc:Choice>
              <mc:Fallback>
                <p:oleObj name="" r:id="rId1" imgW="8253730" imgH="4740910" progId="Word.Document.8">
                  <p:embed/>
                  <p:pic>
                    <p:nvPicPr>
                      <p:cNvPr id="0" name="图片 3078"/>
                      <p:cNvPicPr/>
                      <p:nvPr/>
                    </p:nvPicPr>
                    <p:blipFill>
                      <a:blip r:embed="rId2"/>
                      <a:stretch>
                        <a:fillRect/>
                      </a:stretch>
                    </p:blipFill>
                    <p:spPr>
                      <a:xfrm>
                        <a:off x="446088" y="909638"/>
                        <a:ext cx="8251825" cy="4738687"/>
                      </a:xfrm>
                      <a:prstGeom prst="rect">
                        <a:avLst/>
                      </a:prstGeom>
                      <a:noFill/>
                      <a:ln w="38100">
                        <a:noFill/>
                        <a:miter/>
                      </a:ln>
                    </p:spPr>
                  </p:pic>
                </p:oleObj>
              </mc:Fallback>
            </mc:AlternateContent>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601" name="Object 5"/>
          <p:cNvGraphicFramePr/>
          <p:nvPr/>
        </p:nvGraphicFramePr>
        <p:xfrm>
          <a:off x="339725" y="477838"/>
          <a:ext cx="8475663" cy="1762125"/>
        </p:xfrm>
        <a:graphic>
          <a:graphicData uri="http://schemas.openxmlformats.org/presentationml/2006/ole">
            <mc:AlternateContent xmlns:mc="http://schemas.openxmlformats.org/markup-compatibility/2006">
              <mc:Choice xmlns:v="urn:schemas-microsoft-com:vml" Requires="v">
                <p:oleObj spid="_x0000_s3080" name="" r:id="rId1" imgW="8648065" imgH="1790700" progId="Word.Document.8">
                  <p:embed/>
                </p:oleObj>
              </mc:Choice>
              <mc:Fallback>
                <p:oleObj name="" r:id="rId1" imgW="8648065" imgH="1790700" progId="Word.Document.8">
                  <p:embed/>
                  <p:pic>
                    <p:nvPicPr>
                      <p:cNvPr id="0" name="图片 3079"/>
                      <p:cNvPicPr/>
                      <p:nvPr/>
                    </p:nvPicPr>
                    <p:blipFill>
                      <a:blip r:embed="rId2"/>
                      <a:stretch>
                        <a:fillRect/>
                      </a:stretch>
                    </p:blipFill>
                    <p:spPr>
                      <a:xfrm>
                        <a:off x="339725" y="477838"/>
                        <a:ext cx="8475663" cy="1762125"/>
                      </a:xfrm>
                      <a:prstGeom prst="rect">
                        <a:avLst/>
                      </a:prstGeom>
                      <a:noFill/>
                      <a:ln w="38100">
                        <a:noFill/>
                        <a:miter/>
                      </a:ln>
                    </p:spPr>
                  </p:pic>
                </p:oleObj>
              </mc:Fallback>
            </mc:AlternateContent>
          </a:graphicData>
        </a:graphic>
      </p:graphicFrame>
      <p:graphicFrame>
        <p:nvGraphicFramePr>
          <p:cNvPr id="902150" name="Object 6"/>
          <p:cNvGraphicFramePr/>
          <p:nvPr/>
        </p:nvGraphicFramePr>
        <p:xfrm>
          <a:off x="296863" y="2144713"/>
          <a:ext cx="8204200" cy="4125912"/>
        </p:xfrm>
        <a:graphic>
          <a:graphicData uri="http://schemas.openxmlformats.org/presentationml/2006/ole">
            <mc:AlternateContent xmlns:mc="http://schemas.openxmlformats.org/markup-compatibility/2006">
              <mc:Choice xmlns:v="urn:schemas-microsoft-com:vml" Requires="v">
                <p:oleObj spid="_x0000_s3081" name="" r:id="rId3" imgW="8253730" imgH="4140835" progId="Word.Document.8">
                  <p:embed/>
                </p:oleObj>
              </mc:Choice>
              <mc:Fallback>
                <p:oleObj name="" r:id="rId3" imgW="8253730" imgH="4140835" progId="Word.Document.8">
                  <p:embed/>
                  <p:pic>
                    <p:nvPicPr>
                      <p:cNvPr id="0" name="图片 3080"/>
                      <p:cNvPicPr/>
                      <p:nvPr/>
                    </p:nvPicPr>
                    <p:blipFill>
                      <a:blip r:embed="rId4"/>
                      <a:stretch>
                        <a:fillRect/>
                      </a:stretch>
                    </p:blipFill>
                    <p:spPr>
                      <a:xfrm>
                        <a:off x="296863" y="2144713"/>
                        <a:ext cx="8204200" cy="4125912"/>
                      </a:xfrm>
                      <a:prstGeom prst="rect">
                        <a:avLst/>
                      </a:prstGeom>
                      <a:noFill/>
                      <a:ln w="38100">
                        <a:noFill/>
                        <a:miter/>
                      </a:ln>
                    </p:spPr>
                  </p:pic>
                </p:oleObj>
              </mc:Fallback>
            </mc:AlternateContent>
          </a:graphicData>
        </a:graphic>
      </p:graphicFrame>
      <p:graphicFrame>
        <p:nvGraphicFramePr>
          <p:cNvPr id="902151" name="Object 7"/>
          <p:cNvGraphicFramePr/>
          <p:nvPr/>
        </p:nvGraphicFramePr>
        <p:xfrm>
          <a:off x="287338" y="4467225"/>
          <a:ext cx="8255000" cy="1449388"/>
        </p:xfrm>
        <a:graphic>
          <a:graphicData uri="http://schemas.openxmlformats.org/presentationml/2006/ole">
            <mc:AlternateContent xmlns:mc="http://schemas.openxmlformats.org/markup-compatibility/2006">
              <mc:Choice xmlns:v="urn:schemas-microsoft-com:vml" Requires="v">
                <p:oleObj spid="_x0000_s3078" name="" r:id="rId5" imgW="8340725" imgH="1456690" progId="Word.Document.8">
                  <p:embed/>
                </p:oleObj>
              </mc:Choice>
              <mc:Fallback>
                <p:oleObj name="" r:id="rId5" imgW="8340725" imgH="1456690" progId="Word.Document.8">
                  <p:embed/>
                  <p:pic>
                    <p:nvPicPr>
                      <p:cNvPr id="0" name="图片 3077"/>
                      <p:cNvPicPr/>
                      <p:nvPr/>
                    </p:nvPicPr>
                    <p:blipFill>
                      <a:blip r:embed="rId6"/>
                      <a:stretch>
                        <a:fillRect/>
                      </a:stretch>
                    </p:blipFill>
                    <p:spPr>
                      <a:xfrm>
                        <a:off x="287338" y="4467225"/>
                        <a:ext cx="8255000" cy="1449388"/>
                      </a:xfrm>
                      <a:prstGeom prst="rect">
                        <a:avLst/>
                      </a:prstGeom>
                      <a:noFill/>
                      <a:ln w="38100">
                        <a:noFill/>
                        <a:miter/>
                      </a:ln>
                    </p:spPr>
                  </p:pic>
                </p:oleObj>
              </mc:Fallback>
            </mc:AlternateContent>
          </a:graphicData>
        </a:graphic>
      </p:graphicFrame>
      <p:graphicFrame>
        <p:nvGraphicFramePr>
          <p:cNvPr id="902152" name="Object 8"/>
          <p:cNvGraphicFramePr/>
          <p:nvPr/>
        </p:nvGraphicFramePr>
        <p:xfrm>
          <a:off x="260350" y="5668963"/>
          <a:ext cx="8251825" cy="592137"/>
        </p:xfrm>
        <a:graphic>
          <a:graphicData uri="http://schemas.openxmlformats.org/presentationml/2006/ole">
            <mc:AlternateContent xmlns:mc="http://schemas.openxmlformats.org/markup-compatibility/2006">
              <mc:Choice xmlns:v="urn:schemas-microsoft-com:vml" Requires="v">
                <p:oleObj spid="_x0000_s3077" name="" r:id="rId7" imgW="8253730" imgH="593090" progId="Word.Document.8">
                  <p:embed/>
                </p:oleObj>
              </mc:Choice>
              <mc:Fallback>
                <p:oleObj name="" r:id="rId7" imgW="8253730" imgH="593090" progId="Word.Document.8">
                  <p:embed/>
                  <p:pic>
                    <p:nvPicPr>
                      <p:cNvPr id="0" name="图片 3076"/>
                      <p:cNvPicPr/>
                      <p:nvPr/>
                    </p:nvPicPr>
                    <p:blipFill>
                      <a:blip r:embed="rId8"/>
                      <a:stretch>
                        <a:fillRect/>
                      </a:stretch>
                    </p:blipFill>
                    <p:spPr>
                      <a:xfrm>
                        <a:off x="260350" y="5668963"/>
                        <a:ext cx="8251825" cy="59213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2150"/>
                                        </p:tgtEl>
                                        <p:attrNameLst>
                                          <p:attrName>style.visibility</p:attrName>
                                        </p:attrNameLst>
                                      </p:cBhvr>
                                      <p:to>
                                        <p:strVal val="visible"/>
                                      </p:to>
                                    </p:set>
                                    <p:anim calcmode="lin" valueType="num">
                                      <p:cBhvr>
                                        <p:cTn id="7" dur="500" fill="hold"/>
                                        <p:tgtEl>
                                          <p:spTgt spid="902150"/>
                                        </p:tgtEl>
                                        <p:attrNameLst>
                                          <p:attrName>ppt_w</p:attrName>
                                        </p:attrNameLst>
                                      </p:cBhvr>
                                      <p:tavLst>
                                        <p:tav tm="0">
                                          <p:val>
                                            <p:fltVal val="0.000000"/>
                                          </p:val>
                                        </p:tav>
                                        <p:tav tm="100000">
                                          <p:val>
                                            <p:strVal val="#ppt_w"/>
                                          </p:val>
                                        </p:tav>
                                      </p:tavLst>
                                    </p:anim>
                                    <p:anim calcmode="lin" valueType="num">
                                      <p:cBhvr>
                                        <p:cTn id="8" dur="500" fill="hold"/>
                                        <p:tgtEl>
                                          <p:spTgt spid="902150"/>
                                        </p:tgtEl>
                                        <p:attrNameLst>
                                          <p:attrName>ppt_h</p:attrName>
                                        </p:attrNameLst>
                                      </p:cBhvr>
                                      <p:tavLst>
                                        <p:tav tm="0">
                                          <p:val>
                                            <p:fltVal val="0.000000"/>
                                          </p:val>
                                        </p:tav>
                                        <p:tav tm="100000">
                                          <p:val>
                                            <p:strVal val="#ppt_h"/>
                                          </p:val>
                                        </p:tav>
                                      </p:tavLst>
                                    </p:anim>
                                    <p:animEffect transition="in" filter="fade">
                                      <p:cBhvr>
                                        <p:cTn id="9" dur="500"/>
                                        <p:tgtEl>
                                          <p:spTgt spid="9021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02151"/>
                                        </p:tgtEl>
                                        <p:attrNameLst>
                                          <p:attrName>style.visibility</p:attrName>
                                        </p:attrNameLst>
                                      </p:cBhvr>
                                      <p:to>
                                        <p:strVal val="visible"/>
                                      </p:to>
                                    </p:set>
                                    <p:anim calcmode="lin" valueType="num">
                                      <p:cBhvr>
                                        <p:cTn id="14" dur="500" fill="hold"/>
                                        <p:tgtEl>
                                          <p:spTgt spid="902151"/>
                                        </p:tgtEl>
                                        <p:attrNameLst>
                                          <p:attrName>ppt_w</p:attrName>
                                        </p:attrNameLst>
                                      </p:cBhvr>
                                      <p:tavLst>
                                        <p:tav tm="0">
                                          <p:val>
                                            <p:fltVal val="0.000000"/>
                                          </p:val>
                                        </p:tav>
                                        <p:tav tm="100000">
                                          <p:val>
                                            <p:strVal val="#ppt_w"/>
                                          </p:val>
                                        </p:tav>
                                      </p:tavLst>
                                    </p:anim>
                                    <p:anim calcmode="lin" valueType="num">
                                      <p:cBhvr>
                                        <p:cTn id="15" dur="500" fill="hold"/>
                                        <p:tgtEl>
                                          <p:spTgt spid="902151"/>
                                        </p:tgtEl>
                                        <p:attrNameLst>
                                          <p:attrName>ppt_h</p:attrName>
                                        </p:attrNameLst>
                                      </p:cBhvr>
                                      <p:tavLst>
                                        <p:tav tm="0">
                                          <p:val>
                                            <p:fltVal val="0.000000"/>
                                          </p:val>
                                        </p:tav>
                                        <p:tav tm="100000">
                                          <p:val>
                                            <p:strVal val="#ppt_h"/>
                                          </p:val>
                                        </p:tav>
                                      </p:tavLst>
                                    </p:anim>
                                    <p:animEffect transition="in" filter="fade">
                                      <p:cBhvr>
                                        <p:cTn id="16" dur="500"/>
                                        <p:tgtEl>
                                          <p:spTgt spid="90215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02152"/>
                                        </p:tgtEl>
                                        <p:attrNameLst>
                                          <p:attrName>style.visibility</p:attrName>
                                        </p:attrNameLst>
                                      </p:cBhvr>
                                      <p:to>
                                        <p:strVal val="visible"/>
                                      </p:to>
                                    </p:set>
                                    <p:anim calcmode="lin" valueType="num">
                                      <p:cBhvr>
                                        <p:cTn id="21" dur="500" fill="hold"/>
                                        <p:tgtEl>
                                          <p:spTgt spid="902152"/>
                                        </p:tgtEl>
                                        <p:attrNameLst>
                                          <p:attrName>ppt_w</p:attrName>
                                        </p:attrNameLst>
                                      </p:cBhvr>
                                      <p:tavLst>
                                        <p:tav tm="0">
                                          <p:val>
                                            <p:fltVal val="0.000000"/>
                                          </p:val>
                                        </p:tav>
                                        <p:tav tm="100000">
                                          <p:val>
                                            <p:strVal val="#ppt_w"/>
                                          </p:val>
                                        </p:tav>
                                      </p:tavLst>
                                    </p:anim>
                                    <p:anim calcmode="lin" valueType="num">
                                      <p:cBhvr>
                                        <p:cTn id="22" dur="500" fill="hold"/>
                                        <p:tgtEl>
                                          <p:spTgt spid="902152"/>
                                        </p:tgtEl>
                                        <p:attrNameLst>
                                          <p:attrName>ppt_h</p:attrName>
                                        </p:attrNameLst>
                                      </p:cBhvr>
                                      <p:tavLst>
                                        <p:tav tm="0">
                                          <p:val>
                                            <p:fltVal val="0.000000"/>
                                          </p:val>
                                        </p:tav>
                                        <p:tav tm="100000">
                                          <p:val>
                                            <p:strVal val="#ppt_h"/>
                                          </p:val>
                                        </p:tav>
                                      </p:tavLst>
                                    </p:anim>
                                    <p:animEffect transition="in" filter="fade">
                                      <p:cBhvr>
                                        <p:cTn id="23" dur="500"/>
                                        <p:tgtEl>
                                          <p:spTgt spid="902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649" name="Object 417"/>
          <p:cNvGraphicFramePr/>
          <p:nvPr/>
        </p:nvGraphicFramePr>
        <p:xfrm>
          <a:off x="446088" y="1420813"/>
          <a:ext cx="8251825" cy="3554412"/>
        </p:xfrm>
        <a:graphic>
          <a:graphicData uri="http://schemas.openxmlformats.org/presentationml/2006/ole">
            <mc:AlternateContent xmlns:mc="http://schemas.openxmlformats.org/markup-compatibility/2006">
              <mc:Choice xmlns:v="urn:schemas-microsoft-com:vml" Requires="v">
                <p:oleObj spid="_x0000_s3076" name="" r:id="rId1" imgW="8253730" imgH="3555365" progId="Word.Document.8">
                  <p:embed/>
                </p:oleObj>
              </mc:Choice>
              <mc:Fallback>
                <p:oleObj name="" r:id="rId1" imgW="8253730" imgH="3555365" progId="Word.Document.8">
                  <p:embed/>
                  <p:pic>
                    <p:nvPicPr>
                      <p:cNvPr id="0" name="图片 3075"/>
                      <p:cNvPicPr/>
                      <p:nvPr/>
                    </p:nvPicPr>
                    <p:blipFill>
                      <a:blip r:embed="rId2"/>
                      <a:stretch>
                        <a:fillRect/>
                      </a:stretch>
                    </p:blipFill>
                    <p:spPr>
                      <a:xfrm>
                        <a:off x="446088" y="1420813"/>
                        <a:ext cx="8251825" cy="3554412"/>
                      </a:xfrm>
                      <a:prstGeom prst="rect">
                        <a:avLst/>
                      </a:prstGeom>
                      <a:noFill/>
                      <a:ln w="38100">
                        <a:noFill/>
                        <a:miter/>
                      </a:ln>
                    </p:spPr>
                  </p:pic>
                </p:oleObj>
              </mc:Fallback>
            </mc:AlternateContent>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29698"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在“题组训练”中查缺漏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29705"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2</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1745" name="Object 2"/>
          <p:cNvGraphicFramePr/>
          <p:nvPr/>
        </p:nvGraphicFramePr>
        <p:xfrm>
          <a:off x="255588" y="533400"/>
          <a:ext cx="8550275" cy="5024438"/>
        </p:xfrm>
        <a:graphic>
          <a:graphicData uri="http://schemas.openxmlformats.org/presentationml/2006/ole">
            <mc:AlternateContent xmlns:mc="http://schemas.openxmlformats.org/markup-compatibility/2006">
              <mc:Choice xmlns:v="urn:schemas-microsoft-com:vml" Requires="v">
                <p:oleObj spid="_x0000_s3091" name="" r:id="rId1" imgW="8804910" imgH="5152390" progId="Word.Document.8">
                  <p:embed/>
                </p:oleObj>
              </mc:Choice>
              <mc:Fallback>
                <p:oleObj name="" r:id="rId1" imgW="8804910" imgH="5152390" progId="Word.Document.8">
                  <p:embed/>
                  <p:pic>
                    <p:nvPicPr>
                      <p:cNvPr id="0" name="图片 3090"/>
                      <p:cNvPicPr/>
                      <p:nvPr/>
                    </p:nvPicPr>
                    <p:blipFill>
                      <a:blip r:embed="rId2"/>
                      <a:stretch>
                        <a:fillRect/>
                      </a:stretch>
                    </p:blipFill>
                    <p:spPr>
                      <a:xfrm>
                        <a:off x="255588" y="533400"/>
                        <a:ext cx="8550275" cy="5024438"/>
                      </a:xfrm>
                      <a:prstGeom prst="rect">
                        <a:avLst/>
                      </a:prstGeom>
                      <a:noFill/>
                      <a:ln w="38100">
                        <a:noFill/>
                        <a:miter/>
                      </a:ln>
                    </p:spPr>
                  </p:pic>
                </p:oleObj>
              </mc:Fallback>
            </mc:AlternateContent>
          </a:graphicData>
        </a:graphic>
      </p:graphicFrame>
      <p:graphicFrame>
        <p:nvGraphicFramePr>
          <p:cNvPr id="833541" name="Object 5"/>
          <p:cNvGraphicFramePr/>
          <p:nvPr/>
        </p:nvGraphicFramePr>
        <p:xfrm>
          <a:off x="676275" y="4948238"/>
          <a:ext cx="8251825" cy="1776412"/>
        </p:xfrm>
        <a:graphic>
          <a:graphicData uri="http://schemas.openxmlformats.org/presentationml/2006/ole">
            <mc:AlternateContent xmlns:mc="http://schemas.openxmlformats.org/markup-compatibility/2006">
              <mc:Choice xmlns:v="urn:schemas-microsoft-com:vml" Requires="v">
                <p:oleObj spid="_x0000_s3089" name="" r:id="rId3" imgW="8253730" imgH="1778635" progId="Word.Document.8">
                  <p:embed/>
                </p:oleObj>
              </mc:Choice>
              <mc:Fallback>
                <p:oleObj name="" r:id="rId3" imgW="8253730" imgH="1778635" progId="Word.Document.8">
                  <p:embed/>
                  <p:pic>
                    <p:nvPicPr>
                      <p:cNvPr id="0" name="图片 3088"/>
                      <p:cNvPicPr/>
                      <p:nvPr/>
                    </p:nvPicPr>
                    <p:blipFill>
                      <a:blip r:embed="rId4"/>
                      <a:stretch>
                        <a:fillRect/>
                      </a:stretch>
                    </p:blipFill>
                    <p:spPr>
                      <a:xfrm>
                        <a:off x="676275" y="4948238"/>
                        <a:ext cx="8251825" cy="1776412"/>
                      </a:xfrm>
                      <a:prstGeom prst="rect">
                        <a:avLst/>
                      </a:prstGeom>
                      <a:noFill/>
                      <a:ln w="38100">
                        <a:noFill/>
                        <a:miter/>
                      </a:ln>
                    </p:spPr>
                  </p:pic>
                </p:oleObj>
              </mc:Fallback>
            </mc:AlternateContent>
          </a:graphicData>
        </a:graphic>
      </p:graphicFrame>
      <p:graphicFrame>
        <p:nvGraphicFramePr>
          <p:cNvPr id="833542" name="Object 6"/>
          <p:cNvGraphicFramePr/>
          <p:nvPr/>
        </p:nvGraphicFramePr>
        <p:xfrm>
          <a:off x="4670425" y="6156325"/>
          <a:ext cx="1549400" cy="395288"/>
        </p:xfrm>
        <a:graphic>
          <a:graphicData uri="http://schemas.openxmlformats.org/presentationml/2006/ole">
            <mc:AlternateContent xmlns:mc="http://schemas.openxmlformats.org/markup-compatibility/2006">
              <mc:Choice xmlns:v="urn:schemas-microsoft-com:vml" Requires="v">
                <p:oleObj spid="_x0000_s3086" name="" r:id="rId5" imgW="1570990" imgH="399415" progId="Word.Document.8">
                  <p:embed/>
                </p:oleObj>
              </mc:Choice>
              <mc:Fallback>
                <p:oleObj name="" r:id="rId5" imgW="1570990" imgH="399415" progId="Word.Document.8">
                  <p:embed/>
                  <p:pic>
                    <p:nvPicPr>
                      <p:cNvPr id="0" name="图片 3085"/>
                      <p:cNvPicPr/>
                      <p:nvPr/>
                    </p:nvPicPr>
                    <p:blipFill>
                      <a:blip r:embed="rId6"/>
                      <a:stretch>
                        <a:fillRect/>
                      </a:stretch>
                    </p:blipFill>
                    <p:spPr>
                      <a:xfrm>
                        <a:off x="4670425" y="6156325"/>
                        <a:ext cx="1549400"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3541"/>
                                        </p:tgtEl>
                                        <p:attrNameLst>
                                          <p:attrName>style.visibility</p:attrName>
                                        </p:attrNameLst>
                                      </p:cBhvr>
                                      <p:to>
                                        <p:strVal val="visible"/>
                                      </p:to>
                                    </p:set>
                                    <p:animEffect transition="in" filter="blinds(horizontal)">
                                      <p:cBhvr>
                                        <p:cTn id="7" dur="500"/>
                                        <p:tgtEl>
                                          <p:spTgt spid="8335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33542"/>
                                        </p:tgtEl>
                                        <p:attrNameLst>
                                          <p:attrName>style.visibility</p:attrName>
                                        </p:attrNameLst>
                                      </p:cBhvr>
                                      <p:to>
                                        <p:strVal val="visible"/>
                                      </p:to>
                                    </p:set>
                                    <p:animEffect transition="in" filter="blinds(horizontal)">
                                      <p:cBhvr>
                                        <p:cTn id="12" dur="500"/>
                                        <p:tgtEl>
                                          <p:spTgt spid="833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3793" name="Object 6"/>
          <p:cNvGraphicFramePr/>
          <p:nvPr/>
        </p:nvGraphicFramePr>
        <p:xfrm>
          <a:off x="171450" y="601663"/>
          <a:ext cx="8656638" cy="6013450"/>
        </p:xfrm>
        <a:graphic>
          <a:graphicData uri="http://schemas.openxmlformats.org/presentationml/2006/ole">
            <mc:AlternateContent xmlns:mc="http://schemas.openxmlformats.org/markup-compatibility/2006">
              <mc:Choice xmlns:v="urn:schemas-microsoft-com:vml" Requires="v">
                <p:oleObj spid="_x0000_s3082" name="" r:id="rId1" imgW="8944610" imgH="6207125" progId="Word.Document.8">
                  <p:embed/>
                </p:oleObj>
              </mc:Choice>
              <mc:Fallback>
                <p:oleObj name="" r:id="rId1" imgW="8944610" imgH="6207125" progId="Word.Document.8">
                  <p:embed/>
                  <p:pic>
                    <p:nvPicPr>
                      <p:cNvPr id="0" name="图片 3081"/>
                      <p:cNvPicPr/>
                      <p:nvPr/>
                    </p:nvPicPr>
                    <p:blipFill>
                      <a:blip r:embed="rId2"/>
                      <a:stretch>
                        <a:fillRect/>
                      </a:stretch>
                    </p:blipFill>
                    <p:spPr>
                      <a:xfrm>
                        <a:off x="171450" y="601663"/>
                        <a:ext cx="8656638" cy="6013450"/>
                      </a:xfrm>
                      <a:prstGeom prst="rect">
                        <a:avLst/>
                      </a:prstGeom>
                      <a:noFill/>
                      <a:ln w="38100">
                        <a:noFill/>
                        <a:miter/>
                      </a:ln>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841" name="Object 2"/>
          <p:cNvGraphicFramePr/>
          <p:nvPr/>
        </p:nvGraphicFramePr>
        <p:xfrm>
          <a:off x="395288" y="1308100"/>
          <a:ext cx="8451850" cy="3228975"/>
        </p:xfrm>
        <a:graphic>
          <a:graphicData uri="http://schemas.openxmlformats.org/presentationml/2006/ole">
            <mc:AlternateContent xmlns:mc="http://schemas.openxmlformats.org/markup-compatibility/2006">
              <mc:Choice xmlns:v="urn:schemas-microsoft-com:vml" Requires="v">
                <p:oleObj spid="_x0000_s3087" name="" r:id="rId1" imgW="8526780" imgH="3244850" progId="Word.Document.8">
                  <p:embed/>
                </p:oleObj>
              </mc:Choice>
              <mc:Fallback>
                <p:oleObj name="" r:id="rId1" imgW="8526780" imgH="3244850" progId="Word.Document.8">
                  <p:embed/>
                  <p:pic>
                    <p:nvPicPr>
                      <p:cNvPr id="0" name="图片 3086"/>
                      <p:cNvPicPr/>
                      <p:nvPr/>
                    </p:nvPicPr>
                    <p:blipFill>
                      <a:blip r:embed="rId2"/>
                      <a:stretch>
                        <a:fillRect/>
                      </a:stretch>
                    </p:blipFill>
                    <p:spPr>
                      <a:xfrm>
                        <a:off x="395288" y="1308100"/>
                        <a:ext cx="8451850" cy="3228975"/>
                      </a:xfrm>
                      <a:prstGeom prst="rect">
                        <a:avLst/>
                      </a:prstGeom>
                      <a:noFill/>
                      <a:ln w="38100">
                        <a:noFill/>
                        <a:miter/>
                      </a:ln>
                    </p:spPr>
                  </p:pic>
                </p:oleObj>
              </mc:Fallback>
            </mc:AlternateContent>
          </a:graphicData>
        </a:graphic>
      </p:graphicFrame>
      <p:graphicFrame>
        <p:nvGraphicFramePr>
          <p:cNvPr id="904195" name="Object 3"/>
          <p:cNvGraphicFramePr/>
          <p:nvPr/>
        </p:nvGraphicFramePr>
        <p:xfrm>
          <a:off x="374650" y="4257675"/>
          <a:ext cx="5268913" cy="395288"/>
        </p:xfrm>
        <a:graphic>
          <a:graphicData uri="http://schemas.openxmlformats.org/presentationml/2006/ole">
            <mc:AlternateContent xmlns:mc="http://schemas.openxmlformats.org/markup-compatibility/2006">
              <mc:Choice xmlns:v="urn:schemas-microsoft-com:vml" Requires="v">
                <p:oleObj spid="_x0000_s3088" name="" r:id="rId3" imgW="5278755" imgH="398145" progId="Word.Document.8">
                  <p:embed/>
                </p:oleObj>
              </mc:Choice>
              <mc:Fallback>
                <p:oleObj name="" r:id="rId3" imgW="5278755" imgH="398145" progId="Word.Document.8">
                  <p:embed/>
                  <p:pic>
                    <p:nvPicPr>
                      <p:cNvPr id="0" name="图片 3087"/>
                      <p:cNvPicPr/>
                      <p:nvPr/>
                    </p:nvPicPr>
                    <p:blipFill>
                      <a:blip r:embed="rId4"/>
                      <a:stretch>
                        <a:fillRect/>
                      </a:stretch>
                    </p:blipFill>
                    <p:spPr>
                      <a:xfrm>
                        <a:off x="374650" y="4257675"/>
                        <a:ext cx="5268913"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4195"/>
                                        </p:tgtEl>
                                        <p:attrNameLst>
                                          <p:attrName>style.visibility</p:attrName>
                                        </p:attrNameLst>
                                      </p:cBhvr>
                                      <p:to>
                                        <p:strVal val="visible"/>
                                      </p:to>
                                    </p:set>
                                    <p:animEffect transition="in" filter="blinds(horizontal)">
                                      <p:cBhvr>
                                        <p:cTn id="7" dur="500"/>
                                        <p:tgtEl>
                                          <p:spTgt spid="904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7889" name="Object 3"/>
          <p:cNvGraphicFramePr/>
          <p:nvPr/>
        </p:nvGraphicFramePr>
        <p:xfrm>
          <a:off x="195263" y="509588"/>
          <a:ext cx="8624887" cy="3673475"/>
        </p:xfrm>
        <a:graphic>
          <a:graphicData uri="http://schemas.openxmlformats.org/presentationml/2006/ole">
            <mc:AlternateContent xmlns:mc="http://schemas.openxmlformats.org/markup-compatibility/2006">
              <mc:Choice xmlns:v="urn:schemas-microsoft-com:vml" Requires="v">
                <p:oleObj spid="_x0000_s3084" name="" r:id="rId1" imgW="8872855" imgH="3951605" progId="Word.Document.8">
                  <p:embed/>
                </p:oleObj>
              </mc:Choice>
              <mc:Fallback>
                <p:oleObj name="" r:id="rId1" imgW="8872855" imgH="3951605" progId="Word.Document.8">
                  <p:embed/>
                  <p:pic>
                    <p:nvPicPr>
                      <p:cNvPr id="0" name="图片 3083"/>
                      <p:cNvPicPr/>
                      <p:nvPr/>
                    </p:nvPicPr>
                    <p:blipFill>
                      <a:blip r:embed="rId2"/>
                      <a:stretch>
                        <a:fillRect/>
                      </a:stretch>
                    </p:blipFill>
                    <p:spPr>
                      <a:xfrm>
                        <a:off x="195263" y="509588"/>
                        <a:ext cx="8624887" cy="3673475"/>
                      </a:xfrm>
                      <a:prstGeom prst="rect">
                        <a:avLst/>
                      </a:prstGeom>
                      <a:noFill/>
                      <a:ln w="38100">
                        <a:noFill/>
                        <a:miter/>
                      </a:ln>
                    </p:spPr>
                  </p:pic>
                </p:oleObj>
              </mc:Fallback>
            </mc:AlternateContent>
          </a:graphicData>
        </a:graphic>
      </p:graphicFrame>
      <p:graphicFrame>
        <p:nvGraphicFramePr>
          <p:cNvPr id="919556" name="Object 4"/>
          <p:cNvGraphicFramePr/>
          <p:nvPr/>
        </p:nvGraphicFramePr>
        <p:xfrm>
          <a:off x="606425" y="3697288"/>
          <a:ext cx="8304213" cy="2941637"/>
        </p:xfrm>
        <a:graphic>
          <a:graphicData uri="http://schemas.openxmlformats.org/presentationml/2006/ole">
            <mc:AlternateContent xmlns:mc="http://schemas.openxmlformats.org/markup-compatibility/2006">
              <mc:Choice xmlns:v="urn:schemas-microsoft-com:vml" Requires="v">
                <p:oleObj spid="_x0000_s3083" name="" r:id="rId3" imgW="8385175" imgH="2967355" progId="Word.Document.8">
                  <p:embed/>
                </p:oleObj>
              </mc:Choice>
              <mc:Fallback>
                <p:oleObj name="" r:id="rId3" imgW="8385175" imgH="2967355" progId="Word.Document.8">
                  <p:embed/>
                  <p:pic>
                    <p:nvPicPr>
                      <p:cNvPr id="0" name="图片 3082"/>
                      <p:cNvPicPr/>
                      <p:nvPr/>
                    </p:nvPicPr>
                    <p:blipFill>
                      <a:blip r:embed="rId4"/>
                      <a:stretch>
                        <a:fillRect/>
                      </a:stretch>
                    </p:blipFill>
                    <p:spPr>
                      <a:xfrm>
                        <a:off x="606425" y="3697288"/>
                        <a:ext cx="8304213" cy="2941637"/>
                      </a:xfrm>
                      <a:prstGeom prst="rect">
                        <a:avLst/>
                      </a:prstGeom>
                      <a:noFill/>
                      <a:ln w="38100">
                        <a:noFill/>
                        <a:miter/>
                      </a:ln>
                    </p:spPr>
                  </p:pic>
                </p:oleObj>
              </mc:Fallback>
            </mc:AlternateContent>
          </a:graphicData>
        </a:graphic>
      </p:graphicFrame>
      <p:graphicFrame>
        <p:nvGraphicFramePr>
          <p:cNvPr id="919557" name="Object 5"/>
          <p:cNvGraphicFramePr/>
          <p:nvPr/>
        </p:nvGraphicFramePr>
        <p:xfrm>
          <a:off x="6399213" y="6073775"/>
          <a:ext cx="1335087" cy="395288"/>
        </p:xfrm>
        <a:graphic>
          <a:graphicData uri="http://schemas.openxmlformats.org/presentationml/2006/ole">
            <mc:AlternateContent xmlns:mc="http://schemas.openxmlformats.org/markup-compatibility/2006">
              <mc:Choice xmlns:v="urn:schemas-microsoft-com:vml" Requires="v">
                <p:oleObj spid="_x0000_s3092" name="" r:id="rId5" imgW="1348105" imgH="400050" progId="Word.Document.8">
                  <p:embed/>
                </p:oleObj>
              </mc:Choice>
              <mc:Fallback>
                <p:oleObj name="" r:id="rId5" imgW="1348105" imgH="400050" progId="Word.Document.8">
                  <p:embed/>
                  <p:pic>
                    <p:nvPicPr>
                      <p:cNvPr id="0" name="图片 3091"/>
                      <p:cNvPicPr/>
                      <p:nvPr/>
                    </p:nvPicPr>
                    <p:blipFill>
                      <a:blip r:embed="rId6"/>
                      <a:stretch>
                        <a:fillRect/>
                      </a:stretch>
                    </p:blipFill>
                    <p:spPr>
                      <a:xfrm>
                        <a:off x="6399213" y="6073775"/>
                        <a:ext cx="1335087"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19556"/>
                                        </p:tgtEl>
                                        <p:attrNameLst>
                                          <p:attrName>style.visibility</p:attrName>
                                        </p:attrNameLst>
                                      </p:cBhvr>
                                      <p:to>
                                        <p:strVal val="visible"/>
                                      </p:to>
                                    </p:set>
                                    <p:anim calcmode="lin" valueType="num">
                                      <p:cBhvr>
                                        <p:cTn id="7" dur="500" fill="hold"/>
                                        <p:tgtEl>
                                          <p:spTgt spid="919556"/>
                                        </p:tgtEl>
                                        <p:attrNameLst>
                                          <p:attrName>ppt_w</p:attrName>
                                        </p:attrNameLst>
                                      </p:cBhvr>
                                      <p:tavLst>
                                        <p:tav tm="0">
                                          <p:val>
                                            <p:fltVal val="0.000000"/>
                                          </p:val>
                                        </p:tav>
                                        <p:tav tm="100000">
                                          <p:val>
                                            <p:strVal val="#ppt_w"/>
                                          </p:val>
                                        </p:tav>
                                      </p:tavLst>
                                    </p:anim>
                                    <p:anim calcmode="lin" valueType="num">
                                      <p:cBhvr>
                                        <p:cTn id="8" dur="500" fill="hold"/>
                                        <p:tgtEl>
                                          <p:spTgt spid="919556"/>
                                        </p:tgtEl>
                                        <p:attrNameLst>
                                          <p:attrName>ppt_h</p:attrName>
                                        </p:attrNameLst>
                                      </p:cBhvr>
                                      <p:tavLst>
                                        <p:tav tm="0">
                                          <p:val>
                                            <p:fltVal val="0.000000"/>
                                          </p:val>
                                        </p:tav>
                                        <p:tav tm="100000">
                                          <p:val>
                                            <p:strVal val="#ppt_h"/>
                                          </p:val>
                                        </p:tav>
                                      </p:tavLst>
                                    </p:anim>
                                    <p:animEffect transition="in" filter="fade">
                                      <p:cBhvr>
                                        <p:cTn id="9" dur="500"/>
                                        <p:tgtEl>
                                          <p:spTgt spid="9195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19557"/>
                                        </p:tgtEl>
                                        <p:attrNameLst>
                                          <p:attrName>style.visibility</p:attrName>
                                        </p:attrNameLst>
                                      </p:cBhvr>
                                      <p:to>
                                        <p:strVal val="visible"/>
                                      </p:to>
                                    </p:set>
                                    <p:anim calcmode="lin" valueType="num">
                                      <p:cBhvr>
                                        <p:cTn id="14" dur="500" fill="hold"/>
                                        <p:tgtEl>
                                          <p:spTgt spid="919557"/>
                                        </p:tgtEl>
                                        <p:attrNameLst>
                                          <p:attrName>ppt_w</p:attrName>
                                        </p:attrNameLst>
                                      </p:cBhvr>
                                      <p:tavLst>
                                        <p:tav tm="0">
                                          <p:val>
                                            <p:fltVal val="0.000000"/>
                                          </p:val>
                                        </p:tav>
                                        <p:tav tm="100000">
                                          <p:val>
                                            <p:strVal val="#ppt_w"/>
                                          </p:val>
                                        </p:tav>
                                      </p:tavLst>
                                    </p:anim>
                                    <p:anim calcmode="lin" valueType="num">
                                      <p:cBhvr>
                                        <p:cTn id="15" dur="500" fill="hold"/>
                                        <p:tgtEl>
                                          <p:spTgt spid="919557"/>
                                        </p:tgtEl>
                                        <p:attrNameLst>
                                          <p:attrName>ppt_h</p:attrName>
                                        </p:attrNameLst>
                                      </p:cBhvr>
                                      <p:tavLst>
                                        <p:tav tm="0">
                                          <p:val>
                                            <p:fltVal val="0.000000"/>
                                          </p:val>
                                        </p:tav>
                                        <p:tav tm="100000">
                                          <p:val>
                                            <p:strVal val="#ppt_h"/>
                                          </p:val>
                                        </p:tav>
                                      </p:tavLst>
                                    </p:anim>
                                    <p:animEffect transition="in" filter="fade">
                                      <p:cBhvr>
                                        <p:cTn id="16" dur="500"/>
                                        <p:tgtEl>
                                          <p:spTgt spid="919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9937" name="Object 2"/>
          <p:cNvGraphicFramePr/>
          <p:nvPr/>
        </p:nvGraphicFramePr>
        <p:xfrm>
          <a:off x="214313" y="590550"/>
          <a:ext cx="8575675" cy="3205163"/>
        </p:xfrm>
        <a:graphic>
          <a:graphicData uri="http://schemas.openxmlformats.org/presentationml/2006/ole">
            <mc:AlternateContent xmlns:mc="http://schemas.openxmlformats.org/markup-compatibility/2006">
              <mc:Choice xmlns:v="urn:schemas-microsoft-com:vml" Requires="v">
                <p:oleObj spid="_x0000_s3085" name="" r:id="rId1" imgW="8830945" imgH="3282315" progId="Word.Document.8">
                  <p:embed/>
                </p:oleObj>
              </mc:Choice>
              <mc:Fallback>
                <p:oleObj name="" r:id="rId1" imgW="8830945" imgH="3282315" progId="Word.Document.8">
                  <p:embed/>
                  <p:pic>
                    <p:nvPicPr>
                      <p:cNvPr id="0" name="图片 3084"/>
                      <p:cNvPicPr/>
                      <p:nvPr/>
                    </p:nvPicPr>
                    <p:blipFill>
                      <a:blip r:embed="rId2"/>
                      <a:stretch>
                        <a:fillRect/>
                      </a:stretch>
                    </p:blipFill>
                    <p:spPr>
                      <a:xfrm>
                        <a:off x="214313" y="590550"/>
                        <a:ext cx="8575675" cy="3205163"/>
                      </a:xfrm>
                      <a:prstGeom prst="rect">
                        <a:avLst/>
                      </a:prstGeom>
                      <a:noFill/>
                      <a:ln w="38100">
                        <a:noFill/>
                        <a:miter/>
                      </a:ln>
                    </p:spPr>
                  </p:pic>
                </p:oleObj>
              </mc:Fallback>
            </mc:AlternateContent>
          </a:graphicData>
        </a:graphic>
      </p:graphicFrame>
      <p:graphicFrame>
        <p:nvGraphicFramePr>
          <p:cNvPr id="917507" name="Object 3"/>
          <p:cNvGraphicFramePr/>
          <p:nvPr/>
        </p:nvGraphicFramePr>
        <p:xfrm>
          <a:off x="635000" y="3551238"/>
          <a:ext cx="8204200" cy="3022600"/>
        </p:xfrm>
        <a:graphic>
          <a:graphicData uri="http://schemas.openxmlformats.org/presentationml/2006/ole">
            <mc:AlternateContent xmlns:mc="http://schemas.openxmlformats.org/markup-compatibility/2006">
              <mc:Choice xmlns:v="urn:schemas-microsoft-com:vml" Requires="v">
                <p:oleObj spid="_x0000_s3090" name="" r:id="rId3" imgW="8253730" imgH="3041650" progId="Word.Document.8">
                  <p:embed/>
                </p:oleObj>
              </mc:Choice>
              <mc:Fallback>
                <p:oleObj name="" r:id="rId3" imgW="8253730" imgH="3041650" progId="Word.Document.8">
                  <p:embed/>
                  <p:pic>
                    <p:nvPicPr>
                      <p:cNvPr id="0" name="图片 3089"/>
                      <p:cNvPicPr/>
                      <p:nvPr/>
                    </p:nvPicPr>
                    <p:blipFill>
                      <a:blip r:embed="rId4"/>
                      <a:stretch>
                        <a:fillRect/>
                      </a:stretch>
                    </p:blipFill>
                    <p:spPr>
                      <a:xfrm>
                        <a:off x="635000" y="3551238"/>
                        <a:ext cx="8204200" cy="3022600"/>
                      </a:xfrm>
                      <a:prstGeom prst="rect">
                        <a:avLst/>
                      </a:prstGeom>
                      <a:noFill/>
                      <a:ln w="38100">
                        <a:noFill/>
                        <a:miter/>
                      </a:ln>
                    </p:spPr>
                  </p:pic>
                </p:oleObj>
              </mc:Fallback>
            </mc:AlternateContent>
          </a:graphicData>
        </a:graphic>
      </p:graphicFrame>
      <p:graphicFrame>
        <p:nvGraphicFramePr>
          <p:cNvPr id="917508" name="Object 4"/>
          <p:cNvGraphicFramePr/>
          <p:nvPr/>
        </p:nvGraphicFramePr>
        <p:xfrm>
          <a:off x="7816850" y="6164263"/>
          <a:ext cx="1211263" cy="395287"/>
        </p:xfrm>
        <a:graphic>
          <a:graphicData uri="http://schemas.openxmlformats.org/presentationml/2006/ole">
            <mc:AlternateContent xmlns:mc="http://schemas.openxmlformats.org/markup-compatibility/2006">
              <mc:Choice xmlns:v="urn:schemas-microsoft-com:vml" Requires="v">
                <p:oleObj spid="_x0000_s3093" name="" r:id="rId5" imgW="1227455" imgH="401955" progId="Word.Document.8">
                  <p:embed/>
                </p:oleObj>
              </mc:Choice>
              <mc:Fallback>
                <p:oleObj name="" r:id="rId5" imgW="1227455" imgH="401955" progId="Word.Document.8">
                  <p:embed/>
                  <p:pic>
                    <p:nvPicPr>
                      <p:cNvPr id="0" name="图片 3092"/>
                      <p:cNvPicPr/>
                      <p:nvPr/>
                    </p:nvPicPr>
                    <p:blipFill>
                      <a:blip r:embed="rId6"/>
                      <a:stretch>
                        <a:fillRect/>
                      </a:stretch>
                    </p:blipFill>
                    <p:spPr>
                      <a:xfrm>
                        <a:off x="7816850" y="6164263"/>
                        <a:ext cx="1211263"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7507"/>
                                        </p:tgtEl>
                                        <p:attrNameLst>
                                          <p:attrName>style.visibility</p:attrName>
                                        </p:attrNameLst>
                                      </p:cBhvr>
                                      <p:to>
                                        <p:strVal val="visible"/>
                                      </p:to>
                                    </p:set>
                                    <p:animEffect transition="in" filter="blinds(horizontal)">
                                      <p:cBhvr>
                                        <p:cTn id="7" dur="500"/>
                                        <p:tgtEl>
                                          <p:spTgt spid="9175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17508"/>
                                        </p:tgtEl>
                                        <p:attrNameLst>
                                          <p:attrName>style.visibility</p:attrName>
                                        </p:attrNameLst>
                                      </p:cBhvr>
                                      <p:to>
                                        <p:strVal val="visible"/>
                                      </p:to>
                                    </p:set>
                                    <p:animEffect transition="in" filter="blinds(horizontal)">
                                      <p:cBhvr>
                                        <p:cTn id="12" dur="500"/>
                                        <p:tgtEl>
                                          <p:spTgt spid="91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 name="图片 31"/>
          <p:cNvPicPr>
            <a:picLocks noChangeAspect="1"/>
          </p:cNvPicPr>
          <p:nvPr/>
        </p:nvPicPr>
        <p:blipFill>
          <a:blip r:embed="rId1"/>
          <a:stretch>
            <a:fillRect/>
          </a:stretch>
        </p:blipFill>
        <p:spPr>
          <a:xfrm rot="-9753909">
            <a:off x="938213" y="1492250"/>
            <a:ext cx="1512887" cy="1611313"/>
          </a:xfrm>
          <a:prstGeom prst="rect">
            <a:avLst/>
          </a:prstGeom>
          <a:noFill/>
          <a:ln w="9525">
            <a:noFill/>
          </a:ln>
        </p:spPr>
      </p:pic>
      <p:sp>
        <p:nvSpPr>
          <p:cNvPr id="41" name="泪滴形 40"/>
          <p:cNvSpPr>
            <a:spLocks noChangeArrowheads="1"/>
          </p:cNvSpPr>
          <p:nvPr/>
        </p:nvSpPr>
        <p:spPr bwMode="auto">
          <a:xfrm rot="-4357621">
            <a:off x="1275556" y="1910556"/>
            <a:ext cx="892175" cy="890588"/>
          </a:xfrm>
          <a:custGeom>
            <a:avLst/>
            <a:gdLst/>
            <a:ahLst/>
            <a:cxnLst>
              <a:cxn ang="0">
                <a:pos x="0" y="937418"/>
              </a:cxn>
              <a:cxn ang="0">
                <a:pos x="937418" y="0"/>
              </a:cxn>
              <a:cxn ang="0">
                <a:pos x="1874837" y="0"/>
              </a:cxn>
              <a:cxn ang="0">
                <a:pos x="1874837" y="937418"/>
              </a:cxn>
              <a:cxn ang="0">
                <a:pos x="937419" y="1874836"/>
              </a:cxn>
              <a:cxn ang="0">
                <a:pos x="1" y="937418"/>
              </a:cxn>
            </a:cxnLst>
            <a:rect l="0" t="0" r="r" b="b"/>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round/>
          </a:ln>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pic>
        <p:nvPicPr>
          <p:cNvPr id="2" name="图片 31"/>
          <p:cNvPicPr>
            <a:picLocks noChangeAspect="1"/>
          </p:cNvPicPr>
          <p:nvPr/>
        </p:nvPicPr>
        <p:blipFill>
          <a:blip r:embed="rId1"/>
          <a:stretch>
            <a:fillRect/>
          </a:stretch>
        </p:blipFill>
        <p:spPr>
          <a:xfrm rot="-9753909">
            <a:off x="3125788" y="1412875"/>
            <a:ext cx="1512887" cy="1611313"/>
          </a:xfrm>
          <a:prstGeom prst="rect">
            <a:avLst/>
          </a:prstGeom>
          <a:noFill/>
          <a:ln w="9525">
            <a:noFill/>
          </a:ln>
        </p:spPr>
      </p:pic>
      <p:sp>
        <p:nvSpPr>
          <p:cNvPr id="3" name="泪滴形 40"/>
          <p:cNvSpPr>
            <a:spLocks noChangeArrowheads="1"/>
          </p:cNvSpPr>
          <p:nvPr/>
        </p:nvSpPr>
        <p:spPr bwMode="auto">
          <a:xfrm rot="-4357621">
            <a:off x="3447256" y="1829594"/>
            <a:ext cx="892175" cy="890588"/>
          </a:xfrm>
          <a:custGeom>
            <a:avLst/>
            <a:gdLst/>
            <a:ahLst/>
            <a:cxnLst>
              <a:cxn ang="0">
                <a:pos x="0" y="937418"/>
              </a:cxn>
              <a:cxn ang="0">
                <a:pos x="937418" y="0"/>
              </a:cxn>
              <a:cxn ang="0">
                <a:pos x="1874837" y="0"/>
              </a:cxn>
              <a:cxn ang="0">
                <a:pos x="1874837" y="937418"/>
              </a:cxn>
              <a:cxn ang="0">
                <a:pos x="937419" y="1874836"/>
              </a:cxn>
              <a:cxn ang="0">
                <a:pos x="1" y="937418"/>
              </a:cxn>
            </a:cxnLst>
            <a:rect l="0" t="0" r="r" b="b"/>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round/>
          </a:ln>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pic>
        <p:nvPicPr>
          <p:cNvPr id="4" name="图片 31"/>
          <p:cNvPicPr>
            <a:picLocks noChangeAspect="1"/>
          </p:cNvPicPr>
          <p:nvPr/>
        </p:nvPicPr>
        <p:blipFill>
          <a:blip r:embed="rId1"/>
          <a:stretch>
            <a:fillRect/>
          </a:stretch>
        </p:blipFill>
        <p:spPr>
          <a:xfrm rot="-9753909">
            <a:off x="2046288" y="1457325"/>
            <a:ext cx="1512887" cy="1611313"/>
          </a:xfrm>
          <a:prstGeom prst="rect">
            <a:avLst/>
          </a:prstGeom>
          <a:noFill/>
          <a:ln w="9525">
            <a:noFill/>
          </a:ln>
        </p:spPr>
      </p:pic>
      <p:sp>
        <p:nvSpPr>
          <p:cNvPr id="5" name="泪滴形 40"/>
          <p:cNvSpPr>
            <a:spLocks noChangeArrowheads="1"/>
          </p:cNvSpPr>
          <p:nvPr/>
        </p:nvSpPr>
        <p:spPr bwMode="auto">
          <a:xfrm rot="-4357621">
            <a:off x="2386806" y="1869281"/>
            <a:ext cx="892175" cy="890588"/>
          </a:xfrm>
          <a:custGeom>
            <a:avLst/>
            <a:gdLst/>
            <a:ahLst/>
            <a:cxnLst>
              <a:cxn ang="0">
                <a:pos x="0" y="937418"/>
              </a:cxn>
              <a:cxn ang="0">
                <a:pos x="937418" y="0"/>
              </a:cxn>
              <a:cxn ang="0">
                <a:pos x="1874837" y="0"/>
              </a:cxn>
              <a:cxn ang="0">
                <a:pos x="1874837" y="937418"/>
              </a:cxn>
              <a:cxn ang="0">
                <a:pos x="937419" y="1874836"/>
              </a:cxn>
              <a:cxn ang="0">
                <a:pos x="1" y="937418"/>
              </a:cxn>
            </a:cxnLst>
            <a:rect l="0" t="0" r="r" b="b"/>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round/>
          </a:ln>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sp>
        <p:nvSpPr>
          <p:cNvPr id="43" name="矩形 42"/>
          <p:cNvSpPr/>
          <p:nvPr/>
        </p:nvSpPr>
        <p:spPr>
          <a:xfrm>
            <a:off x="1366838" y="2022475"/>
            <a:ext cx="641350" cy="641350"/>
          </a:xfrm>
          <a:prstGeom prst="rect">
            <a:avLst/>
          </a:prstGeom>
          <a:noFill/>
          <a:ln w="9525">
            <a:noFill/>
          </a:ln>
        </p:spPr>
        <p:txBody>
          <a:bodyPr wrap="none" anchor="t">
            <a:spAutoFit/>
          </a:bodyPr>
          <a:p>
            <a:pPr algn="ctr">
              <a:lnSpc>
                <a:spcPct val="100000"/>
              </a:lnSpc>
            </a:pPr>
            <a:r>
              <a:rPr lang="zh-CN" altLang="en-US" sz="3600" b="1" dirty="0">
                <a:solidFill>
                  <a:srgbClr val="FFFFFF"/>
                </a:solidFill>
                <a:latin typeface="微软雅黑" panose="020B0503020204020204" pitchFamily="34" charset="-122"/>
                <a:ea typeface="微软雅黑" panose="020B0503020204020204" pitchFamily="34" charset="-122"/>
              </a:rPr>
              <a:t>第</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6" name="矩形 42"/>
          <p:cNvSpPr/>
          <p:nvPr/>
        </p:nvSpPr>
        <p:spPr>
          <a:xfrm>
            <a:off x="2484438" y="1987550"/>
            <a:ext cx="641350" cy="641350"/>
          </a:xfrm>
          <a:prstGeom prst="rect">
            <a:avLst/>
          </a:prstGeom>
          <a:noFill/>
          <a:ln w="9525">
            <a:noFill/>
          </a:ln>
        </p:spPr>
        <p:txBody>
          <a:bodyPr wrap="none" anchor="t">
            <a:spAutoFit/>
          </a:bodyPr>
          <a:p>
            <a:pPr algn="ctr">
              <a:lnSpc>
                <a:spcPct val="100000"/>
              </a:lnSpc>
            </a:pPr>
            <a:r>
              <a:rPr lang="zh-CN" altLang="en-US" sz="3600" b="1" dirty="0">
                <a:solidFill>
                  <a:srgbClr val="FFFFFF"/>
                </a:solidFill>
                <a:latin typeface="微软雅黑" panose="020B0503020204020204" pitchFamily="34" charset="-122"/>
                <a:ea typeface="微软雅黑" panose="020B0503020204020204" pitchFamily="34" charset="-122"/>
              </a:rPr>
              <a:t>七</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7" name="矩形 42"/>
          <p:cNvSpPr/>
          <p:nvPr/>
        </p:nvSpPr>
        <p:spPr>
          <a:xfrm>
            <a:off x="3565525" y="1979613"/>
            <a:ext cx="641350" cy="641350"/>
          </a:xfrm>
          <a:prstGeom prst="rect">
            <a:avLst/>
          </a:prstGeom>
          <a:noFill/>
          <a:ln w="9525">
            <a:noFill/>
          </a:ln>
        </p:spPr>
        <p:txBody>
          <a:bodyPr wrap="none" anchor="t">
            <a:spAutoFit/>
          </a:bodyPr>
          <a:p>
            <a:pPr algn="ctr">
              <a:lnSpc>
                <a:spcPct val="100000"/>
              </a:lnSpc>
            </a:pPr>
            <a:r>
              <a:rPr lang="zh-CN" altLang="en-US" sz="3600" b="1" dirty="0">
                <a:solidFill>
                  <a:srgbClr val="FFFFFF"/>
                </a:solidFill>
                <a:latin typeface="微软雅黑" panose="020B0503020204020204" pitchFamily="34" charset="-122"/>
                <a:ea typeface="微软雅黑" panose="020B0503020204020204" pitchFamily="34" charset="-122"/>
              </a:rPr>
              <a:t>课</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785426" name="文本框 30"/>
          <p:cNvSpPr txBox="1"/>
          <p:nvPr/>
        </p:nvSpPr>
        <p:spPr>
          <a:xfrm>
            <a:off x="3924300" y="3213100"/>
            <a:ext cx="5040313" cy="777875"/>
          </a:xfrm>
          <a:prstGeom prst="rect">
            <a:avLst/>
          </a:prstGeom>
          <a:noFill/>
          <a:ln w="9525">
            <a:noFill/>
          </a:ln>
        </p:spPr>
        <p:txBody>
          <a:bodyPr anchor="t">
            <a:spAutoFit/>
          </a:bodyPr>
          <a:p>
            <a:pPr algn="just">
              <a:lnSpc>
                <a:spcPct val="100000"/>
              </a:lnSpc>
            </a:pPr>
            <a:r>
              <a:rPr lang="zh-CN" altLang="en-US" sz="4500" b="1" dirty="0">
                <a:latin typeface="Arial" panose="020B0604020202020204" pitchFamily="34" charset="0"/>
                <a:ea typeface="方正准圆_GBK" pitchFamily="65" charset="-122"/>
              </a:rPr>
              <a:t>个人收入的分配</a:t>
            </a:r>
            <a:endParaRPr lang="zh-CN" altLang="en-US" sz="4500" b="1" dirty="0">
              <a:latin typeface="Arial" panose="020B0604020202020204" pitchFamily="34" charset="0"/>
              <a:ea typeface="方正准圆_GBK"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0-#ppt_w/2"/>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0-#ppt_w/2"/>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0-#ppt_w/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childTnLst>
                          </p:cTn>
                        </p:par>
                        <p:par>
                          <p:cTn id="35" fill="hold">
                            <p:stCondLst>
                              <p:cond delay="3500"/>
                            </p:stCondLst>
                            <p:childTnLst>
                              <p:par>
                                <p:cTn id="36" presetID="14" presetClass="entr" presetSubtype="1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par>
                          <p:cTn id="39" fill="hold">
                            <p:stCondLst>
                              <p:cond delay="4000"/>
                            </p:stCondLst>
                            <p:childTnLst>
                              <p:par>
                                <p:cTn id="40" presetID="14" presetClass="entr" presetSubtype="1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25" presetClass="entr" presetSubtype="0" fill="hold" grpId="0" nodeType="withEffect">
                                  <p:stCondLst>
                                    <p:cond delay="0"/>
                                  </p:stCondLst>
                                  <p:childTnLst>
                                    <p:set>
                                      <p:cBhvr>
                                        <p:cTn id="44" dur="1" fill="hold">
                                          <p:stCondLst>
                                            <p:cond delay="0"/>
                                          </p:stCondLst>
                                        </p:cTn>
                                        <p:tgtEl>
                                          <p:spTgt spid="785426"/>
                                        </p:tgtEl>
                                        <p:attrNameLst>
                                          <p:attrName>style.visibility</p:attrName>
                                        </p:attrNameLst>
                                      </p:cBhvr>
                                      <p:to>
                                        <p:strVal val="visible"/>
                                      </p:to>
                                    </p:set>
                                    <p:anim calcmode="lin" valueType="num">
                                      <p:cBhvr>
                                        <p:cTn id="45" dur="500" decel="50000" fill="hold">
                                          <p:stCondLst>
                                            <p:cond delay="0"/>
                                          </p:stCondLst>
                                        </p:cTn>
                                        <p:tgtEl>
                                          <p:spTgt spid="785426"/>
                                        </p:tgtEl>
                                        <p:attrNameLst>
                                          <p:attrName>style.rotation</p:attrName>
                                        </p:attrNameLst>
                                      </p:cBhvr>
                                      <p:tavLst>
                                        <p:tav tm="0">
                                          <p:val>
                                            <p:fltVal val="-90.000000"/>
                                          </p:val>
                                        </p:tav>
                                        <p:tav tm="100000">
                                          <p:val>
                                            <p:fltVal val="0.000000"/>
                                          </p:val>
                                        </p:tav>
                                      </p:tavLst>
                                    </p:anim>
                                    <p:anim calcmode="lin" valueType="num">
                                      <p:cBhvr>
                                        <p:cTn id="46" dur="500" decel="50000" fill="hold">
                                          <p:stCondLst>
                                            <p:cond delay="0"/>
                                          </p:stCondLst>
                                        </p:cTn>
                                        <p:tgtEl>
                                          <p:spTgt spid="78542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785426"/>
                                        </p:tgtEl>
                                        <p:attrNameLst>
                                          <p:attrName>ppt_w</p:attrName>
                                        </p:attrNameLst>
                                      </p:cBhvr>
                                      <p:tavLst>
                                        <p:tav tm="0">
                                          <p:val>
                                            <p:strVal val="#ppt_w*.05"/>
                                          </p:val>
                                        </p:tav>
                                        <p:tav tm="100000">
                                          <p:val>
                                            <p:strVal val="#ppt_w"/>
                                          </p:val>
                                        </p:tav>
                                      </p:tavLst>
                                    </p:anim>
                                    <p:anim calcmode="lin" valueType="num">
                                      <p:cBhvr>
                                        <p:cTn id="48" dur="1000" fill="hold"/>
                                        <p:tgtEl>
                                          <p:spTgt spid="78542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78542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78542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78542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785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6" grpId="0"/>
      <p:bldP spid="7" grpId="0"/>
      <p:bldP spid="7854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62" name="Rectangle 2"/>
          <p:cNvSpPr/>
          <p:nvPr/>
        </p:nvSpPr>
        <p:spPr>
          <a:xfrm>
            <a:off x="187325" y="993775"/>
            <a:ext cx="8928100" cy="3784600"/>
          </a:xfrm>
          <a:prstGeom prst="rect">
            <a:avLst/>
          </a:prstGeom>
          <a:noFill/>
          <a:ln w="19050">
            <a:noFill/>
          </a:ln>
        </p:spPr>
        <p:txBody>
          <a:bodyPr anchor="ctr">
            <a:spAutoFit/>
          </a:bodyPr>
          <a:p>
            <a:pPr algn="ctr">
              <a:lnSpc>
                <a:spcPct val="100000"/>
              </a:lnSpc>
            </a:pPr>
            <a:r>
              <a:rPr lang="zh-CN" altLang="en-US" sz="4000" b="1" dirty="0">
                <a:solidFill>
                  <a:srgbClr val="009999"/>
                </a:solidFill>
                <a:latin typeface="方正宋黑简体" pitchFamily="65" charset="-122"/>
                <a:ea typeface="方正宋黑简体" pitchFamily="65" charset="-122"/>
              </a:rPr>
              <a:t>复习集成块二  收入分配与社会公平</a:t>
            </a:r>
            <a:endParaRPr lang="zh-CN" altLang="en-US" sz="4000" b="1" dirty="0">
              <a:solidFill>
                <a:srgbClr val="009999"/>
              </a:solidFill>
              <a:latin typeface="方正宋黑简体" pitchFamily="65" charset="-122"/>
              <a:ea typeface="方正宋黑简体" pitchFamily="65" charset="-122"/>
            </a:endParaRPr>
          </a:p>
          <a:p>
            <a:pPr algn="ctr">
              <a:lnSpc>
                <a:spcPct val="100000"/>
              </a:lnSpc>
            </a:pPr>
            <a:endParaRPr lang="zh-CN" altLang="en-US" sz="4000" b="1" dirty="0">
              <a:solidFill>
                <a:srgbClr val="009999"/>
              </a:solidFill>
              <a:latin typeface="方正宋黑简体" pitchFamily="65" charset="-122"/>
              <a:ea typeface="方正宋黑简体" pitchFamily="65" charset="-122"/>
            </a:endParaRPr>
          </a:p>
          <a:p>
            <a:pPr algn="ctr">
              <a:lnSpc>
                <a:spcPct val="100000"/>
              </a:lnSpc>
            </a:pPr>
            <a:endParaRPr lang="zh-CN" altLang="en-US" sz="4000" b="1" dirty="0">
              <a:solidFill>
                <a:srgbClr val="009999"/>
              </a:solidFill>
              <a:latin typeface="方正宋黑简体" pitchFamily="65" charset="-122"/>
              <a:ea typeface="方正宋黑简体" pitchFamily="65" charset="-122"/>
            </a:endParaRPr>
          </a:p>
          <a:p>
            <a:pPr>
              <a:lnSpc>
                <a:spcPct val="100000"/>
              </a:lnSpc>
            </a:pPr>
            <a:r>
              <a:rPr lang="zh-CN" altLang="en-US" sz="4000" b="1" dirty="0">
                <a:solidFill>
                  <a:srgbClr val="FF0000"/>
                </a:solidFill>
                <a:latin typeface="方正宋黑简体" pitchFamily="65" charset="-122"/>
                <a:ea typeface="方正宋黑简体" pitchFamily="65" charset="-122"/>
              </a:rPr>
              <a:t>高考考点：</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1.</a:t>
            </a:r>
            <a:r>
              <a:rPr lang="zh-CN" altLang="en-US" sz="4000" b="1" dirty="0">
                <a:solidFill>
                  <a:srgbClr val="FF0000"/>
                </a:solidFill>
                <a:latin typeface="方正宋黑简体" pitchFamily="65" charset="-122"/>
                <a:ea typeface="方正宋黑简体" pitchFamily="65" charset="-122"/>
              </a:rPr>
              <a:t>收入分配方式对效率、公平的影响；</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2.</a:t>
            </a:r>
            <a:r>
              <a:rPr lang="zh-CN" altLang="en-US" sz="4000" b="1" dirty="0">
                <a:solidFill>
                  <a:srgbClr val="FF0000"/>
                </a:solidFill>
                <a:latin typeface="方正宋黑简体" pitchFamily="65" charset="-122"/>
                <a:ea typeface="方正宋黑简体" pitchFamily="65" charset="-122"/>
              </a:rPr>
              <a:t>提高效率，促进公平。</a:t>
            </a:r>
            <a:endParaRPr lang="zh-CN" altLang="en-US" sz="4000" b="1" dirty="0">
              <a:solidFill>
                <a:srgbClr val="FF0000"/>
              </a:solidFill>
              <a:latin typeface="方正宋黑简体" pitchFamily="65" charset="-122"/>
              <a:ea typeface="方正宋黑简体"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08962"/>
                                        </p:tgtEl>
                                        <p:attrNameLst>
                                          <p:attrName>style.visibility</p:attrName>
                                        </p:attrNameLst>
                                      </p:cBhvr>
                                      <p:to>
                                        <p:strVal val="visible"/>
                                      </p:to>
                                    </p:set>
                                    <p:animEffect transition="in" filter="wipe(left)">
                                      <p:cBhvr>
                                        <p:cTn id="7" dur="1000"/>
                                        <p:tgtEl>
                                          <p:spTgt spid="808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44034"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在“微点批注”中理解透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44041"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1</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6081" name="Object 216"/>
          <p:cNvGraphicFramePr/>
          <p:nvPr/>
        </p:nvGraphicFramePr>
        <p:xfrm>
          <a:off x="266700" y="68263"/>
          <a:ext cx="2998788" cy="593725"/>
        </p:xfrm>
        <a:graphic>
          <a:graphicData uri="http://schemas.openxmlformats.org/presentationml/2006/ole">
            <mc:AlternateContent xmlns:mc="http://schemas.openxmlformats.org/markup-compatibility/2006">
              <mc:Choice xmlns:v="urn:schemas-microsoft-com:vml" Requires="v">
                <p:oleObj spid="_x0000_s3094" name="" r:id="rId1" imgW="3033395" imgH="598170" progId="Word.Document.8">
                  <p:embed/>
                </p:oleObj>
              </mc:Choice>
              <mc:Fallback>
                <p:oleObj name="" r:id="rId1" imgW="3033395" imgH="598170" progId="Word.Document.8">
                  <p:embed/>
                  <p:pic>
                    <p:nvPicPr>
                      <p:cNvPr id="0" name="图片 3093"/>
                      <p:cNvPicPr/>
                      <p:nvPr/>
                    </p:nvPicPr>
                    <p:blipFill>
                      <a:blip r:embed="rId2"/>
                      <a:stretch>
                        <a:fillRect/>
                      </a:stretch>
                    </p:blipFill>
                    <p:spPr>
                      <a:xfrm>
                        <a:off x="266700" y="68263"/>
                        <a:ext cx="2998788" cy="593725"/>
                      </a:xfrm>
                      <a:prstGeom prst="rect">
                        <a:avLst/>
                      </a:prstGeom>
                      <a:noFill/>
                      <a:ln w="38100">
                        <a:noFill/>
                        <a:miter/>
                      </a:ln>
                    </p:spPr>
                  </p:pic>
                </p:oleObj>
              </mc:Fallback>
            </mc:AlternateContent>
          </a:graphicData>
        </a:graphic>
      </p:graphicFrame>
      <p:sp>
        <p:nvSpPr>
          <p:cNvPr id="807138" name="Rectangle 226"/>
          <p:cNvSpPr/>
          <p:nvPr/>
        </p:nvSpPr>
        <p:spPr>
          <a:xfrm>
            <a:off x="252413" y="509588"/>
            <a:ext cx="719137" cy="70167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000" b="1" dirty="0">
                <a:latin typeface="Times New Roman" panose="02020603050405020304" pitchFamily="18" charset="0"/>
                <a:ea typeface="宋体" panose="02010600030101010101" pitchFamily="2" charset="-122"/>
              </a:rPr>
              <a:t>含义</a:t>
            </a:r>
            <a:endParaRPr lang="zh-CN" altLang="en-US" sz="2000" dirty="0">
              <a:latin typeface="Arial" panose="020B0604020202020204" pitchFamily="34" charset="0"/>
              <a:ea typeface="宋体" panose="02010600030101010101" pitchFamily="2" charset="-122"/>
            </a:endParaRPr>
          </a:p>
        </p:txBody>
      </p:sp>
      <p:sp>
        <p:nvSpPr>
          <p:cNvPr id="807152" name="Line 240"/>
          <p:cNvSpPr/>
          <p:nvPr/>
        </p:nvSpPr>
        <p:spPr>
          <a:xfrm>
            <a:off x="252413" y="1211263"/>
            <a:ext cx="8710612" cy="0"/>
          </a:xfrm>
          <a:prstGeom prst="line">
            <a:avLst/>
          </a:prstGeom>
          <a:ln w="19050" cap="flat" cmpd="sng">
            <a:solidFill>
              <a:schemeClr val="tx1"/>
            </a:solidFill>
            <a:prstDash val="solid"/>
            <a:round/>
            <a:headEnd type="none" w="med" len="med"/>
            <a:tailEnd type="none" w="med" len="med"/>
          </a:ln>
        </p:spPr>
      </p:sp>
      <p:sp>
        <p:nvSpPr>
          <p:cNvPr id="807154" name="Line 242"/>
          <p:cNvSpPr/>
          <p:nvPr/>
        </p:nvSpPr>
        <p:spPr>
          <a:xfrm>
            <a:off x="971550" y="509588"/>
            <a:ext cx="0" cy="6159500"/>
          </a:xfrm>
          <a:prstGeom prst="line">
            <a:avLst/>
          </a:prstGeom>
          <a:ln w="19050" cap="flat" cmpd="sng">
            <a:solidFill>
              <a:schemeClr val="tx1"/>
            </a:solidFill>
            <a:prstDash val="solid"/>
            <a:round/>
            <a:headEnd type="none" w="med" len="med"/>
            <a:tailEnd type="none" w="med" len="med"/>
          </a:ln>
        </p:spPr>
      </p:sp>
      <p:sp>
        <p:nvSpPr>
          <p:cNvPr id="807158" name="Line 246"/>
          <p:cNvSpPr/>
          <p:nvPr/>
        </p:nvSpPr>
        <p:spPr>
          <a:xfrm>
            <a:off x="252413" y="1912938"/>
            <a:ext cx="8710612" cy="0"/>
          </a:xfrm>
          <a:prstGeom prst="line">
            <a:avLst/>
          </a:prstGeom>
          <a:ln w="19050" cap="flat" cmpd="sng">
            <a:solidFill>
              <a:schemeClr val="tx1"/>
            </a:solidFill>
            <a:prstDash val="solid"/>
            <a:round/>
            <a:headEnd type="none" w="med" len="med"/>
            <a:tailEnd type="none" w="med" len="med"/>
          </a:ln>
        </p:spPr>
      </p:sp>
      <p:sp>
        <p:nvSpPr>
          <p:cNvPr id="807166" name="Line 254"/>
          <p:cNvSpPr/>
          <p:nvPr/>
        </p:nvSpPr>
        <p:spPr>
          <a:xfrm>
            <a:off x="252413" y="3529013"/>
            <a:ext cx="8710612" cy="0"/>
          </a:xfrm>
          <a:prstGeom prst="line">
            <a:avLst/>
          </a:prstGeom>
          <a:ln w="19050" cap="flat" cmpd="sng">
            <a:solidFill>
              <a:schemeClr val="tx1"/>
            </a:solidFill>
            <a:prstDash val="solid"/>
            <a:round/>
            <a:headEnd type="none" w="med" len="med"/>
            <a:tailEnd type="none" w="med" len="med"/>
          </a:ln>
        </p:spPr>
      </p:sp>
      <p:sp>
        <p:nvSpPr>
          <p:cNvPr id="807146" name="Line 234"/>
          <p:cNvSpPr/>
          <p:nvPr/>
        </p:nvSpPr>
        <p:spPr>
          <a:xfrm>
            <a:off x="252413" y="509588"/>
            <a:ext cx="8710612" cy="0"/>
          </a:xfrm>
          <a:prstGeom prst="line">
            <a:avLst/>
          </a:prstGeom>
          <a:ln w="19050" cap="sq" cmpd="sng">
            <a:solidFill>
              <a:schemeClr val="tx1"/>
            </a:solidFill>
            <a:prstDash val="solid"/>
            <a:round/>
            <a:headEnd type="none" w="med" len="med"/>
            <a:tailEnd type="none" w="med" len="med"/>
          </a:ln>
        </p:spPr>
      </p:sp>
      <p:sp>
        <p:nvSpPr>
          <p:cNvPr id="807148" name="Line 236"/>
          <p:cNvSpPr/>
          <p:nvPr/>
        </p:nvSpPr>
        <p:spPr>
          <a:xfrm>
            <a:off x="252413" y="509588"/>
            <a:ext cx="0" cy="6159500"/>
          </a:xfrm>
          <a:prstGeom prst="line">
            <a:avLst/>
          </a:prstGeom>
          <a:ln w="19050" cap="sq" cmpd="sng">
            <a:solidFill>
              <a:schemeClr val="tx1"/>
            </a:solidFill>
            <a:prstDash val="solid"/>
            <a:round/>
            <a:headEnd type="none" w="med" len="med"/>
            <a:tailEnd type="none" w="med" len="med"/>
          </a:ln>
        </p:spPr>
      </p:sp>
      <p:sp>
        <p:nvSpPr>
          <p:cNvPr id="807149" name="Line 237"/>
          <p:cNvSpPr/>
          <p:nvPr/>
        </p:nvSpPr>
        <p:spPr>
          <a:xfrm>
            <a:off x="8963025" y="509588"/>
            <a:ext cx="0" cy="6159500"/>
          </a:xfrm>
          <a:prstGeom prst="line">
            <a:avLst/>
          </a:prstGeom>
          <a:ln w="19050" cap="sq" cmpd="sng">
            <a:solidFill>
              <a:schemeClr val="tx1"/>
            </a:solidFill>
            <a:prstDash val="solid"/>
            <a:round/>
            <a:headEnd type="none" w="med" len="med"/>
            <a:tailEnd type="none" w="med" len="med"/>
          </a:ln>
        </p:spPr>
      </p:sp>
      <p:sp>
        <p:nvSpPr>
          <p:cNvPr id="807147" name="Line 235"/>
          <p:cNvSpPr/>
          <p:nvPr/>
        </p:nvSpPr>
        <p:spPr>
          <a:xfrm>
            <a:off x="252413" y="6669088"/>
            <a:ext cx="8710612" cy="0"/>
          </a:xfrm>
          <a:prstGeom prst="line">
            <a:avLst/>
          </a:prstGeom>
          <a:ln w="19050" cap="sq" cmpd="sng">
            <a:solidFill>
              <a:schemeClr val="tx1"/>
            </a:solidFill>
            <a:prstDash val="solid"/>
            <a:round/>
            <a:headEnd type="none" w="med" len="med"/>
            <a:tailEnd type="none" w="med" len="med"/>
          </a:ln>
        </p:spPr>
      </p:sp>
      <p:sp>
        <p:nvSpPr>
          <p:cNvPr id="807209" name="Rectangle 297"/>
          <p:cNvSpPr/>
          <p:nvPr/>
        </p:nvSpPr>
        <p:spPr>
          <a:xfrm>
            <a:off x="971550" y="3529013"/>
            <a:ext cx="7991475" cy="3140075"/>
          </a:xfrm>
          <a:prstGeom prst="rect">
            <a:avLst/>
          </a:prstGeom>
          <a:noFill/>
          <a:ln w="19050">
            <a:noFill/>
          </a:ln>
        </p:spPr>
        <p:txBody>
          <a:bodyPr lIns="90000" tIns="46800" rIns="90000" bIns="46800" anchor="ctr"/>
          <a:p>
            <a:pPr defTabSz="914400">
              <a:lnSpc>
                <a:spcPct val="100000"/>
              </a:lnSpc>
              <a:tabLst>
                <a:tab pos="2400300" algn="l"/>
              </a:tabLst>
            </a:pPr>
            <a:r>
              <a:rPr lang="zh-CN" altLang="en-US" sz="2000" b="1" dirty="0">
                <a:latin typeface="宋体" panose="02010600030101010101" pitchFamily="2" charset="-122"/>
                <a:ea typeface="宋体" panose="02010600030101010101" pitchFamily="2" charset="-122"/>
              </a:rPr>
              <a:t>①</a:t>
            </a:r>
            <a:r>
              <a:rPr lang="zh-CN" altLang="en-US" sz="2000" b="1" dirty="0">
                <a:latin typeface="Times New Roman" panose="02020603050405020304" pitchFamily="18" charset="0"/>
                <a:ea typeface="宋体" panose="02010600030101010101" pitchFamily="2" charset="-122"/>
              </a:rPr>
              <a:t>从根本上看，要以经济建设为中心，大力发展生产力，提高经济效率、增加社会财富，为实现社会公平奠定物质基础。</a:t>
            </a:r>
            <a:r>
              <a:rPr lang="zh-CN" altLang="en-US" sz="2000" b="1" dirty="0">
                <a:latin typeface="宋体" panose="02010600030101010101" pitchFamily="2" charset="-122"/>
                <a:ea typeface="宋体" panose="02010600030101010101" pitchFamily="2" charset="-122"/>
              </a:rPr>
              <a:t>②</a:t>
            </a:r>
            <a:r>
              <a:rPr lang="zh-CN" altLang="en-US" sz="2000" b="1" dirty="0">
                <a:latin typeface="Times New Roman" panose="02020603050405020304" pitchFamily="18" charset="0"/>
                <a:ea typeface="宋体" panose="02010600030101010101" pitchFamily="2" charset="-122"/>
              </a:rPr>
              <a:t>坚持和完善按劳分配为主体、多种分配方式并存的分配制度，为我国实现社会公平、形成合理有序的国民收入分配格局提供重要的制度保证。</a:t>
            </a:r>
            <a:r>
              <a:rPr lang="zh-CN" altLang="en-US" sz="2000" b="1" dirty="0">
                <a:latin typeface="宋体" panose="02010600030101010101" pitchFamily="2" charset="-122"/>
                <a:ea typeface="宋体" panose="02010600030101010101" pitchFamily="2" charset="-122"/>
              </a:rPr>
              <a:t>③</a:t>
            </a:r>
            <a:r>
              <a:rPr lang="zh-CN" altLang="en-US" sz="2000" b="1" dirty="0">
                <a:latin typeface="Times New Roman" panose="02020603050405020304" pitchFamily="18" charset="0"/>
                <a:ea typeface="宋体" panose="02010600030101010101" pitchFamily="2" charset="-122"/>
              </a:rPr>
              <a:t>增加居民收入，着重保护劳动所得，鼓励勤劳守法致富，坚持在经济增长的同时实现居民收入同步增长、在劳动生产率提高的同时实现劳动报酬同步提高，是实现社会公平的重要举措。</a:t>
            </a:r>
            <a:r>
              <a:rPr lang="zh-CN" altLang="en-US" sz="2000" b="1" dirty="0">
                <a:latin typeface="宋体" panose="02010600030101010101" pitchFamily="2" charset="-122"/>
                <a:ea typeface="宋体" panose="02010600030101010101" pitchFamily="2" charset="-122"/>
              </a:rPr>
              <a:t>④</a:t>
            </a:r>
            <a:r>
              <a:rPr lang="zh-CN" altLang="en-US" sz="2000" b="1" dirty="0">
                <a:latin typeface="Times New Roman" panose="02020603050405020304" pitchFamily="18" charset="0"/>
                <a:ea typeface="宋体" panose="02010600030101010101" pitchFamily="2" charset="-122"/>
              </a:rPr>
              <a:t>要促进收入分配更合理、更有序，扩大中等收入群体，增加低收入者收入，调节过高收入，取缔非法收入。要履行好政府再分配调节职能，加快推进基本公共服务均等化，缩小收入分配差距</a:t>
            </a:r>
            <a:endParaRPr lang="en-US" altLang="zh-CN" sz="2000" dirty="0">
              <a:latin typeface="Arial" panose="020B0604020202020204" pitchFamily="34" charset="0"/>
              <a:ea typeface="宋体" panose="02010600030101010101" pitchFamily="2" charset="-122"/>
            </a:endParaRPr>
          </a:p>
        </p:txBody>
      </p:sp>
      <p:sp>
        <p:nvSpPr>
          <p:cNvPr id="807210" name="Rectangle 298"/>
          <p:cNvSpPr/>
          <p:nvPr/>
        </p:nvSpPr>
        <p:spPr>
          <a:xfrm>
            <a:off x="252413" y="3529013"/>
            <a:ext cx="719137" cy="314007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000" b="1" dirty="0">
                <a:latin typeface="Times New Roman" panose="02020603050405020304" pitchFamily="18" charset="0"/>
                <a:ea typeface="宋体" panose="02010600030101010101" pitchFamily="2" charset="-122"/>
              </a:rPr>
              <a:t>措施</a:t>
            </a:r>
            <a:endParaRPr lang="zh-CN" altLang="en-US" sz="2000" dirty="0">
              <a:latin typeface="Arial" panose="020B0604020202020204" pitchFamily="34" charset="0"/>
              <a:ea typeface="宋体" panose="02010600030101010101" pitchFamily="2" charset="-122"/>
            </a:endParaRPr>
          </a:p>
        </p:txBody>
      </p:sp>
      <p:sp>
        <p:nvSpPr>
          <p:cNvPr id="807211" name="Rectangle 299"/>
          <p:cNvSpPr/>
          <p:nvPr/>
        </p:nvSpPr>
        <p:spPr>
          <a:xfrm>
            <a:off x="971550" y="1912938"/>
            <a:ext cx="7991475" cy="1616075"/>
          </a:xfrm>
          <a:prstGeom prst="rect">
            <a:avLst/>
          </a:prstGeom>
          <a:noFill/>
          <a:ln w="19050">
            <a:noFill/>
          </a:ln>
        </p:spPr>
        <p:txBody>
          <a:bodyPr lIns="90000" tIns="46800" rIns="90000" bIns="46800" anchor="ctr"/>
          <a:p>
            <a:pPr defTabSz="914400">
              <a:lnSpc>
                <a:spcPct val="100000"/>
              </a:lnSpc>
              <a:tabLst>
                <a:tab pos="2400300" algn="l"/>
              </a:tabLst>
            </a:pPr>
            <a:r>
              <a:rPr lang="zh-CN" altLang="en-US" sz="2000" b="1" dirty="0">
                <a:latin typeface="宋体" panose="02010600030101010101" pitchFamily="2" charset="-122"/>
                <a:ea typeface="宋体" panose="02010600030101010101" pitchFamily="2" charset="-122"/>
              </a:rPr>
              <a:t>①</a:t>
            </a:r>
            <a:r>
              <a:rPr lang="zh-CN" altLang="en-US" sz="2000" b="1" dirty="0">
                <a:latin typeface="Times New Roman" panose="02020603050405020304" pitchFamily="18" charset="0"/>
                <a:ea typeface="宋体" panose="02010600030101010101" pitchFamily="2" charset="-122"/>
              </a:rPr>
              <a:t>有利于调动劳动者积极性，推动生产发展，提高经济效率，增加社会财富。</a:t>
            </a:r>
            <a:r>
              <a:rPr lang="zh-CN" altLang="en-US" sz="2000" b="1" dirty="0">
                <a:latin typeface="宋体" panose="02010600030101010101" pitchFamily="2" charset="-122"/>
                <a:ea typeface="宋体" panose="02010600030101010101" pitchFamily="2" charset="-122"/>
              </a:rPr>
              <a:t>②</a:t>
            </a:r>
            <a:r>
              <a:rPr lang="zh-CN" altLang="en-US" sz="2000" b="1" dirty="0">
                <a:latin typeface="Times New Roman" panose="02020603050405020304" pitchFamily="18" charset="0"/>
                <a:ea typeface="宋体" panose="02010600030101010101" pitchFamily="2" charset="-122"/>
              </a:rPr>
              <a:t>有利于缩小收入差距，提高社会总体消费水平，扩大内需。</a:t>
            </a:r>
            <a:r>
              <a:rPr lang="zh-CN" altLang="en-US" sz="2000" b="1" dirty="0">
                <a:latin typeface="宋体" panose="02010600030101010101" pitchFamily="2" charset="-122"/>
                <a:ea typeface="宋体" panose="02010600030101010101" pitchFamily="2" charset="-122"/>
              </a:rPr>
              <a:t>③</a:t>
            </a:r>
            <a:r>
              <a:rPr lang="zh-CN" altLang="en-US" sz="2000" b="1" dirty="0">
                <a:latin typeface="Times New Roman" panose="02020603050405020304" pitchFamily="18" charset="0"/>
                <a:ea typeface="宋体" panose="02010600030101010101" pitchFamily="2" charset="-122"/>
              </a:rPr>
              <a:t>有利于促进由高速发展向高质量发展转变，建设现代经济体系。</a:t>
            </a:r>
            <a:r>
              <a:rPr lang="zh-CN" altLang="en-US" sz="2000" b="1" dirty="0">
                <a:latin typeface="宋体" panose="02010600030101010101" pitchFamily="2" charset="-122"/>
                <a:ea typeface="宋体" panose="02010600030101010101" pitchFamily="2" charset="-122"/>
              </a:rPr>
              <a:t>④</a:t>
            </a:r>
            <a:r>
              <a:rPr lang="zh-CN" altLang="en-US" sz="2000" b="1" dirty="0">
                <a:latin typeface="Times New Roman" panose="02020603050405020304" pitchFamily="18" charset="0"/>
                <a:ea typeface="宋体" panose="02010600030101010101" pitchFamily="2" charset="-122"/>
              </a:rPr>
              <a:t>有利于解放和发展生产力，缩小收入差距，实现共同富裕的目标</a:t>
            </a:r>
            <a:endParaRPr lang="zh-CN" altLang="en-US" sz="2000" dirty="0">
              <a:latin typeface="Arial" panose="020B0604020202020204" pitchFamily="34" charset="0"/>
              <a:ea typeface="宋体" panose="02010600030101010101" pitchFamily="2" charset="-122"/>
            </a:endParaRPr>
          </a:p>
        </p:txBody>
      </p:sp>
      <p:sp>
        <p:nvSpPr>
          <p:cNvPr id="807212" name="Rectangle 300"/>
          <p:cNvSpPr/>
          <p:nvPr/>
        </p:nvSpPr>
        <p:spPr>
          <a:xfrm>
            <a:off x="252413" y="1912938"/>
            <a:ext cx="719137" cy="161607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000" b="1" dirty="0">
                <a:latin typeface="Times New Roman" panose="02020603050405020304" pitchFamily="18" charset="0"/>
                <a:ea typeface="宋体" panose="02010600030101010101" pitchFamily="2" charset="-122"/>
              </a:rPr>
              <a:t>意义</a:t>
            </a:r>
            <a:endParaRPr lang="zh-CN" altLang="en-US" sz="2000" dirty="0">
              <a:latin typeface="Arial" panose="020B0604020202020204" pitchFamily="34" charset="0"/>
              <a:ea typeface="宋体" panose="02010600030101010101" pitchFamily="2" charset="-122"/>
            </a:endParaRPr>
          </a:p>
        </p:txBody>
      </p:sp>
      <p:sp>
        <p:nvSpPr>
          <p:cNvPr id="807213" name="Rectangle 301"/>
          <p:cNvSpPr/>
          <p:nvPr/>
        </p:nvSpPr>
        <p:spPr>
          <a:xfrm>
            <a:off x="971550" y="1211263"/>
            <a:ext cx="7991475" cy="701675"/>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000" b="1" dirty="0">
                <a:latin typeface="Times New Roman" panose="02020603050405020304" pitchFamily="18" charset="0"/>
                <a:ea typeface="宋体" panose="02010600030101010101" pitchFamily="2" charset="-122"/>
              </a:rPr>
              <a:t>收入分配公平是中国特色社会主义的内在要求，是实现共同富裕的体现</a:t>
            </a:r>
            <a:endParaRPr lang="zh-CN" altLang="en-US" sz="2000" dirty="0">
              <a:latin typeface="Arial" panose="020B0604020202020204" pitchFamily="34" charset="0"/>
              <a:ea typeface="宋体" panose="02010600030101010101" pitchFamily="2" charset="-122"/>
            </a:endParaRPr>
          </a:p>
        </p:txBody>
      </p:sp>
      <p:sp>
        <p:nvSpPr>
          <p:cNvPr id="807214" name="Rectangle 302"/>
          <p:cNvSpPr/>
          <p:nvPr/>
        </p:nvSpPr>
        <p:spPr>
          <a:xfrm>
            <a:off x="252413" y="1211263"/>
            <a:ext cx="719137" cy="70167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000" b="1" dirty="0">
                <a:latin typeface="Times New Roman" panose="02020603050405020304" pitchFamily="18" charset="0"/>
                <a:ea typeface="宋体" panose="02010600030101010101" pitchFamily="2" charset="-122"/>
              </a:rPr>
              <a:t>必要性</a:t>
            </a:r>
            <a:endParaRPr lang="zh-CN" altLang="en-US" sz="2000" dirty="0">
              <a:latin typeface="Arial" panose="020B0604020202020204" pitchFamily="34" charset="0"/>
              <a:ea typeface="宋体" panose="02010600030101010101" pitchFamily="2" charset="-122"/>
            </a:endParaRPr>
          </a:p>
        </p:txBody>
      </p:sp>
      <p:sp>
        <p:nvSpPr>
          <p:cNvPr id="807215" name="Rectangle 303"/>
          <p:cNvSpPr/>
          <p:nvPr/>
        </p:nvSpPr>
        <p:spPr>
          <a:xfrm>
            <a:off x="971550" y="509588"/>
            <a:ext cx="7991475" cy="701675"/>
          </a:xfrm>
          <a:prstGeom prst="rect">
            <a:avLst/>
          </a:prstGeom>
          <a:noFill/>
          <a:ln w="19050">
            <a:noFill/>
          </a:ln>
        </p:spPr>
        <p:txBody>
          <a:bodyPr lIns="90000" tIns="46800" rIns="90000" bIns="46800" anchor="ctr"/>
          <a:p>
            <a:pPr defTabSz="914400">
              <a:lnSpc>
                <a:spcPct val="100000"/>
              </a:lnSpc>
              <a:tabLst>
                <a:tab pos="2400300" algn="l"/>
              </a:tabLst>
            </a:pPr>
            <a:r>
              <a:rPr lang="zh-CN" altLang="en-US" sz="2000" b="1" dirty="0">
                <a:latin typeface="Times New Roman" panose="02020603050405020304" pitchFamily="18" charset="0"/>
                <a:ea typeface="宋体" panose="02010600030101010101" pitchFamily="2" charset="-122"/>
              </a:rPr>
              <a:t>要求收入分配相对平等，即要求社会成员之间的收入差距不能过大，要保证人们的基本生活需要</a:t>
            </a:r>
            <a:endParaRPr lang="zh-CN" altLang="en-US" sz="2000" dirty="0">
              <a:latin typeface="Arial" panose="020B0604020202020204" pitchFamily="34" charset="0"/>
              <a:ea typeface="宋体" panose="02010600030101010101" pitchFamily="2" charset="-122"/>
            </a:endParaRPr>
          </a:p>
        </p:txBody>
      </p:sp>
      <p:sp>
        <p:nvSpPr>
          <p:cNvPr id="807216" name="Rectangle 304"/>
          <p:cNvSpPr/>
          <p:nvPr/>
        </p:nvSpPr>
        <p:spPr>
          <a:xfrm>
            <a:off x="4938713" y="6318250"/>
            <a:ext cx="447675" cy="366713"/>
          </a:xfrm>
          <a:prstGeom prst="rect">
            <a:avLst/>
          </a:prstGeom>
          <a:solidFill>
            <a:srgbClr val="01217D"/>
          </a:solidFill>
          <a:ln w="19050">
            <a:noFill/>
          </a:ln>
        </p:spPr>
        <p:txBody>
          <a:bodyPr wrap="none" lIns="90000" tIns="46800" rIns="90000" bIns="46800" anchor="t">
            <a:spAutoFit/>
          </a:bodyPr>
          <a:p>
            <a:pPr algn="ctr" defTabSz="914400">
              <a:lnSpc>
                <a:spcPct val="100000"/>
              </a:lnSpc>
              <a:tabLst>
                <a:tab pos="2400300" algn="l"/>
              </a:tabLst>
            </a:pPr>
            <a:r>
              <a:rPr lang="en-US" altLang="zh-CN" b="1" dirty="0">
                <a:solidFill>
                  <a:schemeClr val="bg1"/>
                </a:solidFill>
                <a:latin typeface="IPAPANNEW" pitchFamily="2" charset="0"/>
                <a:ea typeface="黑体" panose="02010609060101010101" pitchFamily="2" charset="-122"/>
              </a:rPr>
              <a:t>[2]</a:t>
            </a:r>
            <a:endParaRPr lang="zh-CN" altLang="en-US" b="1" dirty="0">
              <a:solidFill>
                <a:schemeClr val="bg1"/>
              </a:solidFill>
              <a:latin typeface="IPAPANNEW" pitchFamily="2"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7138"/>
                                        </p:tgtEl>
                                        <p:attrNameLst>
                                          <p:attrName>style.visibility</p:attrName>
                                        </p:attrNameLst>
                                      </p:cBhvr>
                                      <p:to>
                                        <p:strVal val="visible"/>
                                      </p:to>
                                    </p:set>
                                    <p:animEffect transition="in" filter="blinds(horizontal)">
                                      <p:cBhvr>
                                        <p:cTn id="7" dur="500"/>
                                        <p:tgtEl>
                                          <p:spTgt spid="807138"/>
                                        </p:tgtEl>
                                      </p:cBhvr>
                                    </p:animEffect>
                                  </p:childTnLst>
                                </p:cTn>
                              </p:par>
                              <p:par>
                                <p:cTn id="8" presetID="3" presetClass="entr" presetSubtype="10" fill="hold" nodeType="withEffect">
                                  <p:stCondLst>
                                    <p:cond delay="0"/>
                                  </p:stCondLst>
                                  <p:childTnLst>
                                    <p:set>
                                      <p:cBhvr>
                                        <p:cTn id="9" dur="1" fill="hold">
                                          <p:stCondLst>
                                            <p:cond delay="0"/>
                                          </p:stCondLst>
                                        </p:cTn>
                                        <p:tgtEl>
                                          <p:spTgt spid="807152"/>
                                        </p:tgtEl>
                                        <p:attrNameLst>
                                          <p:attrName>style.visibility</p:attrName>
                                        </p:attrNameLst>
                                      </p:cBhvr>
                                      <p:to>
                                        <p:strVal val="visible"/>
                                      </p:to>
                                    </p:set>
                                    <p:animEffect transition="in" filter="blinds(horizontal)">
                                      <p:cBhvr>
                                        <p:cTn id="10" dur="500"/>
                                        <p:tgtEl>
                                          <p:spTgt spid="807152"/>
                                        </p:tgtEl>
                                      </p:cBhvr>
                                    </p:animEffect>
                                  </p:childTnLst>
                                </p:cTn>
                              </p:par>
                              <p:par>
                                <p:cTn id="11" presetID="3" presetClass="entr" presetSubtype="10" fill="hold" nodeType="withEffect">
                                  <p:stCondLst>
                                    <p:cond delay="0"/>
                                  </p:stCondLst>
                                  <p:childTnLst>
                                    <p:set>
                                      <p:cBhvr>
                                        <p:cTn id="12" dur="1" fill="hold">
                                          <p:stCondLst>
                                            <p:cond delay="0"/>
                                          </p:stCondLst>
                                        </p:cTn>
                                        <p:tgtEl>
                                          <p:spTgt spid="807154"/>
                                        </p:tgtEl>
                                        <p:attrNameLst>
                                          <p:attrName>style.visibility</p:attrName>
                                        </p:attrNameLst>
                                      </p:cBhvr>
                                      <p:to>
                                        <p:strVal val="visible"/>
                                      </p:to>
                                    </p:set>
                                    <p:animEffect transition="in" filter="blinds(horizontal)">
                                      <p:cBhvr>
                                        <p:cTn id="13" dur="500"/>
                                        <p:tgtEl>
                                          <p:spTgt spid="807154"/>
                                        </p:tgtEl>
                                      </p:cBhvr>
                                    </p:animEffect>
                                  </p:childTnLst>
                                </p:cTn>
                              </p:par>
                              <p:par>
                                <p:cTn id="14" presetID="3" presetClass="entr" presetSubtype="10" fill="hold" nodeType="withEffect">
                                  <p:stCondLst>
                                    <p:cond delay="0"/>
                                  </p:stCondLst>
                                  <p:childTnLst>
                                    <p:set>
                                      <p:cBhvr>
                                        <p:cTn id="15" dur="1" fill="hold">
                                          <p:stCondLst>
                                            <p:cond delay="0"/>
                                          </p:stCondLst>
                                        </p:cTn>
                                        <p:tgtEl>
                                          <p:spTgt spid="807158"/>
                                        </p:tgtEl>
                                        <p:attrNameLst>
                                          <p:attrName>style.visibility</p:attrName>
                                        </p:attrNameLst>
                                      </p:cBhvr>
                                      <p:to>
                                        <p:strVal val="visible"/>
                                      </p:to>
                                    </p:set>
                                    <p:animEffect transition="in" filter="blinds(horizontal)">
                                      <p:cBhvr>
                                        <p:cTn id="16" dur="500"/>
                                        <p:tgtEl>
                                          <p:spTgt spid="807158"/>
                                        </p:tgtEl>
                                      </p:cBhvr>
                                    </p:animEffect>
                                  </p:childTnLst>
                                </p:cTn>
                              </p:par>
                              <p:par>
                                <p:cTn id="17" presetID="3" presetClass="entr" presetSubtype="10" fill="hold" nodeType="withEffect">
                                  <p:stCondLst>
                                    <p:cond delay="0"/>
                                  </p:stCondLst>
                                  <p:childTnLst>
                                    <p:set>
                                      <p:cBhvr>
                                        <p:cTn id="18" dur="1" fill="hold">
                                          <p:stCondLst>
                                            <p:cond delay="0"/>
                                          </p:stCondLst>
                                        </p:cTn>
                                        <p:tgtEl>
                                          <p:spTgt spid="807166"/>
                                        </p:tgtEl>
                                        <p:attrNameLst>
                                          <p:attrName>style.visibility</p:attrName>
                                        </p:attrNameLst>
                                      </p:cBhvr>
                                      <p:to>
                                        <p:strVal val="visible"/>
                                      </p:to>
                                    </p:set>
                                    <p:animEffect transition="in" filter="blinds(horizontal)">
                                      <p:cBhvr>
                                        <p:cTn id="19" dur="500"/>
                                        <p:tgtEl>
                                          <p:spTgt spid="807166"/>
                                        </p:tgtEl>
                                      </p:cBhvr>
                                    </p:animEffect>
                                  </p:childTnLst>
                                </p:cTn>
                              </p:par>
                              <p:par>
                                <p:cTn id="20" presetID="3" presetClass="entr" presetSubtype="10" fill="hold" nodeType="withEffect">
                                  <p:stCondLst>
                                    <p:cond delay="0"/>
                                  </p:stCondLst>
                                  <p:childTnLst>
                                    <p:set>
                                      <p:cBhvr>
                                        <p:cTn id="21" dur="1" fill="hold">
                                          <p:stCondLst>
                                            <p:cond delay="0"/>
                                          </p:stCondLst>
                                        </p:cTn>
                                        <p:tgtEl>
                                          <p:spTgt spid="807146"/>
                                        </p:tgtEl>
                                        <p:attrNameLst>
                                          <p:attrName>style.visibility</p:attrName>
                                        </p:attrNameLst>
                                      </p:cBhvr>
                                      <p:to>
                                        <p:strVal val="visible"/>
                                      </p:to>
                                    </p:set>
                                    <p:animEffect transition="in" filter="blinds(horizontal)">
                                      <p:cBhvr>
                                        <p:cTn id="22" dur="500"/>
                                        <p:tgtEl>
                                          <p:spTgt spid="807146"/>
                                        </p:tgtEl>
                                      </p:cBhvr>
                                    </p:animEffect>
                                  </p:childTnLst>
                                </p:cTn>
                              </p:par>
                              <p:par>
                                <p:cTn id="23" presetID="3" presetClass="entr" presetSubtype="10" fill="hold" nodeType="withEffect">
                                  <p:stCondLst>
                                    <p:cond delay="0"/>
                                  </p:stCondLst>
                                  <p:childTnLst>
                                    <p:set>
                                      <p:cBhvr>
                                        <p:cTn id="24" dur="1" fill="hold">
                                          <p:stCondLst>
                                            <p:cond delay="0"/>
                                          </p:stCondLst>
                                        </p:cTn>
                                        <p:tgtEl>
                                          <p:spTgt spid="807148"/>
                                        </p:tgtEl>
                                        <p:attrNameLst>
                                          <p:attrName>style.visibility</p:attrName>
                                        </p:attrNameLst>
                                      </p:cBhvr>
                                      <p:to>
                                        <p:strVal val="visible"/>
                                      </p:to>
                                    </p:set>
                                    <p:animEffect transition="in" filter="blinds(horizontal)">
                                      <p:cBhvr>
                                        <p:cTn id="25" dur="500"/>
                                        <p:tgtEl>
                                          <p:spTgt spid="807148"/>
                                        </p:tgtEl>
                                      </p:cBhvr>
                                    </p:animEffect>
                                  </p:childTnLst>
                                </p:cTn>
                              </p:par>
                              <p:par>
                                <p:cTn id="26" presetID="3" presetClass="entr" presetSubtype="10" fill="hold" nodeType="withEffect">
                                  <p:stCondLst>
                                    <p:cond delay="0"/>
                                  </p:stCondLst>
                                  <p:childTnLst>
                                    <p:set>
                                      <p:cBhvr>
                                        <p:cTn id="27" dur="1" fill="hold">
                                          <p:stCondLst>
                                            <p:cond delay="0"/>
                                          </p:stCondLst>
                                        </p:cTn>
                                        <p:tgtEl>
                                          <p:spTgt spid="807149"/>
                                        </p:tgtEl>
                                        <p:attrNameLst>
                                          <p:attrName>style.visibility</p:attrName>
                                        </p:attrNameLst>
                                      </p:cBhvr>
                                      <p:to>
                                        <p:strVal val="visible"/>
                                      </p:to>
                                    </p:set>
                                    <p:animEffect transition="in" filter="blinds(horizontal)">
                                      <p:cBhvr>
                                        <p:cTn id="28" dur="500"/>
                                        <p:tgtEl>
                                          <p:spTgt spid="807149"/>
                                        </p:tgtEl>
                                      </p:cBhvr>
                                    </p:animEffect>
                                  </p:childTnLst>
                                </p:cTn>
                              </p:par>
                              <p:par>
                                <p:cTn id="29" presetID="3" presetClass="entr" presetSubtype="10" fill="hold" nodeType="withEffect">
                                  <p:stCondLst>
                                    <p:cond delay="0"/>
                                  </p:stCondLst>
                                  <p:childTnLst>
                                    <p:set>
                                      <p:cBhvr>
                                        <p:cTn id="30" dur="1" fill="hold">
                                          <p:stCondLst>
                                            <p:cond delay="0"/>
                                          </p:stCondLst>
                                        </p:cTn>
                                        <p:tgtEl>
                                          <p:spTgt spid="807147"/>
                                        </p:tgtEl>
                                        <p:attrNameLst>
                                          <p:attrName>style.visibility</p:attrName>
                                        </p:attrNameLst>
                                      </p:cBhvr>
                                      <p:to>
                                        <p:strVal val="visible"/>
                                      </p:to>
                                    </p:set>
                                    <p:animEffect transition="in" filter="blinds(horizontal)">
                                      <p:cBhvr>
                                        <p:cTn id="31" dur="500"/>
                                        <p:tgtEl>
                                          <p:spTgt spid="80714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07215"/>
                                        </p:tgtEl>
                                        <p:attrNameLst>
                                          <p:attrName>style.visibility</p:attrName>
                                        </p:attrNameLst>
                                      </p:cBhvr>
                                      <p:to>
                                        <p:strVal val="visible"/>
                                      </p:to>
                                    </p:set>
                                    <p:anim calcmode="lin" valueType="num">
                                      <p:cBhvr>
                                        <p:cTn id="36" dur="500" fill="hold"/>
                                        <p:tgtEl>
                                          <p:spTgt spid="807215"/>
                                        </p:tgtEl>
                                        <p:attrNameLst>
                                          <p:attrName>ppt_w</p:attrName>
                                        </p:attrNameLst>
                                      </p:cBhvr>
                                      <p:tavLst>
                                        <p:tav tm="0">
                                          <p:val>
                                            <p:fltVal val="0.000000"/>
                                          </p:val>
                                        </p:tav>
                                        <p:tav tm="100000">
                                          <p:val>
                                            <p:strVal val="#ppt_w"/>
                                          </p:val>
                                        </p:tav>
                                      </p:tavLst>
                                    </p:anim>
                                    <p:anim calcmode="lin" valueType="num">
                                      <p:cBhvr>
                                        <p:cTn id="37" dur="500" fill="hold"/>
                                        <p:tgtEl>
                                          <p:spTgt spid="807215"/>
                                        </p:tgtEl>
                                        <p:attrNameLst>
                                          <p:attrName>ppt_h</p:attrName>
                                        </p:attrNameLst>
                                      </p:cBhvr>
                                      <p:tavLst>
                                        <p:tav tm="0">
                                          <p:val>
                                            <p:fltVal val="0.000000"/>
                                          </p:val>
                                        </p:tav>
                                        <p:tav tm="100000">
                                          <p:val>
                                            <p:strVal val="#ppt_h"/>
                                          </p:val>
                                        </p:tav>
                                      </p:tavLst>
                                    </p:anim>
                                    <p:animEffect transition="in" filter="fade">
                                      <p:cBhvr>
                                        <p:cTn id="38" dur="500"/>
                                        <p:tgtEl>
                                          <p:spTgt spid="8072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07214"/>
                                        </p:tgtEl>
                                        <p:attrNameLst>
                                          <p:attrName>style.visibility</p:attrName>
                                        </p:attrNameLst>
                                      </p:cBhvr>
                                      <p:to>
                                        <p:strVal val="visible"/>
                                      </p:to>
                                    </p:set>
                                    <p:anim calcmode="lin" valueType="num">
                                      <p:cBhvr>
                                        <p:cTn id="43" dur="500" fill="hold"/>
                                        <p:tgtEl>
                                          <p:spTgt spid="807214"/>
                                        </p:tgtEl>
                                        <p:attrNameLst>
                                          <p:attrName>ppt_w</p:attrName>
                                        </p:attrNameLst>
                                      </p:cBhvr>
                                      <p:tavLst>
                                        <p:tav tm="0">
                                          <p:val>
                                            <p:fltVal val="0.000000"/>
                                          </p:val>
                                        </p:tav>
                                        <p:tav tm="100000">
                                          <p:val>
                                            <p:strVal val="#ppt_w"/>
                                          </p:val>
                                        </p:tav>
                                      </p:tavLst>
                                    </p:anim>
                                    <p:anim calcmode="lin" valueType="num">
                                      <p:cBhvr>
                                        <p:cTn id="44" dur="500" fill="hold"/>
                                        <p:tgtEl>
                                          <p:spTgt spid="807214"/>
                                        </p:tgtEl>
                                        <p:attrNameLst>
                                          <p:attrName>ppt_h</p:attrName>
                                        </p:attrNameLst>
                                      </p:cBhvr>
                                      <p:tavLst>
                                        <p:tav tm="0">
                                          <p:val>
                                            <p:fltVal val="0.000000"/>
                                          </p:val>
                                        </p:tav>
                                        <p:tav tm="100000">
                                          <p:val>
                                            <p:strVal val="#ppt_h"/>
                                          </p:val>
                                        </p:tav>
                                      </p:tavLst>
                                    </p:anim>
                                    <p:animEffect transition="in" filter="fade">
                                      <p:cBhvr>
                                        <p:cTn id="45" dur="500"/>
                                        <p:tgtEl>
                                          <p:spTgt spid="8072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807213"/>
                                        </p:tgtEl>
                                        <p:attrNameLst>
                                          <p:attrName>style.visibility</p:attrName>
                                        </p:attrNameLst>
                                      </p:cBhvr>
                                      <p:to>
                                        <p:strVal val="visible"/>
                                      </p:to>
                                    </p:set>
                                    <p:anim calcmode="lin" valueType="num">
                                      <p:cBhvr>
                                        <p:cTn id="50" dur="500" fill="hold"/>
                                        <p:tgtEl>
                                          <p:spTgt spid="807213"/>
                                        </p:tgtEl>
                                        <p:attrNameLst>
                                          <p:attrName>ppt_w</p:attrName>
                                        </p:attrNameLst>
                                      </p:cBhvr>
                                      <p:tavLst>
                                        <p:tav tm="0">
                                          <p:val>
                                            <p:fltVal val="0.000000"/>
                                          </p:val>
                                        </p:tav>
                                        <p:tav tm="100000">
                                          <p:val>
                                            <p:strVal val="#ppt_w"/>
                                          </p:val>
                                        </p:tav>
                                      </p:tavLst>
                                    </p:anim>
                                    <p:anim calcmode="lin" valueType="num">
                                      <p:cBhvr>
                                        <p:cTn id="51" dur="500" fill="hold"/>
                                        <p:tgtEl>
                                          <p:spTgt spid="807213"/>
                                        </p:tgtEl>
                                        <p:attrNameLst>
                                          <p:attrName>ppt_h</p:attrName>
                                        </p:attrNameLst>
                                      </p:cBhvr>
                                      <p:tavLst>
                                        <p:tav tm="0">
                                          <p:val>
                                            <p:fltVal val="0.000000"/>
                                          </p:val>
                                        </p:tav>
                                        <p:tav tm="100000">
                                          <p:val>
                                            <p:strVal val="#ppt_h"/>
                                          </p:val>
                                        </p:tav>
                                      </p:tavLst>
                                    </p:anim>
                                    <p:animEffect transition="in" filter="fade">
                                      <p:cBhvr>
                                        <p:cTn id="52" dur="500"/>
                                        <p:tgtEl>
                                          <p:spTgt spid="8072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07212"/>
                                        </p:tgtEl>
                                        <p:attrNameLst>
                                          <p:attrName>style.visibility</p:attrName>
                                        </p:attrNameLst>
                                      </p:cBhvr>
                                      <p:to>
                                        <p:strVal val="visible"/>
                                      </p:to>
                                    </p:set>
                                    <p:anim calcmode="lin" valueType="num">
                                      <p:cBhvr>
                                        <p:cTn id="57" dur="500" fill="hold"/>
                                        <p:tgtEl>
                                          <p:spTgt spid="807212"/>
                                        </p:tgtEl>
                                        <p:attrNameLst>
                                          <p:attrName>ppt_w</p:attrName>
                                        </p:attrNameLst>
                                      </p:cBhvr>
                                      <p:tavLst>
                                        <p:tav tm="0">
                                          <p:val>
                                            <p:fltVal val="0.000000"/>
                                          </p:val>
                                        </p:tav>
                                        <p:tav tm="100000">
                                          <p:val>
                                            <p:strVal val="#ppt_w"/>
                                          </p:val>
                                        </p:tav>
                                      </p:tavLst>
                                    </p:anim>
                                    <p:anim calcmode="lin" valueType="num">
                                      <p:cBhvr>
                                        <p:cTn id="58" dur="500" fill="hold"/>
                                        <p:tgtEl>
                                          <p:spTgt spid="807212"/>
                                        </p:tgtEl>
                                        <p:attrNameLst>
                                          <p:attrName>ppt_h</p:attrName>
                                        </p:attrNameLst>
                                      </p:cBhvr>
                                      <p:tavLst>
                                        <p:tav tm="0">
                                          <p:val>
                                            <p:fltVal val="0.000000"/>
                                          </p:val>
                                        </p:tav>
                                        <p:tav tm="100000">
                                          <p:val>
                                            <p:strVal val="#ppt_h"/>
                                          </p:val>
                                        </p:tav>
                                      </p:tavLst>
                                    </p:anim>
                                    <p:animEffect transition="in" filter="fade">
                                      <p:cBhvr>
                                        <p:cTn id="59" dur="500"/>
                                        <p:tgtEl>
                                          <p:spTgt spid="80721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807211"/>
                                        </p:tgtEl>
                                        <p:attrNameLst>
                                          <p:attrName>style.visibility</p:attrName>
                                        </p:attrNameLst>
                                      </p:cBhvr>
                                      <p:to>
                                        <p:strVal val="visible"/>
                                      </p:to>
                                    </p:set>
                                    <p:anim calcmode="lin" valueType="num">
                                      <p:cBhvr>
                                        <p:cTn id="64" dur="500" fill="hold"/>
                                        <p:tgtEl>
                                          <p:spTgt spid="807211"/>
                                        </p:tgtEl>
                                        <p:attrNameLst>
                                          <p:attrName>ppt_w</p:attrName>
                                        </p:attrNameLst>
                                      </p:cBhvr>
                                      <p:tavLst>
                                        <p:tav tm="0">
                                          <p:val>
                                            <p:fltVal val="0.000000"/>
                                          </p:val>
                                        </p:tav>
                                        <p:tav tm="100000">
                                          <p:val>
                                            <p:strVal val="#ppt_w"/>
                                          </p:val>
                                        </p:tav>
                                      </p:tavLst>
                                    </p:anim>
                                    <p:anim calcmode="lin" valueType="num">
                                      <p:cBhvr>
                                        <p:cTn id="65" dur="500" fill="hold"/>
                                        <p:tgtEl>
                                          <p:spTgt spid="807211"/>
                                        </p:tgtEl>
                                        <p:attrNameLst>
                                          <p:attrName>ppt_h</p:attrName>
                                        </p:attrNameLst>
                                      </p:cBhvr>
                                      <p:tavLst>
                                        <p:tav tm="0">
                                          <p:val>
                                            <p:fltVal val="0.000000"/>
                                          </p:val>
                                        </p:tav>
                                        <p:tav tm="100000">
                                          <p:val>
                                            <p:strVal val="#ppt_h"/>
                                          </p:val>
                                        </p:tav>
                                      </p:tavLst>
                                    </p:anim>
                                    <p:animEffect transition="in" filter="fade">
                                      <p:cBhvr>
                                        <p:cTn id="66" dur="500"/>
                                        <p:tgtEl>
                                          <p:spTgt spid="80721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07210"/>
                                        </p:tgtEl>
                                        <p:attrNameLst>
                                          <p:attrName>style.visibility</p:attrName>
                                        </p:attrNameLst>
                                      </p:cBhvr>
                                      <p:to>
                                        <p:strVal val="visible"/>
                                      </p:to>
                                    </p:set>
                                    <p:anim calcmode="lin" valueType="num">
                                      <p:cBhvr>
                                        <p:cTn id="71" dur="500" fill="hold"/>
                                        <p:tgtEl>
                                          <p:spTgt spid="807210"/>
                                        </p:tgtEl>
                                        <p:attrNameLst>
                                          <p:attrName>ppt_w</p:attrName>
                                        </p:attrNameLst>
                                      </p:cBhvr>
                                      <p:tavLst>
                                        <p:tav tm="0">
                                          <p:val>
                                            <p:fltVal val="0.000000"/>
                                          </p:val>
                                        </p:tav>
                                        <p:tav tm="100000">
                                          <p:val>
                                            <p:strVal val="#ppt_w"/>
                                          </p:val>
                                        </p:tav>
                                      </p:tavLst>
                                    </p:anim>
                                    <p:anim calcmode="lin" valueType="num">
                                      <p:cBhvr>
                                        <p:cTn id="72" dur="500" fill="hold"/>
                                        <p:tgtEl>
                                          <p:spTgt spid="807210"/>
                                        </p:tgtEl>
                                        <p:attrNameLst>
                                          <p:attrName>ppt_h</p:attrName>
                                        </p:attrNameLst>
                                      </p:cBhvr>
                                      <p:tavLst>
                                        <p:tav tm="0">
                                          <p:val>
                                            <p:fltVal val="0.000000"/>
                                          </p:val>
                                        </p:tav>
                                        <p:tav tm="100000">
                                          <p:val>
                                            <p:strVal val="#ppt_h"/>
                                          </p:val>
                                        </p:tav>
                                      </p:tavLst>
                                    </p:anim>
                                    <p:animEffect transition="in" filter="fade">
                                      <p:cBhvr>
                                        <p:cTn id="73" dur="500"/>
                                        <p:tgtEl>
                                          <p:spTgt spid="80721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807209"/>
                                        </p:tgtEl>
                                        <p:attrNameLst>
                                          <p:attrName>style.visibility</p:attrName>
                                        </p:attrNameLst>
                                      </p:cBhvr>
                                      <p:to>
                                        <p:strVal val="visible"/>
                                      </p:to>
                                    </p:set>
                                    <p:anim calcmode="lin" valueType="num">
                                      <p:cBhvr>
                                        <p:cTn id="78" dur="500" fill="hold"/>
                                        <p:tgtEl>
                                          <p:spTgt spid="807209"/>
                                        </p:tgtEl>
                                        <p:attrNameLst>
                                          <p:attrName>ppt_w</p:attrName>
                                        </p:attrNameLst>
                                      </p:cBhvr>
                                      <p:tavLst>
                                        <p:tav tm="0">
                                          <p:val>
                                            <p:fltVal val="0.000000"/>
                                          </p:val>
                                        </p:tav>
                                        <p:tav tm="100000">
                                          <p:val>
                                            <p:strVal val="#ppt_w"/>
                                          </p:val>
                                        </p:tav>
                                      </p:tavLst>
                                    </p:anim>
                                    <p:anim calcmode="lin" valueType="num">
                                      <p:cBhvr>
                                        <p:cTn id="79" dur="500" fill="hold"/>
                                        <p:tgtEl>
                                          <p:spTgt spid="807209"/>
                                        </p:tgtEl>
                                        <p:attrNameLst>
                                          <p:attrName>ppt_h</p:attrName>
                                        </p:attrNameLst>
                                      </p:cBhvr>
                                      <p:tavLst>
                                        <p:tav tm="0">
                                          <p:val>
                                            <p:fltVal val="0.000000"/>
                                          </p:val>
                                        </p:tav>
                                        <p:tav tm="100000">
                                          <p:val>
                                            <p:strVal val="#ppt_h"/>
                                          </p:val>
                                        </p:tav>
                                      </p:tavLst>
                                    </p:anim>
                                    <p:animEffect transition="in" filter="fade">
                                      <p:cBhvr>
                                        <p:cTn id="80" dur="500"/>
                                        <p:tgtEl>
                                          <p:spTgt spid="807209"/>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807216"/>
                                        </p:tgtEl>
                                        <p:attrNameLst>
                                          <p:attrName>style.visibility</p:attrName>
                                        </p:attrNameLst>
                                      </p:cBhvr>
                                      <p:to>
                                        <p:strVal val="visible"/>
                                      </p:to>
                                    </p:set>
                                    <p:animEffect transition="in" filter="blinds(horizontal)">
                                      <p:cBhvr>
                                        <p:cTn id="83" dur="500"/>
                                        <p:tgtEl>
                                          <p:spTgt spid="807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138" grpId="0"/>
      <p:bldP spid="807209" grpId="0"/>
      <p:bldP spid="807210" grpId="0"/>
      <p:bldP spid="807211" grpId="0"/>
      <p:bldP spid="807212" grpId="0"/>
      <p:bldP spid="807213" grpId="0"/>
      <p:bldP spid="807214" grpId="0"/>
      <p:bldP spid="807215" grpId="0"/>
      <p:bldP spid="8072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8129" name="Object 4"/>
          <p:cNvGraphicFramePr/>
          <p:nvPr/>
        </p:nvGraphicFramePr>
        <p:xfrm>
          <a:off x="622300" y="1054100"/>
          <a:ext cx="7916863" cy="4670425"/>
        </p:xfrm>
        <a:graphic>
          <a:graphicData uri="http://schemas.openxmlformats.org/presentationml/2006/ole">
            <mc:AlternateContent xmlns:mc="http://schemas.openxmlformats.org/markup-compatibility/2006">
              <mc:Choice xmlns:v="urn:schemas-microsoft-com:vml" Requires="v">
                <p:oleObj spid="_x0000_s3122" name="" r:id="rId1" imgW="8037830" imgH="4740910" progId="Word.Document.8">
                  <p:embed/>
                </p:oleObj>
              </mc:Choice>
              <mc:Fallback>
                <p:oleObj name="" r:id="rId1" imgW="8037830" imgH="4740910" progId="Word.Document.8">
                  <p:embed/>
                  <p:pic>
                    <p:nvPicPr>
                      <p:cNvPr id="0" name="图片 3121"/>
                      <p:cNvPicPr/>
                      <p:nvPr/>
                    </p:nvPicPr>
                    <p:blipFill>
                      <a:blip r:embed="rId2"/>
                      <a:stretch>
                        <a:fillRect/>
                      </a:stretch>
                    </p:blipFill>
                    <p:spPr>
                      <a:xfrm>
                        <a:off x="622300" y="1054100"/>
                        <a:ext cx="7916863" cy="4670425"/>
                      </a:xfrm>
                      <a:prstGeom prst="rect">
                        <a:avLst/>
                      </a:prstGeom>
                      <a:noFill/>
                      <a:ln w="38100">
                        <a:noFill/>
                        <a:miter/>
                      </a:ln>
                    </p:spPr>
                  </p:pic>
                </p:oleObj>
              </mc:Fallback>
            </mc:AlternateContent>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0177" name="Object 2"/>
          <p:cNvGraphicFramePr/>
          <p:nvPr/>
        </p:nvGraphicFramePr>
        <p:xfrm>
          <a:off x="355600" y="133350"/>
          <a:ext cx="2495550" cy="593725"/>
        </p:xfrm>
        <a:graphic>
          <a:graphicData uri="http://schemas.openxmlformats.org/presentationml/2006/ole">
            <mc:AlternateContent xmlns:mc="http://schemas.openxmlformats.org/markup-compatibility/2006">
              <mc:Choice xmlns:v="urn:schemas-microsoft-com:vml" Requires="v">
                <p:oleObj spid="_x0000_s3121" name="" r:id="rId1" imgW="2522220" imgH="597535" progId="Word.Document.8">
                  <p:embed/>
                </p:oleObj>
              </mc:Choice>
              <mc:Fallback>
                <p:oleObj name="" r:id="rId1" imgW="2522220" imgH="597535" progId="Word.Document.8">
                  <p:embed/>
                  <p:pic>
                    <p:nvPicPr>
                      <p:cNvPr id="0" name="图片 3120"/>
                      <p:cNvPicPr/>
                      <p:nvPr/>
                    </p:nvPicPr>
                    <p:blipFill>
                      <a:blip r:embed="rId2"/>
                      <a:stretch>
                        <a:fillRect/>
                      </a:stretch>
                    </p:blipFill>
                    <p:spPr>
                      <a:xfrm>
                        <a:off x="355600" y="133350"/>
                        <a:ext cx="2495550" cy="593725"/>
                      </a:xfrm>
                      <a:prstGeom prst="rect">
                        <a:avLst/>
                      </a:prstGeom>
                      <a:noFill/>
                      <a:ln w="38100">
                        <a:noFill/>
                        <a:miter/>
                      </a:ln>
                    </p:spPr>
                  </p:pic>
                </p:oleObj>
              </mc:Fallback>
            </mc:AlternateContent>
          </a:graphicData>
        </a:graphic>
      </p:graphicFrame>
      <p:sp>
        <p:nvSpPr>
          <p:cNvPr id="1026072" name="Rectangle 24"/>
          <p:cNvSpPr/>
          <p:nvPr/>
        </p:nvSpPr>
        <p:spPr>
          <a:xfrm>
            <a:off x="1476375" y="4217988"/>
            <a:ext cx="7415213" cy="2282825"/>
          </a:xfrm>
          <a:prstGeom prst="rect">
            <a:avLst/>
          </a:prstGeom>
          <a:noFill/>
          <a:ln w="19050">
            <a:noFill/>
          </a:ln>
        </p:spPr>
        <p:txBody>
          <a:bodyPr lIns="90000" tIns="46800" rIns="90000" bIns="46800" anchor="ctr"/>
          <a:p>
            <a:pPr defTabSz="914400">
              <a:lnSpc>
                <a:spcPct val="100000"/>
              </a:lnSpc>
              <a:tabLst>
                <a:tab pos="2400300" algn="l"/>
              </a:tabLst>
            </a:pPr>
            <a:r>
              <a:rPr lang="zh-CN" altLang="en-US" sz="2400" b="1" dirty="0">
                <a:latin typeface="宋体" panose="02010600030101010101" pitchFamily="2" charset="-122"/>
                <a:ea typeface="宋体" panose="02010600030101010101" pitchFamily="2" charset="-122"/>
              </a:rPr>
              <a:t>①</a:t>
            </a:r>
            <a:r>
              <a:rPr lang="zh-CN" altLang="en-US" sz="2400" b="1" dirty="0">
                <a:latin typeface="Times New Roman" panose="02020603050405020304" pitchFamily="18" charset="0"/>
                <a:ea typeface="宋体" panose="02010600030101010101" pitchFamily="2" charset="-122"/>
              </a:rPr>
              <a:t>发展社会主义市场经济，初次分配和再分配都要兼顾效率与公平，既要提高效率，又要促进公平。</a:t>
            </a:r>
            <a:r>
              <a:rPr lang="zh-CN" altLang="en-US" sz="2400" b="1" dirty="0">
                <a:latin typeface="宋体" panose="02010600030101010101" pitchFamily="2" charset="-122"/>
                <a:ea typeface="宋体" panose="02010600030101010101" pitchFamily="2" charset="-122"/>
              </a:rPr>
              <a:t>②</a:t>
            </a:r>
            <a:r>
              <a:rPr lang="zh-CN" altLang="en-US" sz="2400" b="1" dirty="0">
                <a:latin typeface="Times New Roman" panose="02020603050405020304" pitchFamily="18" charset="0"/>
                <a:ea typeface="宋体" panose="02010600030101010101" pitchFamily="2" charset="-122"/>
              </a:rPr>
              <a:t>兼顾效率与公平，既要反对平均主义，也要防止收入悬殊；既要落实分配政策，也要提倡奉献精神；在鼓励人们创业致富的同时，倡导回报社会和先富帮后富，朝着实现全体人民共同富裕不断迈进</a:t>
            </a:r>
            <a:endParaRPr lang="zh-CN" altLang="en-US" dirty="0">
              <a:latin typeface="Arial" panose="020B0604020202020204" pitchFamily="34" charset="0"/>
              <a:ea typeface="宋体" panose="02010600030101010101" pitchFamily="2" charset="-122"/>
            </a:endParaRPr>
          </a:p>
        </p:txBody>
      </p:sp>
      <p:sp>
        <p:nvSpPr>
          <p:cNvPr id="1026071" name="Rectangle 23"/>
          <p:cNvSpPr/>
          <p:nvPr/>
        </p:nvSpPr>
        <p:spPr>
          <a:xfrm>
            <a:off x="347663" y="4217988"/>
            <a:ext cx="1128712" cy="22828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处理二者关系的措施</a:t>
            </a:r>
            <a:endParaRPr lang="zh-CN" altLang="en-US" sz="2400" b="1" dirty="0">
              <a:latin typeface="Times New Roman" panose="02020603050405020304" pitchFamily="18" charset="0"/>
              <a:ea typeface="宋体" panose="02010600030101010101" pitchFamily="2" charset="-122"/>
            </a:endParaRPr>
          </a:p>
          <a:p>
            <a:pPr algn="ctr" defTabSz="914400">
              <a:lnSpc>
                <a:spcPct val="100000"/>
              </a:lnSpc>
              <a:tabLst>
                <a:tab pos="2400300" algn="l"/>
              </a:tabLst>
            </a:pPr>
            <a:endParaRPr lang="en-US" altLang="zh-CN" dirty="0">
              <a:latin typeface="Arial" panose="020B0604020202020204" pitchFamily="34" charset="0"/>
              <a:ea typeface="宋体" panose="02010600030101010101" pitchFamily="2" charset="-122"/>
            </a:endParaRPr>
          </a:p>
        </p:txBody>
      </p:sp>
      <p:sp>
        <p:nvSpPr>
          <p:cNvPr id="1026069" name="Rectangle 21"/>
          <p:cNvSpPr/>
          <p:nvPr/>
        </p:nvSpPr>
        <p:spPr>
          <a:xfrm>
            <a:off x="1476375" y="3030538"/>
            <a:ext cx="7415213" cy="1187450"/>
          </a:xfrm>
          <a:prstGeom prst="rect">
            <a:avLst/>
          </a:prstGeom>
          <a:noFill/>
          <a:ln w="19050">
            <a:noFill/>
          </a:ln>
        </p:spPr>
        <p:txBody>
          <a:bodyPr lIns="90000" tIns="46800" rIns="90000" bIns="46800" anchor="ctr"/>
          <a:p>
            <a:pPr defTabSz="914400">
              <a:lnSpc>
                <a:spcPct val="100000"/>
              </a:lnSpc>
              <a:tabLst>
                <a:tab pos="2400300" algn="l"/>
              </a:tabLst>
            </a:pPr>
            <a:r>
              <a:rPr lang="zh-CN" altLang="en-US" sz="2400" b="1" dirty="0">
                <a:latin typeface="宋体" panose="02010600030101010101" pitchFamily="2" charset="-122"/>
                <a:ea typeface="宋体" panose="02010600030101010101" pitchFamily="2" charset="-122"/>
              </a:rPr>
              <a:t>①</a:t>
            </a:r>
            <a:r>
              <a:rPr lang="zh-CN" altLang="en-US" sz="2400" b="1" dirty="0">
                <a:latin typeface="Times New Roman" panose="02020603050405020304" pitchFamily="18" charset="0"/>
                <a:ea typeface="宋体" panose="02010600030101010101" pitchFamily="2" charset="-122"/>
              </a:rPr>
              <a:t>效率与公平具有一致性。一方面，效率是公平的物质前提。另一方面，公平是提高经济效率的保证。</a:t>
            </a:r>
            <a:endParaRPr lang="zh-CN" altLang="en-US" sz="2400" b="1" dirty="0">
              <a:latin typeface="Times New Roman" panose="02020603050405020304" pitchFamily="18" charset="0"/>
              <a:ea typeface="宋体" panose="02010600030101010101" pitchFamily="2" charset="-122"/>
            </a:endParaRPr>
          </a:p>
          <a:p>
            <a:pPr defTabSz="914400">
              <a:lnSpc>
                <a:spcPct val="100000"/>
              </a:lnSpc>
              <a:tabLst>
                <a:tab pos="2400300" algn="l"/>
              </a:tabLst>
            </a:pPr>
            <a:r>
              <a:rPr lang="zh-CN" altLang="en-US" sz="2400" b="1" dirty="0">
                <a:latin typeface="宋体" panose="02010600030101010101" pitchFamily="2" charset="-122"/>
                <a:ea typeface="宋体" panose="02010600030101010101" pitchFamily="2" charset="-122"/>
              </a:rPr>
              <a:t>②</a:t>
            </a:r>
            <a:r>
              <a:rPr lang="zh-CN" altLang="en-US" sz="2400" b="1" dirty="0">
                <a:latin typeface="Times New Roman" panose="02020603050405020304" pitchFamily="18" charset="0"/>
                <a:ea typeface="宋体" panose="02010600030101010101" pitchFamily="2" charset="-122"/>
              </a:rPr>
              <a:t>效率与公平分别强调不同的方面，二者又存在矛盾</a:t>
            </a:r>
            <a:endParaRPr lang="zh-CN" altLang="en-US" dirty="0">
              <a:latin typeface="Arial" panose="020B0604020202020204" pitchFamily="34" charset="0"/>
              <a:ea typeface="宋体" panose="02010600030101010101" pitchFamily="2" charset="-122"/>
            </a:endParaRPr>
          </a:p>
        </p:txBody>
      </p:sp>
      <p:sp>
        <p:nvSpPr>
          <p:cNvPr id="1026068" name="Rectangle 20"/>
          <p:cNvSpPr/>
          <p:nvPr/>
        </p:nvSpPr>
        <p:spPr>
          <a:xfrm>
            <a:off x="347663" y="3030538"/>
            <a:ext cx="1128712" cy="118745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关系</a:t>
            </a:r>
            <a:endParaRPr lang="zh-CN" altLang="en-US" sz="2400" b="1" dirty="0">
              <a:latin typeface="Times New Roman" panose="02020603050405020304" pitchFamily="18" charset="0"/>
              <a:ea typeface="宋体" panose="02010600030101010101" pitchFamily="2" charset="-122"/>
            </a:endParaRPr>
          </a:p>
          <a:p>
            <a:pPr algn="ctr" defTabSz="914400">
              <a:lnSpc>
                <a:spcPct val="100000"/>
              </a:lnSpc>
              <a:tabLst>
                <a:tab pos="2400300" algn="l"/>
              </a:tabLst>
            </a:pPr>
            <a:endParaRPr lang="en-US" altLang="zh-CN" dirty="0">
              <a:latin typeface="Arial" panose="020B0604020202020204" pitchFamily="34" charset="0"/>
              <a:ea typeface="宋体" panose="02010600030101010101" pitchFamily="2" charset="-122"/>
            </a:endParaRPr>
          </a:p>
        </p:txBody>
      </p:sp>
      <p:sp>
        <p:nvSpPr>
          <p:cNvPr id="1026067" name="Rectangle 19"/>
          <p:cNvSpPr/>
          <p:nvPr/>
        </p:nvSpPr>
        <p:spPr>
          <a:xfrm>
            <a:off x="5435600" y="1112838"/>
            <a:ext cx="3455988" cy="1917700"/>
          </a:xfrm>
          <a:prstGeom prst="rect">
            <a:avLst/>
          </a:prstGeom>
          <a:noFill/>
          <a:ln w="19050">
            <a:noFill/>
          </a:ln>
        </p:spPr>
        <p:txBody>
          <a:bodyPr lIns="90000" tIns="46800" rIns="90000" bIns="46800" anchor="ctr"/>
          <a:p>
            <a:pP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收入分配公平，要求收入分配相对平等，即要求社会成员之间的收入差距不能过大，要保证人们的基本生活需要</a:t>
            </a:r>
            <a:endParaRPr lang="zh-CN" altLang="en-US" dirty="0">
              <a:latin typeface="Arial" panose="020B0604020202020204" pitchFamily="34" charset="0"/>
              <a:ea typeface="宋体" panose="02010600030101010101" pitchFamily="2" charset="-122"/>
            </a:endParaRPr>
          </a:p>
        </p:txBody>
      </p:sp>
      <p:sp>
        <p:nvSpPr>
          <p:cNvPr id="1026066" name="Rectangle 18"/>
          <p:cNvSpPr/>
          <p:nvPr/>
        </p:nvSpPr>
        <p:spPr>
          <a:xfrm>
            <a:off x="1476375" y="1112838"/>
            <a:ext cx="3959225" cy="1917700"/>
          </a:xfrm>
          <a:prstGeom prst="rect">
            <a:avLst/>
          </a:prstGeom>
          <a:noFill/>
          <a:ln w="19050">
            <a:noFill/>
          </a:ln>
        </p:spPr>
        <p:txBody>
          <a:bodyPr lIns="90000" tIns="46800" rIns="90000" bIns="46800" anchor="ctr"/>
          <a:p>
            <a:pP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指经济活动中产出与投入的比率，表示资源有效利用的程度。效率提高意味着资源的节约和社会财富的增加</a:t>
            </a:r>
            <a:endParaRPr lang="zh-CN" altLang="en-US" dirty="0">
              <a:latin typeface="Arial" panose="020B0604020202020204" pitchFamily="34" charset="0"/>
              <a:ea typeface="宋体" panose="02010600030101010101" pitchFamily="2" charset="-122"/>
            </a:endParaRPr>
          </a:p>
        </p:txBody>
      </p:sp>
      <p:sp>
        <p:nvSpPr>
          <p:cNvPr id="1026065" name="Rectangle 17"/>
          <p:cNvSpPr/>
          <p:nvPr/>
        </p:nvSpPr>
        <p:spPr>
          <a:xfrm>
            <a:off x="347663" y="1112838"/>
            <a:ext cx="1128712" cy="19177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含义</a:t>
            </a:r>
            <a:endParaRPr lang="zh-CN" altLang="en-US" dirty="0">
              <a:latin typeface="Arial" panose="020B0604020202020204" pitchFamily="34" charset="0"/>
              <a:ea typeface="宋体" panose="02010600030101010101" pitchFamily="2" charset="-122"/>
            </a:endParaRPr>
          </a:p>
        </p:txBody>
      </p:sp>
      <p:sp>
        <p:nvSpPr>
          <p:cNvPr id="50185" name="Rectangle 16"/>
          <p:cNvSpPr/>
          <p:nvPr/>
        </p:nvSpPr>
        <p:spPr>
          <a:xfrm>
            <a:off x="5435600" y="593725"/>
            <a:ext cx="3455988" cy="519113"/>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公平</a:t>
            </a:r>
            <a:endParaRPr lang="zh-CN" altLang="en-US" dirty="0">
              <a:latin typeface="Arial" panose="020B0604020202020204" pitchFamily="34" charset="0"/>
              <a:ea typeface="宋体" panose="02010600030101010101" pitchFamily="2" charset="-122"/>
            </a:endParaRPr>
          </a:p>
        </p:txBody>
      </p:sp>
      <p:sp>
        <p:nvSpPr>
          <p:cNvPr id="50186" name="Rectangle 15"/>
          <p:cNvSpPr/>
          <p:nvPr/>
        </p:nvSpPr>
        <p:spPr>
          <a:xfrm>
            <a:off x="1476375" y="593725"/>
            <a:ext cx="3959225" cy="519113"/>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效率</a:t>
            </a:r>
            <a:endParaRPr lang="zh-CN" altLang="en-US" dirty="0">
              <a:latin typeface="Arial" panose="020B0604020202020204" pitchFamily="34" charset="0"/>
              <a:ea typeface="宋体" panose="02010600030101010101" pitchFamily="2" charset="-122"/>
            </a:endParaRPr>
          </a:p>
        </p:txBody>
      </p:sp>
      <p:sp>
        <p:nvSpPr>
          <p:cNvPr id="50187" name="Rectangle 14"/>
          <p:cNvSpPr/>
          <p:nvPr/>
        </p:nvSpPr>
        <p:spPr>
          <a:xfrm>
            <a:off x="347663" y="593725"/>
            <a:ext cx="1128712" cy="519113"/>
          </a:xfrm>
          <a:prstGeom prst="rect">
            <a:avLst/>
          </a:prstGeom>
          <a:noFill/>
          <a:ln w="19050">
            <a:noFill/>
          </a:ln>
        </p:spPr>
        <p:txBody>
          <a:bodyPr lIns="90000" tIns="46800" rIns="90000" bIns="46800" anchor="ctr"/>
          <a:p>
            <a:pPr>
              <a:lnSpc>
                <a:spcPct val="100000"/>
              </a:lnSpc>
              <a:spcBef>
                <a:spcPct val="20000"/>
              </a:spcBef>
              <a:buClr>
                <a:schemeClr val="bg2"/>
              </a:buClr>
              <a:buSzPct val="75000"/>
              <a:buFont typeface="Wingdings" panose="05000000000000000000" pitchFamily="2" charset="2"/>
            </a:pPr>
            <a:endParaRPr lang="zh-CN" altLang="en-US" sz="2800" dirty="0">
              <a:latin typeface="Arial" panose="020B0604020202020204" pitchFamily="34" charset="0"/>
              <a:ea typeface="宋体" panose="02010600030101010101" pitchFamily="2" charset="-122"/>
            </a:endParaRPr>
          </a:p>
        </p:txBody>
      </p:sp>
      <p:sp>
        <p:nvSpPr>
          <p:cNvPr id="50188" name="Line 32"/>
          <p:cNvSpPr/>
          <p:nvPr/>
        </p:nvSpPr>
        <p:spPr>
          <a:xfrm>
            <a:off x="347663" y="1112838"/>
            <a:ext cx="8543925" cy="0"/>
          </a:xfrm>
          <a:prstGeom prst="line">
            <a:avLst/>
          </a:prstGeom>
          <a:ln w="19050" cap="flat" cmpd="sng">
            <a:solidFill>
              <a:schemeClr val="tx1"/>
            </a:solidFill>
            <a:prstDash val="solid"/>
            <a:round/>
            <a:headEnd type="none" w="med" len="med"/>
            <a:tailEnd type="none" w="med" len="med"/>
          </a:ln>
        </p:spPr>
      </p:sp>
      <p:sp>
        <p:nvSpPr>
          <p:cNvPr id="50189" name="Line 34"/>
          <p:cNvSpPr/>
          <p:nvPr/>
        </p:nvSpPr>
        <p:spPr>
          <a:xfrm>
            <a:off x="1476375" y="593725"/>
            <a:ext cx="0" cy="5907088"/>
          </a:xfrm>
          <a:prstGeom prst="line">
            <a:avLst/>
          </a:prstGeom>
          <a:ln w="19050" cap="flat" cmpd="sng">
            <a:solidFill>
              <a:schemeClr val="tx1"/>
            </a:solidFill>
            <a:prstDash val="solid"/>
            <a:round/>
            <a:headEnd type="none" w="med" len="med"/>
            <a:tailEnd type="none" w="med" len="med"/>
          </a:ln>
        </p:spPr>
      </p:sp>
      <p:sp>
        <p:nvSpPr>
          <p:cNvPr id="50190" name="Line 37"/>
          <p:cNvSpPr/>
          <p:nvPr/>
        </p:nvSpPr>
        <p:spPr>
          <a:xfrm>
            <a:off x="5435600" y="593725"/>
            <a:ext cx="0" cy="2436813"/>
          </a:xfrm>
          <a:prstGeom prst="line">
            <a:avLst/>
          </a:prstGeom>
          <a:ln w="19050" cap="flat" cmpd="sng">
            <a:solidFill>
              <a:schemeClr val="tx1"/>
            </a:solidFill>
            <a:prstDash val="solid"/>
            <a:round/>
            <a:headEnd type="none" w="med" len="med"/>
            <a:tailEnd type="none" w="med" len="med"/>
          </a:ln>
        </p:spPr>
      </p:sp>
      <p:sp>
        <p:nvSpPr>
          <p:cNvPr id="50191" name="Line 41"/>
          <p:cNvSpPr/>
          <p:nvPr/>
        </p:nvSpPr>
        <p:spPr>
          <a:xfrm>
            <a:off x="347663" y="3030538"/>
            <a:ext cx="8543925" cy="0"/>
          </a:xfrm>
          <a:prstGeom prst="line">
            <a:avLst/>
          </a:prstGeom>
          <a:ln w="19050" cap="flat" cmpd="sng">
            <a:solidFill>
              <a:schemeClr val="tx1"/>
            </a:solidFill>
            <a:prstDash val="solid"/>
            <a:round/>
            <a:headEnd type="none" w="med" len="med"/>
            <a:tailEnd type="none" w="med" len="med"/>
          </a:ln>
        </p:spPr>
      </p:sp>
      <p:sp>
        <p:nvSpPr>
          <p:cNvPr id="50192" name="Line 54"/>
          <p:cNvSpPr/>
          <p:nvPr/>
        </p:nvSpPr>
        <p:spPr>
          <a:xfrm>
            <a:off x="347663" y="4217988"/>
            <a:ext cx="8543925" cy="0"/>
          </a:xfrm>
          <a:prstGeom prst="line">
            <a:avLst/>
          </a:prstGeom>
          <a:ln w="19050" cap="flat" cmpd="sng">
            <a:solidFill>
              <a:schemeClr val="tx1"/>
            </a:solidFill>
            <a:prstDash val="solid"/>
            <a:round/>
            <a:headEnd type="none" w="med" len="med"/>
            <a:tailEnd type="none" w="med" len="med"/>
          </a:ln>
        </p:spPr>
      </p:sp>
      <p:sp>
        <p:nvSpPr>
          <p:cNvPr id="50193" name="Line 26"/>
          <p:cNvSpPr/>
          <p:nvPr/>
        </p:nvSpPr>
        <p:spPr>
          <a:xfrm>
            <a:off x="347663" y="593725"/>
            <a:ext cx="8543925" cy="0"/>
          </a:xfrm>
          <a:prstGeom prst="line">
            <a:avLst/>
          </a:prstGeom>
          <a:ln w="19050" cap="sq" cmpd="sng">
            <a:solidFill>
              <a:schemeClr val="tx1"/>
            </a:solidFill>
            <a:prstDash val="solid"/>
            <a:round/>
            <a:headEnd type="none" w="med" len="med"/>
            <a:tailEnd type="none" w="med" len="med"/>
          </a:ln>
        </p:spPr>
      </p:sp>
      <p:sp>
        <p:nvSpPr>
          <p:cNvPr id="50194" name="Line 28"/>
          <p:cNvSpPr/>
          <p:nvPr/>
        </p:nvSpPr>
        <p:spPr>
          <a:xfrm>
            <a:off x="347663" y="593725"/>
            <a:ext cx="0" cy="5907088"/>
          </a:xfrm>
          <a:prstGeom prst="line">
            <a:avLst/>
          </a:prstGeom>
          <a:ln w="19050" cap="sq" cmpd="sng">
            <a:solidFill>
              <a:schemeClr val="tx1"/>
            </a:solidFill>
            <a:prstDash val="solid"/>
            <a:round/>
            <a:headEnd type="none" w="med" len="med"/>
            <a:tailEnd type="none" w="med" len="med"/>
          </a:ln>
        </p:spPr>
      </p:sp>
      <p:sp>
        <p:nvSpPr>
          <p:cNvPr id="50195" name="Line 29"/>
          <p:cNvSpPr/>
          <p:nvPr/>
        </p:nvSpPr>
        <p:spPr>
          <a:xfrm>
            <a:off x="8891588" y="593725"/>
            <a:ext cx="0" cy="5907088"/>
          </a:xfrm>
          <a:prstGeom prst="line">
            <a:avLst/>
          </a:prstGeom>
          <a:ln w="19050" cap="sq" cmpd="sng">
            <a:solidFill>
              <a:schemeClr val="tx1"/>
            </a:solidFill>
            <a:prstDash val="solid"/>
            <a:round/>
            <a:headEnd type="none" w="med" len="med"/>
            <a:tailEnd type="none" w="med" len="med"/>
          </a:ln>
        </p:spPr>
      </p:sp>
      <p:sp>
        <p:nvSpPr>
          <p:cNvPr id="50196" name="Line 27"/>
          <p:cNvSpPr/>
          <p:nvPr/>
        </p:nvSpPr>
        <p:spPr>
          <a:xfrm>
            <a:off x="347663" y="6500813"/>
            <a:ext cx="8543925" cy="0"/>
          </a:xfrm>
          <a:prstGeom prst="line">
            <a:avLst/>
          </a:prstGeom>
          <a:ln w="19050" cap="sq" cmpd="sng">
            <a:solidFill>
              <a:schemeClr val="tx1"/>
            </a:solidFill>
            <a:prstDash val="solid"/>
            <a:round/>
            <a:headEnd type="none" w="med" len="med"/>
            <a:tailEnd type="none" w="med" len="med"/>
          </a:ln>
        </p:spPr>
      </p:sp>
      <p:sp>
        <p:nvSpPr>
          <p:cNvPr id="50197" name="Line 97"/>
          <p:cNvSpPr/>
          <p:nvPr/>
        </p:nvSpPr>
        <p:spPr>
          <a:xfrm>
            <a:off x="347663" y="593725"/>
            <a:ext cx="1128712" cy="519113"/>
          </a:xfrm>
          <a:prstGeom prst="line">
            <a:avLst/>
          </a:prstGeom>
          <a:ln w="19050" cap="rnd" cmpd="sng">
            <a:solidFill>
              <a:schemeClr val="tx1"/>
            </a:solidFill>
            <a:prstDash val="solid"/>
            <a:round/>
            <a:headEnd type="none" w="med" len="med"/>
            <a:tailEnd type="none" w="med" len="med"/>
          </a:ln>
        </p:spPr>
      </p:sp>
      <p:sp>
        <p:nvSpPr>
          <p:cNvPr id="1026147" name="Rectangle 99"/>
          <p:cNvSpPr/>
          <p:nvPr/>
        </p:nvSpPr>
        <p:spPr>
          <a:xfrm>
            <a:off x="684213" y="3729038"/>
            <a:ext cx="474662" cy="396875"/>
          </a:xfrm>
          <a:prstGeom prst="rect">
            <a:avLst/>
          </a:prstGeom>
          <a:solidFill>
            <a:srgbClr val="01217D"/>
          </a:solidFill>
          <a:ln w="19050">
            <a:noFill/>
          </a:ln>
        </p:spPr>
        <p:txBody>
          <a:bodyPr lIns="90000" tIns="46800" rIns="90000" bIns="46800" anchor="t">
            <a:spAutoFit/>
          </a:bodyPr>
          <a:p>
            <a:pPr algn="ctr" defTabSz="914400">
              <a:lnSpc>
                <a:spcPct val="100000"/>
              </a:lnSpc>
              <a:tabLst>
                <a:tab pos="2400300" algn="l"/>
              </a:tabLst>
            </a:pPr>
            <a:r>
              <a:rPr lang="en-US" altLang="zh-CN" sz="2000" b="1" dirty="0">
                <a:solidFill>
                  <a:schemeClr val="bg1"/>
                </a:solidFill>
                <a:latin typeface="IPAPANNEW" pitchFamily="2" charset="0"/>
                <a:ea typeface="黑体" panose="02010609060101010101" pitchFamily="2" charset="-122"/>
              </a:rPr>
              <a:t>[3]</a:t>
            </a:r>
            <a:endParaRPr lang="zh-CN" altLang="en-US" sz="2000" b="1" dirty="0">
              <a:solidFill>
                <a:schemeClr val="bg1"/>
              </a:solidFill>
              <a:latin typeface="IPAPANNEW" pitchFamily="2" charset="0"/>
              <a:ea typeface="黑体" panose="02010609060101010101" pitchFamily="2" charset="-122"/>
            </a:endParaRPr>
          </a:p>
        </p:txBody>
      </p:sp>
      <p:sp>
        <p:nvSpPr>
          <p:cNvPr id="1026148" name="Rectangle 100"/>
          <p:cNvSpPr/>
          <p:nvPr/>
        </p:nvSpPr>
        <p:spPr>
          <a:xfrm>
            <a:off x="684213" y="5789613"/>
            <a:ext cx="474662" cy="396875"/>
          </a:xfrm>
          <a:prstGeom prst="rect">
            <a:avLst/>
          </a:prstGeom>
          <a:solidFill>
            <a:srgbClr val="01217D"/>
          </a:solidFill>
          <a:ln w="19050">
            <a:noFill/>
          </a:ln>
        </p:spPr>
        <p:txBody>
          <a:bodyPr lIns="90000" tIns="46800" rIns="90000" bIns="46800" anchor="t">
            <a:spAutoFit/>
          </a:bodyPr>
          <a:p>
            <a:pPr algn="ctr" defTabSz="914400">
              <a:lnSpc>
                <a:spcPct val="100000"/>
              </a:lnSpc>
              <a:tabLst>
                <a:tab pos="2400300" algn="l"/>
              </a:tabLst>
            </a:pPr>
            <a:r>
              <a:rPr lang="en-US" altLang="zh-CN" sz="2000" b="1" dirty="0">
                <a:solidFill>
                  <a:schemeClr val="bg1"/>
                </a:solidFill>
                <a:latin typeface="IPAPANNEW" pitchFamily="2" charset="0"/>
                <a:ea typeface="黑体" panose="02010609060101010101" pitchFamily="2" charset="-122"/>
              </a:rPr>
              <a:t>[4]</a:t>
            </a:r>
            <a:endParaRPr lang="zh-CN" altLang="en-US" sz="2000" b="1" dirty="0">
              <a:solidFill>
                <a:schemeClr val="bg1"/>
              </a:solidFill>
              <a:latin typeface="IPAPANNEW" pitchFamily="2"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065"/>
                                        </p:tgtEl>
                                        <p:attrNameLst>
                                          <p:attrName>style.visibility</p:attrName>
                                        </p:attrNameLst>
                                      </p:cBhvr>
                                      <p:to>
                                        <p:strVal val="visible"/>
                                      </p:to>
                                    </p:set>
                                    <p:animEffect transition="in" filter="blinds(horizontal)">
                                      <p:cBhvr>
                                        <p:cTn id="7" dur="500"/>
                                        <p:tgtEl>
                                          <p:spTgt spid="10260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6066"/>
                                        </p:tgtEl>
                                        <p:attrNameLst>
                                          <p:attrName>style.visibility</p:attrName>
                                        </p:attrNameLst>
                                      </p:cBhvr>
                                      <p:to>
                                        <p:strVal val="visible"/>
                                      </p:to>
                                    </p:set>
                                    <p:animEffect transition="in" filter="blinds(horizontal)">
                                      <p:cBhvr>
                                        <p:cTn id="12" dur="500"/>
                                        <p:tgtEl>
                                          <p:spTgt spid="10260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6067"/>
                                        </p:tgtEl>
                                        <p:attrNameLst>
                                          <p:attrName>style.visibility</p:attrName>
                                        </p:attrNameLst>
                                      </p:cBhvr>
                                      <p:to>
                                        <p:strVal val="visible"/>
                                      </p:to>
                                    </p:set>
                                    <p:animEffect transition="in" filter="blinds(horizontal)">
                                      <p:cBhvr>
                                        <p:cTn id="17" dur="500"/>
                                        <p:tgtEl>
                                          <p:spTgt spid="10260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6068"/>
                                        </p:tgtEl>
                                        <p:attrNameLst>
                                          <p:attrName>style.visibility</p:attrName>
                                        </p:attrNameLst>
                                      </p:cBhvr>
                                      <p:to>
                                        <p:strVal val="visible"/>
                                      </p:to>
                                    </p:set>
                                    <p:animEffect transition="in" filter="blinds(horizontal)">
                                      <p:cBhvr>
                                        <p:cTn id="22" dur="500"/>
                                        <p:tgtEl>
                                          <p:spTgt spid="102606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26147"/>
                                        </p:tgtEl>
                                        <p:attrNameLst>
                                          <p:attrName>style.visibility</p:attrName>
                                        </p:attrNameLst>
                                      </p:cBhvr>
                                      <p:to>
                                        <p:strVal val="visible"/>
                                      </p:to>
                                    </p:set>
                                    <p:animEffect transition="in" filter="blinds(horizontal)">
                                      <p:cBhvr>
                                        <p:cTn id="25" dur="500"/>
                                        <p:tgtEl>
                                          <p:spTgt spid="102614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26069"/>
                                        </p:tgtEl>
                                        <p:attrNameLst>
                                          <p:attrName>style.visibility</p:attrName>
                                        </p:attrNameLst>
                                      </p:cBhvr>
                                      <p:to>
                                        <p:strVal val="visible"/>
                                      </p:to>
                                    </p:set>
                                    <p:animEffect transition="in" filter="blinds(horizontal)">
                                      <p:cBhvr>
                                        <p:cTn id="30" dur="500"/>
                                        <p:tgtEl>
                                          <p:spTgt spid="102606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26071"/>
                                        </p:tgtEl>
                                        <p:attrNameLst>
                                          <p:attrName>style.visibility</p:attrName>
                                        </p:attrNameLst>
                                      </p:cBhvr>
                                      <p:to>
                                        <p:strVal val="visible"/>
                                      </p:to>
                                    </p:set>
                                    <p:animEffect transition="in" filter="blinds(horizontal)">
                                      <p:cBhvr>
                                        <p:cTn id="35" dur="500"/>
                                        <p:tgtEl>
                                          <p:spTgt spid="102607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26148"/>
                                        </p:tgtEl>
                                        <p:attrNameLst>
                                          <p:attrName>style.visibility</p:attrName>
                                        </p:attrNameLst>
                                      </p:cBhvr>
                                      <p:to>
                                        <p:strVal val="visible"/>
                                      </p:to>
                                    </p:set>
                                    <p:animEffect transition="in" filter="blinds(horizontal)">
                                      <p:cBhvr>
                                        <p:cTn id="38" dur="500"/>
                                        <p:tgtEl>
                                          <p:spTgt spid="102614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26072"/>
                                        </p:tgtEl>
                                        <p:attrNameLst>
                                          <p:attrName>style.visibility</p:attrName>
                                        </p:attrNameLst>
                                      </p:cBhvr>
                                      <p:to>
                                        <p:strVal val="visible"/>
                                      </p:to>
                                    </p:set>
                                    <p:animEffect transition="in" filter="blinds(horizontal)">
                                      <p:cBhvr>
                                        <p:cTn id="43" dur="500"/>
                                        <p:tgtEl>
                                          <p:spTgt spid="1026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72" grpId="0"/>
      <p:bldP spid="1026071" grpId="0"/>
      <p:bldP spid="1026069" grpId="0"/>
      <p:bldP spid="1026068" grpId="0"/>
      <p:bldP spid="1026067" grpId="0"/>
      <p:bldP spid="1026066" grpId="0"/>
      <p:bldP spid="1026065" grpId="0"/>
      <p:bldP spid="1026147" grpId="0" animBg="1"/>
      <p:bldP spid="10261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2225" name="Object 2"/>
          <p:cNvGraphicFramePr/>
          <p:nvPr/>
        </p:nvGraphicFramePr>
        <p:xfrm>
          <a:off x="468313" y="1712913"/>
          <a:ext cx="8205787" cy="2940050"/>
        </p:xfrm>
        <a:graphic>
          <a:graphicData uri="http://schemas.openxmlformats.org/presentationml/2006/ole">
            <mc:AlternateContent xmlns:mc="http://schemas.openxmlformats.org/markup-compatibility/2006">
              <mc:Choice xmlns:v="urn:schemas-microsoft-com:vml" Requires="v">
                <p:oleObj spid="_x0000_s3118" name="" r:id="rId1" imgW="8253730" imgH="2962910" progId="Word.Document.8">
                  <p:embed/>
                </p:oleObj>
              </mc:Choice>
              <mc:Fallback>
                <p:oleObj name="" r:id="rId1" imgW="8253730" imgH="2962910" progId="Word.Document.8">
                  <p:embed/>
                  <p:pic>
                    <p:nvPicPr>
                      <p:cNvPr id="0" name="图片 3117"/>
                      <p:cNvPicPr/>
                      <p:nvPr/>
                    </p:nvPicPr>
                    <p:blipFill>
                      <a:blip r:embed="rId2"/>
                      <a:stretch>
                        <a:fillRect/>
                      </a:stretch>
                    </p:blipFill>
                    <p:spPr>
                      <a:xfrm>
                        <a:off x="468313" y="1712913"/>
                        <a:ext cx="8205787" cy="2940050"/>
                      </a:xfrm>
                      <a:prstGeom prst="rect">
                        <a:avLst/>
                      </a:prstGeom>
                      <a:noFill/>
                      <a:ln w="38100">
                        <a:noFill/>
                        <a:miter/>
                      </a:ln>
                    </p:spPr>
                  </p:pic>
                </p:oleObj>
              </mc:Fallback>
            </mc:AlternateContent>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54274" name="矩形 14"/>
          <p:cNvSpPr/>
          <p:nvPr/>
        </p:nvSpPr>
        <p:spPr>
          <a:xfrm>
            <a:off x="3851275" y="2667000"/>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在“题组训练”中查缺漏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54281"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2</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6321" name="Object 3"/>
          <p:cNvGraphicFramePr/>
          <p:nvPr/>
        </p:nvGraphicFramePr>
        <p:xfrm>
          <a:off x="255588" y="947738"/>
          <a:ext cx="8575675" cy="4713287"/>
        </p:xfrm>
        <a:graphic>
          <a:graphicData uri="http://schemas.openxmlformats.org/presentationml/2006/ole">
            <mc:AlternateContent xmlns:mc="http://schemas.openxmlformats.org/markup-compatibility/2006">
              <mc:Choice xmlns:v="urn:schemas-microsoft-com:vml" Requires="v">
                <p:oleObj spid="_x0000_s3119" name="" r:id="rId1" imgW="8788400" imgH="4829810" progId="Word.Document.8">
                  <p:embed/>
                </p:oleObj>
              </mc:Choice>
              <mc:Fallback>
                <p:oleObj name="" r:id="rId1" imgW="8788400" imgH="4829810" progId="Word.Document.8">
                  <p:embed/>
                  <p:pic>
                    <p:nvPicPr>
                      <p:cNvPr id="0" name="图片 3118"/>
                      <p:cNvPicPr/>
                      <p:nvPr/>
                    </p:nvPicPr>
                    <p:blipFill>
                      <a:blip r:embed="rId2"/>
                      <a:stretch>
                        <a:fillRect/>
                      </a:stretch>
                    </p:blipFill>
                    <p:spPr>
                      <a:xfrm>
                        <a:off x="255588" y="947738"/>
                        <a:ext cx="8575675" cy="4713287"/>
                      </a:xfrm>
                      <a:prstGeom prst="rect">
                        <a:avLst/>
                      </a:prstGeom>
                      <a:noFill/>
                      <a:ln w="38100">
                        <a:noFill/>
                        <a:miter/>
                      </a:ln>
                    </p:spPr>
                  </p:pic>
                </p:oleObj>
              </mc:Fallback>
            </mc:AlternateContent>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8369" name="Object 2"/>
          <p:cNvGraphicFramePr/>
          <p:nvPr/>
        </p:nvGraphicFramePr>
        <p:xfrm>
          <a:off x="517525" y="965200"/>
          <a:ext cx="8205788" cy="4125913"/>
        </p:xfrm>
        <a:graphic>
          <a:graphicData uri="http://schemas.openxmlformats.org/presentationml/2006/ole">
            <mc:AlternateContent xmlns:mc="http://schemas.openxmlformats.org/markup-compatibility/2006">
              <mc:Choice xmlns:v="urn:schemas-microsoft-com:vml" Requires="v">
                <p:oleObj spid="_x0000_s3120" name="" r:id="rId1" imgW="8253730" imgH="4148455" progId="Word.Document.8">
                  <p:embed/>
                </p:oleObj>
              </mc:Choice>
              <mc:Fallback>
                <p:oleObj name="" r:id="rId1" imgW="8253730" imgH="4148455" progId="Word.Document.8">
                  <p:embed/>
                  <p:pic>
                    <p:nvPicPr>
                      <p:cNvPr id="0" name="图片 3119"/>
                      <p:cNvPicPr/>
                      <p:nvPr/>
                    </p:nvPicPr>
                    <p:blipFill>
                      <a:blip r:embed="rId2"/>
                      <a:stretch>
                        <a:fillRect/>
                      </a:stretch>
                    </p:blipFill>
                    <p:spPr>
                      <a:xfrm>
                        <a:off x="517525" y="965200"/>
                        <a:ext cx="8205788" cy="4125913"/>
                      </a:xfrm>
                      <a:prstGeom prst="rect">
                        <a:avLst/>
                      </a:prstGeom>
                      <a:noFill/>
                      <a:ln w="38100">
                        <a:noFill/>
                        <a:miter/>
                      </a:ln>
                    </p:spPr>
                  </p:pic>
                </p:oleObj>
              </mc:Fallback>
            </mc:AlternateContent>
          </a:graphicData>
        </a:graphic>
      </p:graphicFrame>
      <p:graphicFrame>
        <p:nvGraphicFramePr>
          <p:cNvPr id="800771" name="Object 3"/>
          <p:cNvGraphicFramePr/>
          <p:nvPr/>
        </p:nvGraphicFramePr>
        <p:xfrm>
          <a:off x="496888" y="5121275"/>
          <a:ext cx="8251825" cy="592138"/>
        </p:xfrm>
        <a:graphic>
          <a:graphicData uri="http://schemas.openxmlformats.org/presentationml/2006/ole">
            <mc:AlternateContent xmlns:mc="http://schemas.openxmlformats.org/markup-compatibility/2006">
              <mc:Choice xmlns:v="urn:schemas-microsoft-com:vml" Requires="v">
                <p:oleObj spid="_x0000_s3099" name="" r:id="rId3" imgW="8253730" imgH="593090" progId="Word.Document.8">
                  <p:embed/>
                </p:oleObj>
              </mc:Choice>
              <mc:Fallback>
                <p:oleObj name="" r:id="rId3" imgW="8253730" imgH="593090" progId="Word.Document.8">
                  <p:embed/>
                  <p:pic>
                    <p:nvPicPr>
                      <p:cNvPr id="0" name="图片 3098"/>
                      <p:cNvPicPr/>
                      <p:nvPr/>
                    </p:nvPicPr>
                    <p:blipFill>
                      <a:blip r:embed="rId4"/>
                      <a:stretch>
                        <a:fillRect/>
                      </a:stretch>
                    </p:blipFill>
                    <p:spPr>
                      <a:xfrm>
                        <a:off x="496888" y="5121275"/>
                        <a:ext cx="8251825" cy="59213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0771"/>
                                        </p:tgtEl>
                                        <p:attrNameLst>
                                          <p:attrName>style.visibility</p:attrName>
                                        </p:attrNameLst>
                                      </p:cBhvr>
                                      <p:to>
                                        <p:strVal val="visible"/>
                                      </p:to>
                                    </p:set>
                                    <p:animEffect transition="in" filter="blinds(horizontal)">
                                      <p:cBhvr>
                                        <p:cTn id="7" dur="500"/>
                                        <p:tgtEl>
                                          <p:spTgt spid="800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0417" name="Object 2"/>
          <p:cNvGraphicFramePr/>
          <p:nvPr/>
        </p:nvGraphicFramePr>
        <p:xfrm>
          <a:off x="323850" y="788988"/>
          <a:ext cx="8477250" cy="5164137"/>
        </p:xfrm>
        <a:graphic>
          <a:graphicData uri="http://schemas.openxmlformats.org/presentationml/2006/ole">
            <mc:AlternateContent xmlns:mc="http://schemas.openxmlformats.org/markup-compatibility/2006">
              <mc:Choice xmlns:v="urn:schemas-microsoft-com:vml" Requires="v">
                <p:oleObj spid="_x0000_s3095" name="" r:id="rId1" imgW="8749030" imgH="5332730" progId="Word.Document.8">
                  <p:embed/>
                </p:oleObj>
              </mc:Choice>
              <mc:Fallback>
                <p:oleObj name="" r:id="rId1" imgW="8749030" imgH="5332730" progId="Word.Document.8">
                  <p:embed/>
                  <p:pic>
                    <p:nvPicPr>
                      <p:cNvPr id="0" name="图片 3094"/>
                      <p:cNvPicPr/>
                      <p:nvPr/>
                    </p:nvPicPr>
                    <p:blipFill>
                      <a:blip r:embed="rId2"/>
                      <a:stretch>
                        <a:fillRect/>
                      </a:stretch>
                    </p:blipFill>
                    <p:spPr>
                      <a:xfrm>
                        <a:off x="323850" y="788988"/>
                        <a:ext cx="8477250" cy="5164137"/>
                      </a:xfrm>
                      <a:prstGeom prst="rect">
                        <a:avLst/>
                      </a:prstGeom>
                      <a:noFill/>
                      <a:ln w="38100">
                        <a:noFill/>
                        <a:miter/>
                      </a:ln>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p:nvPr/>
        </p:nvSpPr>
        <p:spPr>
          <a:xfrm>
            <a:off x="339725" y="787400"/>
            <a:ext cx="8382000" cy="962025"/>
          </a:xfrm>
          <a:prstGeom prst="rect">
            <a:avLst/>
          </a:prstGeom>
          <a:noFill/>
          <a:ln w="9525">
            <a:noFill/>
          </a:ln>
        </p:spPr>
        <p:txBody>
          <a:bodyPr anchor="ctr"/>
          <a:p>
            <a:pPr algn="ctr">
              <a:lnSpc>
                <a:spcPct val="100000"/>
              </a:lnSpc>
              <a:buFontTx/>
            </a:pPr>
            <a:r>
              <a:rPr lang="zh-CN" altLang="en-US" sz="4800" b="1" dirty="0">
                <a:latin typeface="方正少儿简体" pitchFamily="65" charset="-122"/>
                <a:ea typeface="方正少儿简体" pitchFamily="65" charset="-122"/>
              </a:rPr>
              <a:t>目    录</a:t>
            </a:r>
            <a:endParaRPr lang="zh-CN" altLang="en-US" sz="3200" b="1" dirty="0">
              <a:solidFill>
                <a:schemeClr val="accent1"/>
              </a:solidFill>
              <a:latin typeface="方正少儿简体" pitchFamily="65" charset="-122"/>
              <a:ea typeface="方正少儿简体" pitchFamily="65" charset="-122"/>
            </a:endParaRPr>
          </a:p>
        </p:txBody>
      </p:sp>
      <p:grpSp>
        <p:nvGrpSpPr>
          <p:cNvPr id="7170" name="Group 3"/>
          <p:cNvGrpSpPr/>
          <p:nvPr/>
        </p:nvGrpSpPr>
        <p:grpSpPr>
          <a:xfrm>
            <a:off x="2044700" y="2973388"/>
            <a:ext cx="762000" cy="665162"/>
            <a:chOff x="1110" y="2656"/>
            <a:chExt cx="1549" cy="1351"/>
          </a:xfrm>
        </p:grpSpPr>
        <p:sp>
          <p:nvSpPr>
            <p:cNvPr id="7171"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7172"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10"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7174" name="Group 7"/>
          <p:cNvGrpSpPr/>
          <p:nvPr/>
        </p:nvGrpSpPr>
        <p:grpSpPr>
          <a:xfrm>
            <a:off x="2044700" y="3887788"/>
            <a:ext cx="762000" cy="665162"/>
            <a:chOff x="3174" y="2656"/>
            <a:chExt cx="1549" cy="1351"/>
          </a:xfrm>
        </p:grpSpPr>
        <p:sp>
          <p:nvSpPr>
            <p:cNvPr id="7175" name="AutoShape 8"/>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7176" name="AutoShape 9"/>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14"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7178" name="Line 11"/>
          <p:cNvSpPr/>
          <p:nvPr/>
        </p:nvSpPr>
        <p:spPr>
          <a:xfrm>
            <a:off x="2654300" y="3582988"/>
            <a:ext cx="5013325" cy="0"/>
          </a:xfrm>
          <a:prstGeom prst="line">
            <a:avLst/>
          </a:prstGeom>
          <a:ln w="25400" cap="flat" cmpd="sng">
            <a:solidFill>
              <a:srgbClr val="C0C0C0"/>
            </a:solidFill>
            <a:prstDash val="sysDot"/>
            <a:round/>
            <a:headEnd type="none" w="med" len="med"/>
            <a:tailEnd type="oval" w="med" len="med"/>
          </a:ln>
        </p:spPr>
      </p:sp>
      <p:sp>
        <p:nvSpPr>
          <p:cNvPr id="7179" name="Text Box 12">
            <a:hlinkClick r:id="rId1" action="ppaction://hlinksldjump"/>
          </p:cNvPr>
          <p:cNvSpPr txBox="1"/>
          <p:nvPr/>
        </p:nvSpPr>
        <p:spPr>
          <a:xfrm>
            <a:off x="2771775" y="2762250"/>
            <a:ext cx="5183188" cy="822325"/>
          </a:xfrm>
          <a:prstGeom prst="rect">
            <a:avLst/>
          </a:prstGeom>
          <a:noFill/>
          <a:ln w="9525">
            <a:noFill/>
          </a:ln>
        </p:spPr>
        <p:txBody>
          <a:bodyPr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复习集成块一  </a:t>
            </a:r>
            <a:r>
              <a:rPr lang="zh-CN" altLang="ko-KR" sz="2400" b="1" dirty="0">
                <a:solidFill>
                  <a:srgbClr val="000000"/>
                </a:solidFill>
                <a:latin typeface="方正卡通简体" pitchFamily="65" charset="-122"/>
                <a:ea typeface="方正卡通简体" pitchFamily="65" charset="-122"/>
              </a:rPr>
              <a:t>按劳分配为主体</a:t>
            </a:r>
            <a:endParaRPr lang="zh-CN" altLang="en-US" sz="2400" b="1" dirty="0">
              <a:solidFill>
                <a:srgbClr val="000000"/>
              </a:solidFill>
              <a:latin typeface="方正卡通简体" pitchFamily="65" charset="-122"/>
              <a:ea typeface="方正卡通简体" pitchFamily="65" charset="-122"/>
            </a:endParaRPr>
          </a:p>
          <a:p>
            <a:pPr latinLnBrk="1">
              <a:lnSpc>
                <a:spcPct val="100000"/>
              </a:lnSpc>
              <a:buFontTx/>
            </a:pPr>
            <a:r>
              <a:rPr lang="zh-CN" altLang="en-US" sz="2400" b="1" dirty="0">
                <a:solidFill>
                  <a:srgbClr val="000000"/>
                </a:solidFill>
                <a:latin typeface="方正卡通简体" pitchFamily="65" charset="-122"/>
                <a:ea typeface="方正卡通简体" pitchFamily="65" charset="-122"/>
              </a:rPr>
              <a:t>                               </a:t>
            </a:r>
            <a:r>
              <a:rPr lang="zh-CN" altLang="ko-KR" sz="2400" b="1" dirty="0">
                <a:solidFill>
                  <a:srgbClr val="000000"/>
                </a:solidFill>
                <a:latin typeface="方正卡通简体" pitchFamily="65" charset="-122"/>
                <a:ea typeface="方正卡通简体" pitchFamily="65" charset="-122"/>
              </a:rPr>
              <a:t>多种分配方式并存</a:t>
            </a:r>
            <a:endParaRPr lang="en-US" altLang="ko-KR" sz="2400" b="1" dirty="0">
              <a:solidFill>
                <a:srgbClr val="000000"/>
              </a:solidFill>
              <a:latin typeface="方正卡通简体" pitchFamily="65" charset="-122"/>
              <a:ea typeface="方正卡通简体" pitchFamily="65" charset="-122"/>
            </a:endParaRPr>
          </a:p>
        </p:txBody>
      </p:sp>
      <p:sp>
        <p:nvSpPr>
          <p:cNvPr id="7180" name="Text Box 13"/>
          <p:cNvSpPr txBox="1"/>
          <p:nvPr/>
        </p:nvSpPr>
        <p:spPr>
          <a:xfrm>
            <a:off x="2174875" y="3052763"/>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sp>
        <p:nvSpPr>
          <p:cNvPr id="7181" name="Line 14"/>
          <p:cNvSpPr/>
          <p:nvPr/>
        </p:nvSpPr>
        <p:spPr>
          <a:xfrm>
            <a:off x="2441575" y="4497388"/>
            <a:ext cx="5226050" cy="0"/>
          </a:xfrm>
          <a:prstGeom prst="line">
            <a:avLst/>
          </a:prstGeom>
          <a:ln w="25400" cap="flat" cmpd="sng">
            <a:solidFill>
              <a:srgbClr val="C0C0C0"/>
            </a:solidFill>
            <a:prstDash val="sysDot"/>
            <a:round/>
            <a:headEnd type="none" w="med" len="med"/>
            <a:tailEnd type="oval" w="med" len="med"/>
          </a:ln>
        </p:spPr>
      </p:sp>
      <p:sp>
        <p:nvSpPr>
          <p:cNvPr id="7182" name="Text Box 15">
            <a:hlinkClick r:id="rId2" action="ppaction://hlinksldjump"/>
          </p:cNvPr>
          <p:cNvSpPr txBox="1"/>
          <p:nvPr/>
        </p:nvSpPr>
        <p:spPr>
          <a:xfrm>
            <a:off x="2771775" y="3989388"/>
            <a:ext cx="5256213" cy="457200"/>
          </a:xfrm>
          <a:prstGeom prst="rect">
            <a:avLst/>
          </a:prstGeom>
          <a:noFill/>
          <a:ln w="9525">
            <a:noFill/>
          </a:ln>
        </p:spPr>
        <p:txBody>
          <a:bodyPr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复习集成块二  收入分配与社会公平</a:t>
            </a:r>
            <a:endParaRPr lang="en-US" altLang="zh-CN" sz="2400" b="1" dirty="0">
              <a:solidFill>
                <a:srgbClr val="000000"/>
              </a:solidFill>
              <a:latin typeface="方正卡通简体" pitchFamily="65" charset="-122"/>
              <a:ea typeface="方正卡通简体" pitchFamily="65" charset="-122"/>
            </a:endParaRPr>
          </a:p>
        </p:txBody>
      </p:sp>
      <p:sp>
        <p:nvSpPr>
          <p:cNvPr id="7183" name="Text Box 16"/>
          <p:cNvSpPr txBox="1"/>
          <p:nvPr/>
        </p:nvSpPr>
        <p:spPr>
          <a:xfrm>
            <a:off x="2174875" y="3967163"/>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grpSp>
        <p:nvGrpSpPr>
          <p:cNvPr id="7184" name="Group 17"/>
          <p:cNvGrpSpPr/>
          <p:nvPr/>
        </p:nvGrpSpPr>
        <p:grpSpPr>
          <a:xfrm>
            <a:off x="2044700" y="4779963"/>
            <a:ext cx="762000" cy="665162"/>
            <a:chOff x="1110" y="2656"/>
            <a:chExt cx="1549" cy="1351"/>
          </a:xfrm>
        </p:grpSpPr>
        <p:sp>
          <p:nvSpPr>
            <p:cNvPr id="7185" name="AutoShape 18"/>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7186" name="AutoShape 19"/>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24"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7188" name="Line 25"/>
          <p:cNvSpPr/>
          <p:nvPr/>
        </p:nvSpPr>
        <p:spPr>
          <a:xfrm>
            <a:off x="2441575" y="5389563"/>
            <a:ext cx="5226050" cy="0"/>
          </a:xfrm>
          <a:prstGeom prst="line">
            <a:avLst/>
          </a:prstGeom>
          <a:ln w="25400" cap="flat" cmpd="sng">
            <a:solidFill>
              <a:srgbClr val="C0C0C0"/>
            </a:solidFill>
            <a:prstDash val="sysDot"/>
            <a:round/>
            <a:headEnd type="none" w="med" len="med"/>
            <a:tailEnd type="oval" w="med" len="med"/>
          </a:ln>
        </p:spPr>
      </p:sp>
      <p:sp>
        <p:nvSpPr>
          <p:cNvPr id="7189" name="Text Box 26">
            <a:hlinkClick r:id="rId3" action="ppaction://hlinksldjump"/>
          </p:cNvPr>
          <p:cNvSpPr txBox="1"/>
          <p:nvPr/>
        </p:nvSpPr>
        <p:spPr>
          <a:xfrm>
            <a:off x="2898775" y="4857750"/>
            <a:ext cx="4857750" cy="457200"/>
          </a:xfrm>
          <a:prstGeom prst="rect">
            <a:avLst/>
          </a:prstGeom>
          <a:noFill/>
          <a:ln w="9525">
            <a:noFill/>
          </a:ln>
        </p:spPr>
        <p:txBody>
          <a:bodyPr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本课综合检测</a:t>
            </a:r>
            <a:endParaRPr lang="en-US" altLang="zh-CN" sz="2400" b="1" dirty="0">
              <a:solidFill>
                <a:srgbClr val="000000"/>
              </a:solidFill>
              <a:latin typeface="方正卡通简体" pitchFamily="65" charset="-122"/>
              <a:ea typeface="方正卡通简体" pitchFamily="65" charset="-122"/>
            </a:endParaRPr>
          </a:p>
        </p:txBody>
      </p:sp>
      <p:sp>
        <p:nvSpPr>
          <p:cNvPr id="7190" name="Text Box 27"/>
          <p:cNvSpPr txBox="1"/>
          <p:nvPr/>
        </p:nvSpPr>
        <p:spPr>
          <a:xfrm>
            <a:off x="2174875" y="4859338"/>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sp>
        <p:nvSpPr>
          <p:cNvPr id="7191" name="Line 31"/>
          <p:cNvSpPr/>
          <p:nvPr/>
        </p:nvSpPr>
        <p:spPr>
          <a:xfrm>
            <a:off x="2638425" y="2495550"/>
            <a:ext cx="5102225" cy="0"/>
          </a:xfrm>
          <a:prstGeom prst="line">
            <a:avLst/>
          </a:prstGeom>
          <a:ln w="25400" cap="flat" cmpd="sng">
            <a:solidFill>
              <a:srgbClr val="C0C0C0"/>
            </a:solidFill>
            <a:prstDash val="sysDot"/>
            <a:round/>
            <a:headEnd type="none" w="med" len="med"/>
            <a:tailEnd type="oval" w="med" len="med"/>
          </a:ln>
        </p:spPr>
      </p:sp>
      <p:sp>
        <p:nvSpPr>
          <p:cNvPr id="7192" name="Text Box 32">
            <a:hlinkClick r:id="rId4" action="ppaction://hlinksldjump"/>
          </p:cNvPr>
          <p:cNvSpPr txBox="1"/>
          <p:nvPr/>
        </p:nvSpPr>
        <p:spPr>
          <a:xfrm>
            <a:off x="2916238" y="1962150"/>
            <a:ext cx="5183187" cy="457200"/>
          </a:xfrm>
          <a:prstGeom prst="rect">
            <a:avLst/>
          </a:prstGeom>
          <a:noFill/>
          <a:ln w="9525">
            <a:noFill/>
          </a:ln>
        </p:spPr>
        <p:txBody>
          <a:bodyPr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课首</a:t>
            </a:r>
            <a:endParaRPr lang="en-US" altLang="zh-CN" sz="2400" b="1" dirty="0">
              <a:solidFill>
                <a:srgbClr val="000000"/>
              </a:solidFill>
              <a:latin typeface="方正卡通简体" pitchFamily="65" charset="-122"/>
              <a:ea typeface="方正卡通简体" pitchFamily="65" charset="-122"/>
            </a:endParaRPr>
          </a:p>
        </p:txBody>
      </p:sp>
      <p:grpSp>
        <p:nvGrpSpPr>
          <p:cNvPr id="7193" name="Group 33"/>
          <p:cNvGrpSpPr/>
          <p:nvPr/>
        </p:nvGrpSpPr>
        <p:grpSpPr>
          <a:xfrm>
            <a:off x="2024063" y="1917700"/>
            <a:ext cx="762000" cy="665163"/>
            <a:chOff x="3174" y="2656"/>
            <a:chExt cx="1549" cy="1351"/>
          </a:xfrm>
        </p:grpSpPr>
        <p:sp>
          <p:nvSpPr>
            <p:cNvPr id="7194" name="AutoShape 3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7195" name="AutoShape 3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40" name="AutoShape 36"/>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7197" name="Text Box 37"/>
          <p:cNvSpPr txBox="1"/>
          <p:nvPr/>
        </p:nvSpPr>
        <p:spPr>
          <a:xfrm>
            <a:off x="2154238" y="1997075"/>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2465" name="Object 4"/>
          <p:cNvGraphicFramePr/>
          <p:nvPr/>
        </p:nvGraphicFramePr>
        <p:xfrm>
          <a:off x="444500" y="1406525"/>
          <a:ext cx="8205788" cy="3533775"/>
        </p:xfrm>
        <a:graphic>
          <a:graphicData uri="http://schemas.openxmlformats.org/presentationml/2006/ole">
            <mc:AlternateContent xmlns:mc="http://schemas.openxmlformats.org/markup-compatibility/2006">
              <mc:Choice xmlns:v="urn:schemas-microsoft-com:vml" Requires="v">
                <p:oleObj spid="_x0000_s3097" name="" r:id="rId1" imgW="8253730" imgH="3552190" progId="Word.Document.8">
                  <p:embed/>
                </p:oleObj>
              </mc:Choice>
              <mc:Fallback>
                <p:oleObj name="" r:id="rId1" imgW="8253730" imgH="3552190" progId="Word.Document.8">
                  <p:embed/>
                  <p:pic>
                    <p:nvPicPr>
                      <p:cNvPr id="0" name="图片 3096"/>
                      <p:cNvPicPr/>
                      <p:nvPr/>
                    </p:nvPicPr>
                    <p:blipFill>
                      <a:blip r:embed="rId2"/>
                      <a:stretch>
                        <a:fillRect/>
                      </a:stretch>
                    </p:blipFill>
                    <p:spPr>
                      <a:xfrm>
                        <a:off x="444500" y="1406525"/>
                        <a:ext cx="8205788" cy="3533775"/>
                      </a:xfrm>
                      <a:prstGeom prst="rect">
                        <a:avLst/>
                      </a:prstGeom>
                      <a:noFill/>
                      <a:ln w="38100">
                        <a:noFill/>
                        <a:miter/>
                      </a:ln>
                    </p:spPr>
                  </p:pic>
                </p:oleObj>
              </mc:Fallback>
            </mc:AlternateContent>
          </a:graphicData>
        </a:graphic>
      </p:graphicFrame>
      <p:graphicFrame>
        <p:nvGraphicFramePr>
          <p:cNvPr id="953350" name="Object 6"/>
          <p:cNvGraphicFramePr/>
          <p:nvPr/>
        </p:nvGraphicFramePr>
        <p:xfrm>
          <a:off x="455613" y="4483100"/>
          <a:ext cx="5268912" cy="395288"/>
        </p:xfrm>
        <a:graphic>
          <a:graphicData uri="http://schemas.openxmlformats.org/presentationml/2006/ole">
            <mc:AlternateContent xmlns:mc="http://schemas.openxmlformats.org/markup-compatibility/2006">
              <mc:Choice xmlns:v="urn:schemas-microsoft-com:vml" Requires="v">
                <p:oleObj spid="_x0000_s3096" name="" r:id="rId3" imgW="5278755" imgH="398145" progId="Word.Document.8">
                  <p:embed/>
                </p:oleObj>
              </mc:Choice>
              <mc:Fallback>
                <p:oleObj name="" r:id="rId3" imgW="5278755" imgH="398145" progId="Word.Document.8">
                  <p:embed/>
                  <p:pic>
                    <p:nvPicPr>
                      <p:cNvPr id="0" name="图片 3095"/>
                      <p:cNvPicPr/>
                      <p:nvPr/>
                    </p:nvPicPr>
                    <p:blipFill>
                      <a:blip r:embed="rId4"/>
                      <a:stretch>
                        <a:fillRect/>
                      </a:stretch>
                    </p:blipFill>
                    <p:spPr>
                      <a:xfrm>
                        <a:off x="455613" y="4483100"/>
                        <a:ext cx="5268912"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3350"/>
                                        </p:tgtEl>
                                        <p:attrNameLst>
                                          <p:attrName>style.visibility</p:attrName>
                                        </p:attrNameLst>
                                      </p:cBhvr>
                                      <p:to>
                                        <p:strVal val="visible"/>
                                      </p:to>
                                    </p:set>
                                    <p:animEffect transition="in" filter="blinds(horizontal)">
                                      <p:cBhvr>
                                        <p:cTn id="7" dur="500"/>
                                        <p:tgtEl>
                                          <p:spTgt spid="953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4513" name="Object 7"/>
          <p:cNvGraphicFramePr/>
          <p:nvPr/>
        </p:nvGraphicFramePr>
        <p:xfrm>
          <a:off x="268288" y="973138"/>
          <a:ext cx="8642350" cy="4687887"/>
        </p:xfrm>
        <a:graphic>
          <a:graphicData uri="http://schemas.openxmlformats.org/presentationml/2006/ole">
            <mc:AlternateContent xmlns:mc="http://schemas.openxmlformats.org/markup-compatibility/2006">
              <mc:Choice xmlns:v="urn:schemas-microsoft-com:vml" Requires="v">
                <p:oleObj spid="_x0000_s3103" name="" r:id="rId1" imgW="8762365" imgH="4751705" progId="Word.Document.8">
                  <p:embed/>
                </p:oleObj>
              </mc:Choice>
              <mc:Fallback>
                <p:oleObj name="" r:id="rId1" imgW="8762365" imgH="4751705" progId="Word.Document.8">
                  <p:embed/>
                  <p:pic>
                    <p:nvPicPr>
                      <p:cNvPr id="0" name="图片 3102"/>
                      <p:cNvPicPr/>
                      <p:nvPr/>
                    </p:nvPicPr>
                    <p:blipFill>
                      <a:blip r:embed="rId2"/>
                      <a:stretch>
                        <a:fillRect/>
                      </a:stretch>
                    </p:blipFill>
                    <p:spPr>
                      <a:xfrm>
                        <a:off x="268288" y="973138"/>
                        <a:ext cx="8642350" cy="4687887"/>
                      </a:xfrm>
                      <a:prstGeom prst="rect">
                        <a:avLst/>
                      </a:prstGeom>
                      <a:noFill/>
                      <a:ln w="38100">
                        <a:noFill/>
                        <a:miter/>
                      </a:ln>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6561" name="Object 4"/>
          <p:cNvGraphicFramePr/>
          <p:nvPr/>
        </p:nvGraphicFramePr>
        <p:xfrm>
          <a:off x="469900" y="1204913"/>
          <a:ext cx="8204200" cy="3533775"/>
        </p:xfrm>
        <a:graphic>
          <a:graphicData uri="http://schemas.openxmlformats.org/presentationml/2006/ole">
            <mc:AlternateContent xmlns:mc="http://schemas.openxmlformats.org/markup-compatibility/2006">
              <mc:Choice xmlns:v="urn:schemas-microsoft-com:vml" Requires="v">
                <p:oleObj spid="_x0000_s3098" name="" r:id="rId1" imgW="8253730" imgH="3555365" progId="Word.Document.8">
                  <p:embed/>
                </p:oleObj>
              </mc:Choice>
              <mc:Fallback>
                <p:oleObj name="" r:id="rId1" imgW="8253730" imgH="3555365" progId="Word.Document.8">
                  <p:embed/>
                  <p:pic>
                    <p:nvPicPr>
                      <p:cNvPr id="0" name="图片 3097"/>
                      <p:cNvPicPr/>
                      <p:nvPr/>
                    </p:nvPicPr>
                    <p:blipFill>
                      <a:blip r:embed="rId2"/>
                      <a:stretch>
                        <a:fillRect/>
                      </a:stretch>
                    </p:blipFill>
                    <p:spPr>
                      <a:xfrm>
                        <a:off x="469900" y="1204913"/>
                        <a:ext cx="8204200" cy="3533775"/>
                      </a:xfrm>
                      <a:prstGeom prst="rect">
                        <a:avLst/>
                      </a:prstGeom>
                      <a:noFill/>
                      <a:ln w="38100">
                        <a:noFill/>
                        <a:miter/>
                      </a:ln>
                    </p:spPr>
                  </p:pic>
                </p:oleObj>
              </mc:Fallback>
            </mc:AlternateContent>
          </a:graphicData>
        </a:graphic>
      </p:graphicFrame>
      <p:graphicFrame>
        <p:nvGraphicFramePr>
          <p:cNvPr id="1028101" name="Object 5"/>
          <p:cNvGraphicFramePr/>
          <p:nvPr/>
        </p:nvGraphicFramePr>
        <p:xfrm>
          <a:off x="471488" y="4713288"/>
          <a:ext cx="5268912" cy="395287"/>
        </p:xfrm>
        <a:graphic>
          <a:graphicData uri="http://schemas.openxmlformats.org/presentationml/2006/ole">
            <mc:AlternateContent xmlns:mc="http://schemas.openxmlformats.org/markup-compatibility/2006">
              <mc:Choice xmlns:v="urn:schemas-microsoft-com:vml" Requires="v">
                <p:oleObj spid="_x0000_s3104" name="" r:id="rId3" imgW="5278755" imgH="398145" progId="Word.Document.8">
                  <p:embed/>
                </p:oleObj>
              </mc:Choice>
              <mc:Fallback>
                <p:oleObj name="" r:id="rId3" imgW="5278755" imgH="398145" progId="Word.Document.8">
                  <p:embed/>
                  <p:pic>
                    <p:nvPicPr>
                      <p:cNvPr id="0" name="图片 3103"/>
                      <p:cNvPicPr/>
                      <p:nvPr/>
                    </p:nvPicPr>
                    <p:blipFill>
                      <a:blip r:embed="rId4"/>
                      <a:stretch>
                        <a:fillRect/>
                      </a:stretch>
                    </p:blipFill>
                    <p:spPr>
                      <a:xfrm>
                        <a:off x="471488" y="4713288"/>
                        <a:ext cx="5268912"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101"/>
                                        </p:tgtEl>
                                        <p:attrNameLst>
                                          <p:attrName>style.visibility</p:attrName>
                                        </p:attrNameLst>
                                      </p:cBhvr>
                                      <p:to>
                                        <p:strVal val="visible"/>
                                      </p:to>
                                    </p:set>
                                    <p:animEffect transition="in" filter="blinds(horizontal)">
                                      <p:cBhvr>
                                        <p:cTn id="7" dur="500"/>
                                        <p:tgtEl>
                                          <p:spTgt spid="1028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8609" name="Object 4"/>
          <p:cNvGraphicFramePr/>
          <p:nvPr/>
        </p:nvGraphicFramePr>
        <p:xfrm>
          <a:off x="255588" y="454025"/>
          <a:ext cx="8575675" cy="4135438"/>
        </p:xfrm>
        <a:graphic>
          <a:graphicData uri="http://schemas.openxmlformats.org/presentationml/2006/ole">
            <mc:AlternateContent xmlns:mc="http://schemas.openxmlformats.org/markup-compatibility/2006">
              <mc:Choice xmlns:v="urn:schemas-microsoft-com:vml" Requires="v">
                <p:oleObj spid="_x0000_s3100" name="" r:id="rId1" imgW="8823325" imgH="4236085" progId="Word.Document.8">
                  <p:embed/>
                </p:oleObj>
              </mc:Choice>
              <mc:Fallback>
                <p:oleObj name="" r:id="rId1" imgW="8823325" imgH="4236085" progId="Word.Document.8">
                  <p:embed/>
                  <p:pic>
                    <p:nvPicPr>
                      <p:cNvPr id="0" name="图片 3099"/>
                      <p:cNvPicPr/>
                      <p:nvPr/>
                    </p:nvPicPr>
                    <p:blipFill>
                      <a:blip r:embed="rId2"/>
                      <a:stretch>
                        <a:fillRect/>
                      </a:stretch>
                    </p:blipFill>
                    <p:spPr>
                      <a:xfrm>
                        <a:off x="255588" y="454025"/>
                        <a:ext cx="8575675" cy="4135438"/>
                      </a:xfrm>
                      <a:prstGeom prst="rect">
                        <a:avLst/>
                      </a:prstGeom>
                      <a:noFill/>
                      <a:ln w="38100">
                        <a:noFill/>
                        <a:miter/>
                      </a:ln>
                    </p:spPr>
                  </p:pic>
                </p:oleObj>
              </mc:Fallback>
            </mc:AlternateContent>
          </a:graphicData>
        </a:graphic>
      </p:graphicFrame>
      <p:graphicFrame>
        <p:nvGraphicFramePr>
          <p:cNvPr id="1029125" name="Object 5"/>
          <p:cNvGraphicFramePr/>
          <p:nvPr/>
        </p:nvGraphicFramePr>
        <p:xfrm>
          <a:off x="563563" y="4349750"/>
          <a:ext cx="8278812" cy="2074863"/>
        </p:xfrm>
        <a:graphic>
          <a:graphicData uri="http://schemas.openxmlformats.org/presentationml/2006/ole">
            <mc:AlternateContent xmlns:mc="http://schemas.openxmlformats.org/markup-compatibility/2006">
              <mc:Choice xmlns:v="urn:schemas-microsoft-com:vml" Requires="v">
                <p:oleObj spid="_x0000_s3101" name="" r:id="rId3" imgW="8354695" imgH="2086610" progId="Word.Document.8">
                  <p:embed/>
                </p:oleObj>
              </mc:Choice>
              <mc:Fallback>
                <p:oleObj name="" r:id="rId3" imgW="8354695" imgH="2086610" progId="Word.Document.8">
                  <p:embed/>
                  <p:pic>
                    <p:nvPicPr>
                      <p:cNvPr id="0" name="图片 3100"/>
                      <p:cNvPicPr/>
                      <p:nvPr/>
                    </p:nvPicPr>
                    <p:blipFill>
                      <a:blip r:embed="rId4"/>
                      <a:stretch>
                        <a:fillRect/>
                      </a:stretch>
                    </p:blipFill>
                    <p:spPr>
                      <a:xfrm>
                        <a:off x="563563" y="4349750"/>
                        <a:ext cx="8278812" cy="2074863"/>
                      </a:xfrm>
                      <a:prstGeom prst="rect">
                        <a:avLst/>
                      </a:prstGeom>
                      <a:noFill/>
                      <a:ln w="38100">
                        <a:noFill/>
                        <a:miter/>
                      </a:ln>
                    </p:spPr>
                  </p:pic>
                </p:oleObj>
              </mc:Fallback>
            </mc:AlternateContent>
          </a:graphicData>
        </a:graphic>
      </p:graphicFrame>
      <p:graphicFrame>
        <p:nvGraphicFramePr>
          <p:cNvPr id="1029126" name="Object 6"/>
          <p:cNvGraphicFramePr/>
          <p:nvPr/>
        </p:nvGraphicFramePr>
        <p:xfrm>
          <a:off x="542925" y="6289675"/>
          <a:ext cx="5268913" cy="395288"/>
        </p:xfrm>
        <a:graphic>
          <a:graphicData uri="http://schemas.openxmlformats.org/presentationml/2006/ole">
            <mc:AlternateContent xmlns:mc="http://schemas.openxmlformats.org/markup-compatibility/2006">
              <mc:Choice xmlns:v="urn:schemas-microsoft-com:vml" Requires="v">
                <p:oleObj spid="_x0000_s3102" name="" r:id="rId5" imgW="5278755" imgH="398145" progId="Word.Document.8">
                  <p:embed/>
                </p:oleObj>
              </mc:Choice>
              <mc:Fallback>
                <p:oleObj name="" r:id="rId5" imgW="5278755" imgH="398145" progId="Word.Document.8">
                  <p:embed/>
                  <p:pic>
                    <p:nvPicPr>
                      <p:cNvPr id="0" name="图片 3101"/>
                      <p:cNvPicPr/>
                      <p:nvPr/>
                    </p:nvPicPr>
                    <p:blipFill>
                      <a:blip r:embed="rId6"/>
                      <a:stretch>
                        <a:fillRect/>
                      </a:stretch>
                    </p:blipFill>
                    <p:spPr>
                      <a:xfrm>
                        <a:off x="542925" y="6289675"/>
                        <a:ext cx="5268913"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9125"/>
                                        </p:tgtEl>
                                        <p:attrNameLst>
                                          <p:attrName>style.visibility</p:attrName>
                                        </p:attrNameLst>
                                      </p:cBhvr>
                                      <p:to>
                                        <p:strVal val="visible"/>
                                      </p:to>
                                    </p:set>
                                    <p:anim calcmode="lin" valueType="num">
                                      <p:cBhvr>
                                        <p:cTn id="7" dur="500" fill="hold"/>
                                        <p:tgtEl>
                                          <p:spTgt spid="1029125"/>
                                        </p:tgtEl>
                                        <p:attrNameLst>
                                          <p:attrName>ppt_w</p:attrName>
                                        </p:attrNameLst>
                                      </p:cBhvr>
                                      <p:tavLst>
                                        <p:tav tm="0">
                                          <p:val>
                                            <p:fltVal val="0.000000"/>
                                          </p:val>
                                        </p:tav>
                                        <p:tav tm="100000">
                                          <p:val>
                                            <p:strVal val="#ppt_w"/>
                                          </p:val>
                                        </p:tav>
                                      </p:tavLst>
                                    </p:anim>
                                    <p:anim calcmode="lin" valueType="num">
                                      <p:cBhvr>
                                        <p:cTn id="8" dur="500" fill="hold"/>
                                        <p:tgtEl>
                                          <p:spTgt spid="1029125"/>
                                        </p:tgtEl>
                                        <p:attrNameLst>
                                          <p:attrName>ppt_h</p:attrName>
                                        </p:attrNameLst>
                                      </p:cBhvr>
                                      <p:tavLst>
                                        <p:tav tm="0">
                                          <p:val>
                                            <p:fltVal val="0.000000"/>
                                          </p:val>
                                        </p:tav>
                                        <p:tav tm="100000">
                                          <p:val>
                                            <p:strVal val="#ppt_h"/>
                                          </p:val>
                                        </p:tav>
                                      </p:tavLst>
                                    </p:anim>
                                    <p:animEffect transition="in" filter="fade">
                                      <p:cBhvr>
                                        <p:cTn id="9" dur="500"/>
                                        <p:tgtEl>
                                          <p:spTgt spid="10291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9126"/>
                                        </p:tgtEl>
                                        <p:attrNameLst>
                                          <p:attrName>style.visibility</p:attrName>
                                        </p:attrNameLst>
                                      </p:cBhvr>
                                      <p:to>
                                        <p:strVal val="visible"/>
                                      </p:to>
                                    </p:set>
                                    <p:anim calcmode="lin" valueType="num">
                                      <p:cBhvr>
                                        <p:cTn id="14" dur="500" fill="hold"/>
                                        <p:tgtEl>
                                          <p:spTgt spid="1029126"/>
                                        </p:tgtEl>
                                        <p:attrNameLst>
                                          <p:attrName>ppt_w</p:attrName>
                                        </p:attrNameLst>
                                      </p:cBhvr>
                                      <p:tavLst>
                                        <p:tav tm="0">
                                          <p:val>
                                            <p:fltVal val="0.000000"/>
                                          </p:val>
                                        </p:tav>
                                        <p:tav tm="100000">
                                          <p:val>
                                            <p:strVal val="#ppt_w"/>
                                          </p:val>
                                        </p:tav>
                                      </p:tavLst>
                                    </p:anim>
                                    <p:anim calcmode="lin" valueType="num">
                                      <p:cBhvr>
                                        <p:cTn id="15" dur="500" fill="hold"/>
                                        <p:tgtEl>
                                          <p:spTgt spid="1029126"/>
                                        </p:tgtEl>
                                        <p:attrNameLst>
                                          <p:attrName>ppt_h</p:attrName>
                                        </p:attrNameLst>
                                      </p:cBhvr>
                                      <p:tavLst>
                                        <p:tav tm="0">
                                          <p:val>
                                            <p:fltVal val="0.000000"/>
                                          </p:val>
                                        </p:tav>
                                        <p:tav tm="100000">
                                          <p:val>
                                            <p:strVal val="#ppt_h"/>
                                          </p:val>
                                        </p:tav>
                                      </p:tavLst>
                                    </p:anim>
                                    <p:animEffect transition="in" filter="fade">
                                      <p:cBhvr>
                                        <p:cTn id="16" dur="500"/>
                                        <p:tgtEl>
                                          <p:spTgt spid="1029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6547" name="Rectangle 3"/>
          <p:cNvSpPr/>
          <p:nvPr/>
        </p:nvSpPr>
        <p:spPr>
          <a:xfrm>
            <a:off x="179388" y="2511425"/>
            <a:ext cx="8928100" cy="701675"/>
          </a:xfrm>
          <a:prstGeom prst="rect">
            <a:avLst/>
          </a:prstGeom>
          <a:noFill/>
          <a:ln w="19050">
            <a:noFill/>
          </a:ln>
        </p:spPr>
        <p:txBody>
          <a:bodyPr anchor="ctr">
            <a:spAutoFit/>
          </a:bodyPr>
          <a:p>
            <a:pPr algn="ctr">
              <a:lnSpc>
                <a:spcPct val="100000"/>
              </a:lnSpc>
            </a:pPr>
            <a:r>
              <a:rPr lang="en-US" altLang="zh-CN" sz="4000" b="1" dirty="0">
                <a:solidFill>
                  <a:srgbClr val="009999"/>
                </a:solidFill>
                <a:latin typeface="方正宋黑简体" pitchFamily="65" charset="-122"/>
                <a:ea typeface="方正宋黑简体" pitchFamily="65" charset="-122"/>
              </a:rPr>
              <a:t>[</a:t>
            </a:r>
            <a:r>
              <a:rPr lang="zh-CN" altLang="en-US" sz="4000" b="1" dirty="0">
                <a:solidFill>
                  <a:srgbClr val="009999"/>
                </a:solidFill>
                <a:latin typeface="方正宋黑简体" pitchFamily="65" charset="-122"/>
                <a:ea typeface="方正宋黑简体" pitchFamily="65" charset="-122"/>
              </a:rPr>
              <a:t>本课综合检测</a:t>
            </a:r>
            <a:r>
              <a:rPr lang="en-US" altLang="zh-CN" sz="4000" b="1" dirty="0">
                <a:solidFill>
                  <a:srgbClr val="009999"/>
                </a:solidFill>
                <a:latin typeface="方正宋黑简体" pitchFamily="65" charset="-122"/>
                <a:ea typeface="方正宋黑简体" pitchFamily="65" charset="-122"/>
              </a:rPr>
              <a:t>]</a:t>
            </a:r>
            <a:endParaRPr lang="zh-CN" altLang="en-US" sz="4000" b="1" dirty="0">
              <a:solidFill>
                <a:srgbClr val="009999"/>
              </a:solidFill>
              <a:latin typeface="方正宋黑简体" pitchFamily="65" charset="-122"/>
              <a:ea typeface="方正宋黑简体"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76547"/>
                                        </p:tgtEl>
                                        <p:attrNameLst>
                                          <p:attrName>style.visibility</p:attrName>
                                        </p:attrNameLst>
                                      </p:cBhvr>
                                      <p:to>
                                        <p:strVal val="visible"/>
                                      </p:to>
                                    </p:set>
                                    <p:animEffect transition="in" filter="wipe(left)">
                                      <p:cBhvr>
                                        <p:cTn id="7" dur="1000"/>
                                        <p:tgtEl>
                                          <p:spTgt spid="876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2705" name="Object 4"/>
          <p:cNvGraphicFramePr/>
          <p:nvPr/>
        </p:nvGraphicFramePr>
        <p:xfrm>
          <a:off x="295275" y="66675"/>
          <a:ext cx="7908925" cy="592138"/>
        </p:xfrm>
        <a:graphic>
          <a:graphicData uri="http://schemas.openxmlformats.org/presentationml/2006/ole">
            <mc:AlternateContent xmlns:mc="http://schemas.openxmlformats.org/markup-compatibility/2006">
              <mc:Choice xmlns:v="urn:schemas-microsoft-com:vml" Requires="v">
                <p:oleObj spid="_x0000_s3110" name="" r:id="rId1" imgW="7982585" imgH="598170" progId="Word.Document.8">
                  <p:embed/>
                </p:oleObj>
              </mc:Choice>
              <mc:Fallback>
                <p:oleObj name="" r:id="rId1" imgW="7982585" imgH="598170" progId="Word.Document.8">
                  <p:embed/>
                  <p:pic>
                    <p:nvPicPr>
                      <p:cNvPr id="0" name="图片 3109"/>
                      <p:cNvPicPr/>
                      <p:nvPr/>
                    </p:nvPicPr>
                    <p:blipFill>
                      <a:blip r:embed="rId2"/>
                      <a:stretch>
                        <a:fillRect/>
                      </a:stretch>
                    </p:blipFill>
                    <p:spPr>
                      <a:xfrm>
                        <a:off x="295275" y="66675"/>
                        <a:ext cx="7908925" cy="592138"/>
                      </a:xfrm>
                      <a:prstGeom prst="rect">
                        <a:avLst/>
                      </a:prstGeom>
                      <a:noFill/>
                      <a:ln w="38100">
                        <a:noFill/>
                        <a:miter/>
                      </a:ln>
                    </p:spPr>
                  </p:pic>
                </p:oleObj>
              </mc:Fallback>
            </mc:AlternateContent>
          </a:graphicData>
        </a:graphic>
      </p:graphicFrame>
      <p:graphicFrame>
        <p:nvGraphicFramePr>
          <p:cNvPr id="72706" name="Object 5"/>
          <p:cNvGraphicFramePr/>
          <p:nvPr/>
        </p:nvGraphicFramePr>
        <p:xfrm>
          <a:off x="279400" y="493713"/>
          <a:ext cx="8493125" cy="4086225"/>
        </p:xfrm>
        <a:graphic>
          <a:graphicData uri="http://schemas.openxmlformats.org/presentationml/2006/ole">
            <mc:AlternateContent xmlns:mc="http://schemas.openxmlformats.org/markup-compatibility/2006">
              <mc:Choice xmlns:v="urn:schemas-microsoft-com:vml" Requires="v">
                <p:oleObj spid="_x0000_s3105" name="" r:id="rId3" imgW="8619490" imgH="4148455" progId="Word.Document.8">
                  <p:embed/>
                </p:oleObj>
              </mc:Choice>
              <mc:Fallback>
                <p:oleObj name="" r:id="rId3" imgW="8619490" imgH="4148455" progId="Word.Document.8">
                  <p:embed/>
                  <p:pic>
                    <p:nvPicPr>
                      <p:cNvPr id="0" name="图片 3104"/>
                      <p:cNvPicPr/>
                      <p:nvPr/>
                    </p:nvPicPr>
                    <p:blipFill>
                      <a:blip r:embed="rId4"/>
                      <a:stretch>
                        <a:fillRect/>
                      </a:stretch>
                    </p:blipFill>
                    <p:spPr>
                      <a:xfrm>
                        <a:off x="279400" y="493713"/>
                        <a:ext cx="8493125" cy="4086225"/>
                      </a:xfrm>
                      <a:prstGeom prst="rect">
                        <a:avLst/>
                      </a:prstGeom>
                      <a:noFill/>
                      <a:ln w="38100">
                        <a:noFill/>
                        <a:miter/>
                      </a:ln>
                    </p:spPr>
                  </p:pic>
                </p:oleObj>
              </mc:Fallback>
            </mc:AlternateContent>
          </a:graphicData>
        </a:graphic>
      </p:graphicFrame>
      <p:graphicFrame>
        <p:nvGraphicFramePr>
          <p:cNvPr id="875526" name="Object 6"/>
          <p:cNvGraphicFramePr/>
          <p:nvPr/>
        </p:nvGraphicFramePr>
        <p:xfrm>
          <a:off x="708025" y="4441825"/>
          <a:ext cx="8113713" cy="2387600"/>
        </p:xfrm>
        <a:graphic>
          <a:graphicData uri="http://schemas.openxmlformats.org/presentationml/2006/ole">
            <mc:AlternateContent xmlns:mc="http://schemas.openxmlformats.org/markup-compatibility/2006">
              <mc:Choice xmlns:v="urn:schemas-microsoft-com:vml" Requires="v">
                <p:oleObj spid="_x0000_s3116" name="" r:id="rId5" imgW="8345170" imgH="2439035" progId="Word.Document.8">
                  <p:embed/>
                </p:oleObj>
              </mc:Choice>
              <mc:Fallback>
                <p:oleObj name="" r:id="rId5" imgW="8345170" imgH="2439035" progId="Word.Document.8">
                  <p:embed/>
                  <p:pic>
                    <p:nvPicPr>
                      <p:cNvPr id="0" name="图片 3115"/>
                      <p:cNvPicPr/>
                      <p:nvPr/>
                    </p:nvPicPr>
                    <p:blipFill>
                      <a:blip r:embed="rId6"/>
                      <a:stretch>
                        <a:fillRect/>
                      </a:stretch>
                    </p:blipFill>
                    <p:spPr>
                      <a:xfrm>
                        <a:off x="708025" y="4441825"/>
                        <a:ext cx="8113713" cy="238760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5526"/>
                                        </p:tgtEl>
                                        <p:attrNameLst>
                                          <p:attrName>style.visibility</p:attrName>
                                        </p:attrNameLst>
                                      </p:cBhvr>
                                      <p:to>
                                        <p:strVal val="visible"/>
                                      </p:to>
                                    </p:set>
                                    <p:animEffect transition="in" filter="blinds(horizontal)">
                                      <p:cBhvr>
                                        <p:cTn id="7" dur="500"/>
                                        <p:tgtEl>
                                          <p:spTgt spid="875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4753" name="Object 2"/>
          <p:cNvGraphicFramePr/>
          <p:nvPr/>
        </p:nvGraphicFramePr>
        <p:xfrm>
          <a:off x="271463" y="488950"/>
          <a:ext cx="8699500" cy="1160463"/>
        </p:xfrm>
        <a:graphic>
          <a:graphicData uri="http://schemas.openxmlformats.org/presentationml/2006/ole">
            <mc:AlternateContent xmlns:mc="http://schemas.openxmlformats.org/markup-compatibility/2006">
              <mc:Choice xmlns:v="urn:schemas-microsoft-com:vml" Requires="v">
                <p:oleObj spid="_x0000_s3117" name="" r:id="rId1" imgW="8865235" imgH="1177925" progId="Word.Document.8">
                  <p:embed/>
                </p:oleObj>
              </mc:Choice>
              <mc:Fallback>
                <p:oleObj name="" r:id="rId1" imgW="8865235" imgH="1177925" progId="Word.Document.8">
                  <p:embed/>
                  <p:pic>
                    <p:nvPicPr>
                      <p:cNvPr id="0" name="图片 3116"/>
                      <p:cNvPicPr/>
                      <p:nvPr/>
                    </p:nvPicPr>
                    <p:blipFill>
                      <a:blip r:embed="rId2"/>
                      <a:stretch>
                        <a:fillRect/>
                      </a:stretch>
                    </p:blipFill>
                    <p:spPr>
                      <a:xfrm>
                        <a:off x="271463" y="488950"/>
                        <a:ext cx="8699500" cy="1160463"/>
                      </a:xfrm>
                      <a:prstGeom prst="rect">
                        <a:avLst/>
                      </a:prstGeom>
                      <a:noFill/>
                      <a:ln w="38100">
                        <a:noFill/>
                        <a:miter/>
                      </a:ln>
                    </p:spPr>
                  </p:pic>
                </p:oleObj>
              </mc:Fallback>
            </mc:AlternateContent>
          </a:graphicData>
        </a:graphic>
      </p:graphicFrame>
      <p:graphicFrame>
        <p:nvGraphicFramePr>
          <p:cNvPr id="980996" name="Object 4"/>
          <p:cNvGraphicFramePr/>
          <p:nvPr/>
        </p:nvGraphicFramePr>
        <p:xfrm>
          <a:off x="708025" y="1335088"/>
          <a:ext cx="8123238" cy="5429250"/>
        </p:xfrm>
        <a:graphic>
          <a:graphicData uri="http://schemas.openxmlformats.org/presentationml/2006/ole">
            <mc:AlternateContent xmlns:mc="http://schemas.openxmlformats.org/markup-compatibility/2006">
              <mc:Choice xmlns:v="urn:schemas-microsoft-com:vml" Requires="v">
                <p:oleObj spid="_x0000_s3108" name="" r:id="rId3" imgW="8209915" imgH="5459095" progId="Word.Document.8">
                  <p:embed/>
                </p:oleObj>
              </mc:Choice>
              <mc:Fallback>
                <p:oleObj name="" r:id="rId3" imgW="8209915" imgH="5459095" progId="Word.Document.8">
                  <p:embed/>
                  <p:pic>
                    <p:nvPicPr>
                      <p:cNvPr id="0" name="图片 3107"/>
                      <p:cNvPicPr/>
                      <p:nvPr/>
                    </p:nvPicPr>
                    <p:blipFill>
                      <a:blip r:embed="rId4"/>
                      <a:stretch>
                        <a:fillRect/>
                      </a:stretch>
                    </p:blipFill>
                    <p:spPr>
                      <a:xfrm>
                        <a:off x="708025" y="1335088"/>
                        <a:ext cx="8123238" cy="542925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80996"/>
                                        </p:tgtEl>
                                        <p:attrNameLst>
                                          <p:attrName>style.visibility</p:attrName>
                                        </p:attrNameLst>
                                      </p:cBhvr>
                                      <p:to>
                                        <p:strVal val="visible"/>
                                      </p:to>
                                    </p:set>
                                    <p:anim calcmode="lin" valueType="num">
                                      <p:cBhvr>
                                        <p:cTn id="7" dur="500" fill="hold"/>
                                        <p:tgtEl>
                                          <p:spTgt spid="980996"/>
                                        </p:tgtEl>
                                        <p:attrNameLst>
                                          <p:attrName>ppt_w</p:attrName>
                                        </p:attrNameLst>
                                      </p:cBhvr>
                                      <p:tavLst>
                                        <p:tav tm="0">
                                          <p:val>
                                            <p:fltVal val="0.000000"/>
                                          </p:val>
                                        </p:tav>
                                        <p:tav tm="100000">
                                          <p:val>
                                            <p:strVal val="#ppt_w"/>
                                          </p:val>
                                        </p:tav>
                                      </p:tavLst>
                                    </p:anim>
                                    <p:anim calcmode="lin" valueType="num">
                                      <p:cBhvr>
                                        <p:cTn id="8" dur="500" fill="hold"/>
                                        <p:tgtEl>
                                          <p:spTgt spid="980996"/>
                                        </p:tgtEl>
                                        <p:attrNameLst>
                                          <p:attrName>ppt_h</p:attrName>
                                        </p:attrNameLst>
                                      </p:cBhvr>
                                      <p:tavLst>
                                        <p:tav tm="0">
                                          <p:val>
                                            <p:fltVal val="0.000000"/>
                                          </p:val>
                                        </p:tav>
                                        <p:tav tm="100000">
                                          <p:val>
                                            <p:strVal val="#ppt_h"/>
                                          </p:val>
                                        </p:tav>
                                      </p:tavLst>
                                    </p:anim>
                                    <p:animEffect transition="in" filter="fade">
                                      <p:cBhvr>
                                        <p:cTn id="9" dur="500"/>
                                        <p:tgtEl>
                                          <p:spTgt spid="98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6801" name="Object 2"/>
          <p:cNvGraphicFramePr/>
          <p:nvPr/>
        </p:nvGraphicFramePr>
        <p:xfrm>
          <a:off x="247650" y="949325"/>
          <a:ext cx="8550275" cy="4127500"/>
        </p:xfrm>
        <a:graphic>
          <a:graphicData uri="http://schemas.openxmlformats.org/presentationml/2006/ole">
            <mc:AlternateContent xmlns:mc="http://schemas.openxmlformats.org/markup-compatibility/2006">
              <mc:Choice xmlns:v="urn:schemas-microsoft-com:vml" Requires="v">
                <p:oleObj spid="_x0000_s3106" name="" r:id="rId1" imgW="8840470" imgH="4267200" progId="Word.Document.8">
                  <p:embed/>
                </p:oleObj>
              </mc:Choice>
              <mc:Fallback>
                <p:oleObj name="" r:id="rId1" imgW="8840470" imgH="4267200" progId="Word.Document.8">
                  <p:embed/>
                  <p:pic>
                    <p:nvPicPr>
                      <p:cNvPr id="0" name="图片 3105"/>
                      <p:cNvPicPr/>
                      <p:nvPr/>
                    </p:nvPicPr>
                    <p:blipFill>
                      <a:blip r:embed="rId2"/>
                      <a:stretch>
                        <a:fillRect/>
                      </a:stretch>
                    </p:blipFill>
                    <p:spPr>
                      <a:xfrm>
                        <a:off x="247650" y="949325"/>
                        <a:ext cx="8550275" cy="4127500"/>
                      </a:xfrm>
                      <a:prstGeom prst="rect">
                        <a:avLst/>
                      </a:prstGeom>
                      <a:noFill/>
                      <a:ln w="38100">
                        <a:noFill/>
                        <a:miter/>
                      </a:ln>
                    </p:spPr>
                  </p:pic>
                </p:oleObj>
              </mc:Fallback>
            </mc:AlternateContent>
          </a:graphicData>
        </a:graphic>
      </p:graphicFrame>
      <p:graphicFrame>
        <p:nvGraphicFramePr>
          <p:cNvPr id="982026" name="Object 10"/>
          <p:cNvGraphicFramePr/>
          <p:nvPr/>
        </p:nvGraphicFramePr>
        <p:xfrm>
          <a:off x="4906963" y="3644900"/>
          <a:ext cx="833437" cy="395288"/>
        </p:xfrm>
        <a:graphic>
          <a:graphicData uri="http://schemas.openxmlformats.org/presentationml/2006/ole">
            <mc:AlternateContent xmlns:mc="http://schemas.openxmlformats.org/markup-compatibility/2006">
              <mc:Choice xmlns:v="urn:schemas-microsoft-com:vml" Requires="v">
                <p:oleObj spid="_x0000_s3111" name="" r:id="rId3" imgW="847090" imgH="397510" progId="Word.Document.8">
                  <p:embed/>
                </p:oleObj>
              </mc:Choice>
              <mc:Fallback>
                <p:oleObj name="" r:id="rId3" imgW="847090" imgH="397510" progId="Word.Document.8">
                  <p:embed/>
                  <p:pic>
                    <p:nvPicPr>
                      <p:cNvPr id="0" name="图片 3110"/>
                      <p:cNvPicPr/>
                      <p:nvPr/>
                    </p:nvPicPr>
                    <p:blipFill>
                      <a:blip r:embed="rId4"/>
                      <a:stretch>
                        <a:fillRect/>
                      </a:stretch>
                    </p:blipFill>
                    <p:spPr>
                      <a:xfrm>
                        <a:off x="4906963" y="3644900"/>
                        <a:ext cx="833437" cy="395288"/>
                      </a:xfrm>
                      <a:prstGeom prst="rect">
                        <a:avLst/>
                      </a:prstGeom>
                      <a:noFill/>
                      <a:ln w="38100">
                        <a:noFill/>
                        <a:miter/>
                      </a:ln>
                    </p:spPr>
                  </p:pic>
                </p:oleObj>
              </mc:Fallback>
            </mc:AlternateContent>
          </a:graphicData>
        </a:graphic>
      </p:graphicFrame>
      <p:graphicFrame>
        <p:nvGraphicFramePr>
          <p:cNvPr id="982027" name="Object 11"/>
          <p:cNvGraphicFramePr/>
          <p:nvPr/>
        </p:nvGraphicFramePr>
        <p:xfrm>
          <a:off x="6986588" y="3633788"/>
          <a:ext cx="833437" cy="395287"/>
        </p:xfrm>
        <a:graphic>
          <a:graphicData uri="http://schemas.openxmlformats.org/presentationml/2006/ole">
            <mc:AlternateContent xmlns:mc="http://schemas.openxmlformats.org/markup-compatibility/2006">
              <mc:Choice xmlns:v="urn:schemas-microsoft-com:vml" Requires="v">
                <p:oleObj spid="_x0000_s3115" name="" r:id="rId5" imgW="847090" imgH="397510" progId="Word.Document.8">
                  <p:embed/>
                </p:oleObj>
              </mc:Choice>
              <mc:Fallback>
                <p:oleObj name="" r:id="rId5" imgW="847090" imgH="397510" progId="Word.Document.8">
                  <p:embed/>
                  <p:pic>
                    <p:nvPicPr>
                      <p:cNvPr id="0" name="图片 3114"/>
                      <p:cNvPicPr/>
                      <p:nvPr/>
                    </p:nvPicPr>
                    <p:blipFill>
                      <a:blip r:embed="rId6"/>
                      <a:stretch>
                        <a:fillRect/>
                      </a:stretch>
                    </p:blipFill>
                    <p:spPr>
                      <a:xfrm>
                        <a:off x="6986588" y="3633788"/>
                        <a:ext cx="833437" cy="395287"/>
                      </a:xfrm>
                      <a:prstGeom prst="rect">
                        <a:avLst/>
                      </a:prstGeom>
                      <a:noFill/>
                      <a:ln w="38100">
                        <a:noFill/>
                        <a:miter/>
                      </a:ln>
                    </p:spPr>
                  </p:pic>
                </p:oleObj>
              </mc:Fallback>
            </mc:AlternateContent>
          </a:graphicData>
        </a:graphic>
      </p:graphicFrame>
      <p:graphicFrame>
        <p:nvGraphicFramePr>
          <p:cNvPr id="982028" name="Object 12"/>
          <p:cNvGraphicFramePr/>
          <p:nvPr/>
        </p:nvGraphicFramePr>
        <p:xfrm>
          <a:off x="2755900" y="4321175"/>
          <a:ext cx="833438" cy="395288"/>
        </p:xfrm>
        <a:graphic>
          <a:graphicData uri="http://schemas.openxmlformats.org/presentationml/2006/ole">
            <mc:AlternateContent xmlns:mc="http://schemas.openxmlformats.org/markup-compatibility/2006">
              <mc:Choice xmlns:v="urn:schemas-microsoft-com:vml" Requires="v">
                <p:oleObj spid="_x0000_s3112" name="" r:id="rId7" imgW="847090" imgH="397510" progId="Word.Document.8">
                  <p:embed/>
                </p:oleObj>
              </mc:Choice>
              <mc:Fallback>
                <p:oleObj name="" r:id="rId7" imgW="847090" imgH="397510" progId="Word.Document.8">
                  <p:embed/>
                  <p:pic>
                    <p:nvPicPr>
                      <p:cNvPr id="0" name="图片 3111"/>
                      <p:cNvPicPr/>
                      <p:nvPr/>
                    </p:nvPicPr>
                    <p:blipFill>
                      <a:blip r:embed="rId8"/>
                      <a:stretch>
                        <a:fillRect/>
                      </a:stretch>
                    </p:blipFill>
                    <p:spPr>
                      <a:xfrm>
                        <a:off x="2755900" y="4321175"/>
                        <a:ext cx="833438" cy="395288"/>
                      </a:xfrm>
                      <a:prstGeom prst="rect">
                        <a:avLst/>
                      </a:prstGeom>
                      <a:noFill/>
                      <a:ln w="38100">
                        <a:noFill/>
                        <a:miter/>
                      </a:ln>
                    </p:spPr>
                  </p:pic>
                </p:oleObj>
              </mc:Fallback>
            </mc:AlternateContent>
          </a:graphicData>
        </a:graphic>
      </p:graphicFrame>
      <p:graphicFrame>
        <p:nvGraphicFramePr>
          <p:cNvPr id="982029" name="Object 13"/>
          <p:cNvGraphicFramePr/>
          <p:nvPr/>
        </p:nvGraphicFramePr>
        <p:xfrm>
          <a:off x="3651250" y="4329113"/>
          <a:ext cx="833438" cy="395287"/>
        </p:xfrm>
        <a:graphic>
          <a:graphicData uri="http://schemas.openxmlformats.org/presentationml/2006/ole">
            <mc:AlternateContent xmlns:mc="http://schemas.openxmlformats.org/markup-compatibility/2006">
              <mc:Choice xmlns:v="urn:schemas-microsoft-com:vml" Requires="v">
                <p:oleObj spid="_x0000_s3109" name="" r:id="rId9" imgW="847090" imgH="397510" progId="Word.Document.8">
                  <p:embed/>
                </p:oleObj>
              </mc:Choice>
              <mc:Fallback>
                <p:oleObj name="" r:id="rId9" imgW="847090" imgH="397510" progId="Word.Document.8">
                  <p:embed/>
                  <p:pic>
                    <p:nvPicPr>
                      <p:cNvPr id="0" name="图片 3108"/>
                      <p:cNvPicPr/>
                      <p:nvPr/>
                    </p:nvPicPr>
                    <p:blipFill>
                      <a:blip r:embed="rId10"/>
                      <a:stretch>
                        <a:fillRect/>
                      </a:stretch>
                    </p:blipFill>
                    <p:spPr>
                      <a:xfrm>
                        <a:off x="3651250" y="4329113"/>
                        <a:ext cx="833438" cy="395287"/>
                      </a:xfrm>
                      <a:prstGeom prst="rect">
                        <a:avLst/>
                      </a:prstGeom>
                      <a:noFill/>
                      <a:ln w="38100">
                        <a:noFill/>
                        <a:miter/>
                      </a:ln>
                    </p:spPr>
                  </p:pic>
                </p:oleObj>
              </mc:Fallback>
            </mc:AlternateContent>
          </a:graphicData>
        </a:graphic>
      </p:graphicFrame>
      <p:graphicFrame>
        <p:nvGraphicFramePr>
          <p:cNvPr id="982030" name="Object 14"/>
          <p:cNvGraphicFramePr/>
          <p:nvPr/>
        </p:nvGraphicFramePr>
        <p:xfrm>
          <a:off x="7275513" y="4305300"/>
          <a:ext cx="1457325" cy="395288"/>
        </p:xfrm>
        <a:graphic>
          <a:graphicData uri="http://schemas.openxmlformats.org/presentationml/2006/ole">
            <mc:AlternateContent xmlns:mc="http://schemas.openxmlformats.org/markup-compatibility/2006">
              <mc:Choice xmlns:v="urn:schemas-microsoft-com:vml" Requires="v">
                <p:oleObj spid="_x0000_s3107" name="" r:id="rId11" imgW="1493520" imgH="402590" progId="Word.Document.8">
                  <p:embed/>
                </p:oleObj>
              </mc:Choice>
              <mc:Fallback>
                <p:oleObj name="" r:id="rId11" imgW="1493520" imgH="402590" progId="Word.Document.8">
                  <p:embed/>
                  <p:pic>
                    <p:nvPicPr>
                      <p:cNvPr id="0" name="图片 3106"/>
                      <p:cNvPicPr/>
                      <p:nvPr/>
                    </p:nvPicPr>
                    <p:blipFill>
                      <a:blip r:embed="rId12"/>
                      <a:stretch>
                        <a:fillRect/>
                      </a:stretch>
                    </p:blipFill>
                    <p:spPr>
                      <a:xfrm>
                        <a:off x="7275513" y="4305300"/>
                        <a:ext cx="1457325"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82026"/>
                                        </p:tgtEl>
                                        <p:attrNameLst>
                                          <p:attrName>style.visibility</p:attrName>
                                        </p:attrNameLst>
                                      </p:cBhvr>
                                      <p:to>
                                        <p:strVal val="visible"/>
                                      </p:to>
                                    </p:set>
                                    <p:anim calcmode="lin" valueType="num">
                                      <p:cBhvr>
                                        <p:cTn id="7" dur="500" fill="hold"/>
                                        <p:tgtEl>
                                          <p:spTgt spid="982026"/>
                                        </p:tgtEl>
                                        <p:attrNameLst>
                                          <p:attrName>ppt_w</p:attrName>
                                        </p:attrNameLst>
                                      </p:cBhvr>
                                      <p:tavLst>
                                        <p:tav tm="0">
                                          <p:val>
                                            <p:fltVal val="0.000000"/>
                                          </p:val>
                                        </p:tav>
                                        <p:tav tm="100000">
                                          <p:val>
                                            <p:strVal val="#ppt_w"/>
                                          </p:val>
                                        </p:tav>
                                      </p:tavLst>
                                    </p:anim>
                                    <p:anim calcmode="lin" valueType="num">
                                      <p:cBhvr>
                                        <p:cTn id="8" dur="500" fill="hold"/>
                                        <p:tgtEl>
                                          <p:spTgt spid="982026"/>
                                        </p:tgtEl>
                                        <p:attrNameLst>
                                          <p:attrName>ppt_h</p:attrName>
                                        </p:attrNameLst>
                                      </p:cBhvr>
                                      <p:tavLst>
                                        <p:tav tm="0">
                                          <p:val>
                                            <p:fltVal val="0.000000"/>
                                          </p:val>
                                        </p:tav>
                                        <p:tav tm="100000">
                                          <p:val>
                                            <p:strVal val="#ppt_h"/>
                                          </p:val>
                                        </p:tav>
                                      </p:tavLst>
                                    </p:anim>
                                    <p:animEffect transition="in" filter="fade">
                                      <p:cBhvr>
                                        <p:cTn id="9" dur="500"/>
                                        <p:tgtEl>
                                          <p:spTgt spid="982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82027"/>
                                        </p:tgtEl>
                                        <p:attrNameLst>
                                          <p:attrName>style.visibility</p:attrName>
                                        </p:attrNameLst>
                                      </p:cBhvr>
                                      <p:to>
                                        <p:strVal val="visible"/>
                                      </p:to>
                                    </p:set>
                                    <p:anim calcmode="lin" valueType="num">
                                      <p:cBhvr>
                                        <p:cTn id="14" dur="500" fill="hold"/>
                                        <p:tgtEl>
                                          <p:spTgt spid="982027"/>
                                        </p:tgtEl>
                                        <p:attrNameLst>
                                          <p:attrName>ppt_w</p:attrName>
                                        </p:attrNameLst>
                                      </p:cBhvr>
                                      <p:tavLst>
                                        <p:tav tm="0">
                                          <p:val>
                                            <p:fltVal val="0.000000"/>
                                          </p:val>
                                        </p:tav>
                                        <p:tav tm="100000">
                                          <p:val>
                                            <p:strVal val="#ppt_w"/>
                                          </p:val>
                                        </p:tav>
                                      </p:tavLst>
                                    </p:anim>
                                    <p:anim calcmode="lin" valueType="num">
                                      <p:cBhvr>
                                        <p:cTn id="15" dur="500" fill="hold"/>
                                        <p:tgtEl>
                                          <p:spTgt spid="982027"/>
                                        </p:tgtEl>
                                        <p:attrNameLst>
                                          <p:attrName>ppt_h</p:attrName>
                                        </p:attrNameLst>
                                      </p:cBhvr>
                                      <p:tavLst>
                                        <p:tav tm="0">
                                          <p:val>
                                            <p:fltVal val="0.000000"/>
                                          </p:val>
                                        </p:tav>
                                        <p:tav tm="100000">
                                          <p:val>
                                            <p:strVal val="#ppt_h"/>
                                          </p:val>
                                        </p:tav>
                                      </p:tavLst>
                                    </p:anim>
                                    <p:animEffect transition="in" filter="fade">
                                      <p:cBhvr>
                                        <p:cTn id="16" dur="500"/>
                                        <p:tgtEl>
                                          <p:spTgt spid="982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82028"/>
                                        </p:tgtEl>
                                        <p:attrNameLst>
                                          <p:attrName>style.visibility</p:attrName>
                                        </p:attrNameLst>
                                      </p:cBhvr>
                                      <p:to>
                                        <p:strVal val="visible"/>
                                      </p:to>
                                    </p:set>
                                    <p:anim calcmode="lin" valueType="num">
                                      <p:cBhvr>
                                        <p:cTn id="21" dur="500" fill="hold"/>
                                        <p:tgtEl>
                                          <p:spTgt spid="982028"/>
                                        </p:tgtEl>
                                        <p:attrNameLst>
                                          <p:attrName>ppt_w</p:attrName>
                                        </p:attrNameLst>
                                      </p:cBhvr>
                                      <p:tavLst>
                                        <p:tav tm="0">
                                          <p:val>
                                            <p:fltVal val="0.000000"/>
                                          </p:val>
                                        </p:tav>
                                        <p:tav tm="100000">
                                          <p:val>
                                            <p:strVal val="#ppt_w"/>
                                          </p:val>
                                        </p:tav>
                                      </p:tavLst>
                                    </p:anim>
                                    <p:anim calcmode="lin" valueType="num">
                                      <p:cBhvr>
                                        <p:cTn id="22" dur="500" fill="hold"/>
                                        <p:tgtEl>
                                          <p:spTgt spid="982028"/>
                                        </p:tgtEl>
                                        <p:attrNameLst>
                                          <p:attrName>ppt_h</p:attrName>
                                        </p:attrNameLst>
                                      </p:cBhvr>
                                      <p:tavLst>
                                        <p:tav tm="0">
                                          <p:val>
                                            <p:fltVal val="0.000000"/>
                                          </p:val>
                                        </p:tav>
                                        <p:tav tm="100000">
                                          <p:val>
                                            <p:strVal val="#ppt_h"/>
                                          </p:val>
                                        </p:tav>
                                      </p:tavLst>
                                    </p:anim>
                                    <p:animEffect transition="in" filter="fade">
                                      <p:cBhvr>
                                        <p:cTn id="23" dur="500"/>
                                        <p:tgtEl>
                                          <p:spTgt spid="9820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82029"/>
                                        </p:tgtEl>
                                        <p:attrNameLst>
                                          <p:attrName>style.visibility</p:attrName>
                                        </p:attrNameLst>
                                      </p:cBhvr>
                                      <p:to>
                                        <p:strVal val="visible"/>
                                      </p:to>
                                    </p:set>
                                    <p:anim calcmode="lin" valueType="num">
                                      <p:cBhvr>
                                        <p:cTn id="28" dur="500" fill="hold"/>
                                        <p:tgtEl>
                                          <p:spTgt spid="982029"/>
                                        </p:tgtEl>
                                        <p:attrNameLst>
                                          <p:attrName>ppt_w</p:attrName>
                                        </p:attrNameLst>
                                      </p:cBhvr>
                                      <p:tavLst>
                                        <p:tav tm="0">
                                          <p:val>
                                            <p:fltVal val="0.000000"/>
                                          </p:val>
                                        </p:tav>
                                        <p:tav tm="100000">
                                          <p:val>
                                            <p:strVal val="#ppt_w"/>
                                          </p:val>
                                        </p:tav>
                                      </p:tavLst>
                                    </p:anim>
                                    <p:anim calcmode="lin" valueType="num">
                                      <p:cBhvr>
                                        <p:cTn id="29" dur="500" fill="hold"/>
                                        <p:tgtEl>
                                          <p:spTgt spid="982029"/>
                                        </p:tgtEl>
                                        <p:attrNameLst>
                                          <p:attrName>ppt_h</p:attrName>
                                        </p:attrNameLst>
                                      </p:cBhvr>
                                      <p:tavLst>
                                        <p:tav tm="0">
                                          <p:val>
                                            <p:fltVal val="0.000000"/>
                                          </p:val>
                                        </p:tav>
                                        <p:tav tm="100000">
                                          <p:val>
                                            <p:strVal val="#ppt_h"/>
                                          </p:val>
                                        </p:tav>
                                      </p:tavLst>
                                    </p:anim>
                                    <p:animEffect transition="in" filter="fade">
                                      <p:cBhvr>
                                        <p:cTn id="30" dur="500"/>
                                        <p:tgtEl>
                                          <p:spTgt spid="98202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82030"/>
                                        </p:tgtEl>
                                        <p:attrNameLst>
                                          <p:attrName>style.visibility</p:attrName>
                                        </p:attrNameLst>
                                      </p:cBhvr>
                                      <p:to>
                                        <p:strVal val="visible"/>
                                      </p:to>
                                    </p:set>
                                    <p:anim calcmode="lin" valueType="num">
                                      <p:cBhvr>
                                        <p:cTn id="35" dur="500" fill="hold"/>
                                        <p:tgtEl>
                                          <p:spTgt spid="982030"/>
                                        </p:tgtEl>
                                        <p:attrNameLst>
                                          <p:attrName>ppt_w</p:attrName>
                                        </p:attrNameLst>
                                      </p:cBhvr>
                                      <p:tavLst>
                                        <p:tav tm="0">
                                          <p:val>
                                            <p:fltVal val="0.000000"/>
                                          </p:val>
                                        </p:tav>
                                        <p:tav tm="100000">
                                          <p:val>
                                            <p:strVal val="#ppt_w"/>
                                          </p:val>
                                        </p:tav>
                                      </p:tavLst>
                                    </p:anim>
                                    <p:anim calcmode="lin" valueType="num">
                                      <p:cBhvr>
                                        <p:cTn id="36" dur="500" fill="hold"/>
                                        <p:tgtEl>
                                          <p:spTgt spid="982030"/>
                                        </p:tgtEl>
                                        <p:attrNameLst>
                                          <p:attrName>ppt_h</p:attrName>
                                        </p:attrNameLst>
                                      </p:cBhvr>
                                      <p:tavLst>
                                        <p:tav tm="0">
                                          <p:val>
                                            <p:fltVal val="0.000000"/>
                                          </p:val>
                                        </p:tav>
                                        <p:tav tm="100000">
                                          <p:val>
                                            <p:strVal val="#ppt_h"/>
                                          </p:val>
                                        </p:tav>
                                      </p:tavLst>
                                    </p:anim>
                                    <p:animEffect transition="in" filter="fade">
                                      <p:cBhvr>
                                        <p:cTn id="37" dur="500"/>
                                        <p:tgtEl>
                                          <p:spTgt spid="982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8849" name="Object 2"/>
          <p:cNvGraphicFramePr/>
          <p:nvPr/>
        </p:nvGraphicFramePr>
        <p:xfrm>
          <a:off x="328613" y="1066800"/>
          <a:ext cx="8543925" cy="4530725"/>
        </p:xfrm>
        <a:graphic>
          <a:graphicData uri="http://schemas.openxmlformats.org/presentationml/2006/ole">
            <mc:AlternateContent xmlns:mc="http://schemas.openxmlformats.org/markup-compatibility/2006">
              <mc:Choice xmlns:v="urn:schemas-microsoft-com:vml" Requires="v">
                <p:oleObj spid="_x0000_s3114" name="" r:id="rId1" imgW="8785860" imgH="4674235" progId="Word.Document.8">
                  <p:embed/>
                </p:oleObj>
              </mc:Choice>
              <mc:Fallback>
                <p:oleObj name="" r:id="rId1" imgW="8785860" imgH="4674235" progId="Word.Document.8">
                  <p:embed/>
                  <p:pic>
                    <p:nvPicPr>
                      <p:cNvPr id="0" name="图片 3113"/>
                      <p:cNvPicPr/>
                      <p:nvPr/>
                    </p:nvPicPr>
                    <p:blipFill>
                      <a:blip r:embed="rId2"/>
                      <a:stretch>
                        <a:fillRect/>
                      </a:stretch>
                    </p:blipFill>
                    <p:spPr>
                      <a:xfrm>
                        <a:off x="328613" y="1066800"/>
                        <a:ext cx="8543925" cy="4530725"/>
                      </a:xfrm>
                      <a:prstGeom prst="rect">
                        <a:avLst/>
                      </a:prstGeom>
                      <a:noFill/>
                      <a:ln w="38100">
                        <a:noFill/>
                        <a:miter/>
                      </a:ln>
                    </p:spPr>
                  </p:pic>
                </p:oleObj>
              </mc:Fallback>
            </mc:AlternateContent>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0897" name="Object 3"/>
          <p:cNvGraphicFramePr/>
          <p:nvPr/>
        </p:nvGraphicFramePr>
        <p:xfrm>
          <a:off x="222250" y="741363"/>
          <a:ext cx="8699500" cy="5256212"/>
        </p:xfrm>
        <a:graphic>
          <a:graphicData uri="http://schemas.openxmlformats.org/presentationml/2006/ole">
            <mc:AlternateContent xmlns:mc="http://schemas.openxmlformats.org/markup-compatibility/2006">
              <mc:Choice xmlns:v="urn:schemas-microsoft-com:vml" Requires="v">
                <p:oleObj spid="_x0000_s3113" name="" r:id="rId1" imgW="8831580" imgH="5332730" progId="Word.Document.8">
                  <p:embed/>
                </p:oleObj>
              </mc:Choice>
              <mc:Fallback>
                <p:oleObj name="" r:id="rId1" imgW="8831580" imgH="5332730" progId="Word.Document.8">
                  <p:embed/>
                  <p:pic>
                    <p:nvPicPr>
                      <p:cNvPr id="0" name="图片 3112"/>
                      <p:cNvPicPr/>
                      <p:nvPr/>
                    </p:nvPicPr>
                    <p:blipFill>
                      <a:blip r:embed="rId2"/>
                      <a:stretch>
                        <a:fillRect/>
                      </a:stretch>
                    </p:blipFill>
                    <p:spPr>
                      <a:xfrm>
                        <a:off x="222250" y="741363"/>
                        <a:ext cx="8699500" cy="5256212"/>
                      </a:xfrm>
                      <a:prstGeom prst="rect">
                        <a:avLst/>
                      </a:prstGeom>
                      <a:noFill/>
                      <a:ln w="38100">
                        <a:noFill/>
                        <a:miter/>
                      </a:ln>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217" name="Object 8"/>
          <p:cNvGraphicFramePr/>
          <p:nvPr/>
        </p:nvGraphicFramePr>
        <p:xfrm>
          <a:off x="773113" y="-19050"/>
          <a:ext cx="7356475" cy="584200"/>
        </p:xfrm>
        <a:graphic>
          <a:graphicData uri="http://schemas.openxmlformats.org/presentationml/2006/ole">
            <mc:AlternateContent xmlns:mc="http://schemas.openxmlformats.org/markup-compatibility/2006">
              <mc:Choice xmlns:v="urn:schemas-microsoft-com:vml" Requires="v">
                <p:oleObj spid="_x0000_s3076" name="" r:id="rId1" imgW="7408545" imgH="596900" progId="Word.Document.8">
                  <p:embed/>
                </p:oleObj>
              </mc:Choice>
              <mc:Fallback>
                <p:oleObj name="" r:id="rId1" imgW="7408545" imgH="596900" progId="Word.Document.8">
                  <p:embed/>
                  <p:pic>
                    <p:nvPicPr>
                      <p:cNvPr id="0" name="图片 3075"/>
                      <p:cNvPicPr/>
                      <p:nvPr/>
                    </p:nvPicPr>
                    <p:blipFill>
                      <a:blip r:embed="rId2"/>
                      <a:stretch>
                        <a:fillRect/>
                      </a:stretch>
                    </p:blipFill>
                    <p:spPr>
                      <a:xfrm>
                        <a:off x="773113" y="-19050"/>
                        <a:ext cx="7356475" cy="584200"/>
                      </a:xfrm>
                      <a:prstGeom prst="rect">
                        <a:avLst/>
                      </a:prstGeom>
                      <a:noFill/>
                      <a:ln w="38100">
                        <a:noFill/>
                        <a:miter/>
                      </a:ln>
                    </p:spPr>
                  </p:pic>
                </p:oleObj>
              </mc:Fallback>
            </mc:AlternateContent>
          </a:graphicData>
        </a:graphic>
      </p:graphicFrame>
      <p:pic>
        <p:nvPicPr>
          <p:cNvPr id="9218" name="Picture 36"/>
          <p:cNvPicPr>
            <a:picLocks noChangeAspect="1"/>
          </p:cNvPicPr>
          <p:nvPr/>
        </p:nvPicPr>
        <p:blipFill>
          <a:blip r:embed="rId3">
            <a:clrChange>
              <a:clrFrom>
                <a:srgbClr val="FFFFFF"/>
              </a:clrFrom>
              <a:clrTo>
                <a:srgbClr val="FFFFFF">
                  <a:alpha val="0"/>
                </a:srgbClr>
              </a:clrTo>
            </a:clrChange>
          </a:blip>
          <a:stretch>
            <a:fillRect/>
          </a:stretch>
        </p:blipFill>
        <p:spPr>
          <a:xfrm>
            <a:off x="739775" y="512763"/>
            <a:ext cx="7993063" cy="6092825"/>
          </a:xfrm>
          <a:prstGeom prst="rect">
            <a:avLst/>
          </a:prstGeom>
          <a:noFill/>
          <a:ln w="19050">
            <a:noFill/>
          </a:ln>
        </p:spPr>
      </p:pic>
      <p:pic>
        <p:nvPicPr>
          <p:cNvPr id="765989" name="Picture 37"/>
          <p:cNvPicPr>
            <a:picLocks noChangeAspect="1"/>
          </p:cNvPicPr>
          <p:nvPr/>
        </p:nvPicPr>
        <p:blipFill>
          <a:blip r:embed="rId4">
            <a:clrChange>
              <a:clrFrom>
                <a:srgbClr val="FFFFFF"/>
              </a:clrFrom>
              <a:clrTo>
                <a:srgbClr val="FFFFFF">
                  <a:alpha val="0"/>
                </a:srgbClr>
              </a:clrTo>
            </a:clrChange>
          </a:blip>
          <a:stretch>
            <a:fillRect/>
          </a:stretch>
        </p:blipFill>
        <p:spPr>
          <a:xfrm>
            <a:off x="3140075" y="522288"/>
            <a:ext cx="1608138" cy="306387"/>
          </a:xfrm>
          <a:prstGeom prst="rect">
            <a:avLst/>
          </a:prstGeom>
          <a:noFill/>
          <a:ln w="19050">
            <a:noFill/>
          </a:ln>
        </p:spPr>
      </p:pic>
      <p:pic>
        <p:nvPicPr>
          <p:cNvPr id="765990" name="Picture 38"/>
          <p:cNvPicPr>
            <a:picLocks noChangeAspect="1"/>
          </p:cNvPicPr>
          <p:nvPr/>
        </p:nvPicPr>
        <p:blipFill>
          <a:blip r:embed="rId5">
            <a:clrChange>
              <a:clrFrom>
                <a:srgbClr val="FFFFFF"/>
              </a:clrFrom>
              <a:clrTo>
                <a:srgbClr val="FFFFFF">
                  <a:alpha val="0"/>
                </a:srgbClr>
              </a:clrTo>
            </a:clrChange>
          </a:blip>
          <a:stretch>
            <a:fillRect/>
          </a:stretch>
        </p:blipFill>
        <p:spPr>
          <a:xfrm>
            <a:off x="4659313" y="965200"/>
            <a:ext cx="1147762" cy="260350"/>
          </a:xfrm>
          <a:prstGeom prst="rect">
            <a:avLst/>
          </a:prstGeom>
          <a:noFill/>
          <a:ln w="19050">
            <a:noFill/>
          </a:ln>
        </p:spPr>
      </p:pic>
      <p:pic>
        <p:nvPicPr>
          <p:cNvPr id="765991" name="Picture 39"/>
          <p:cNvPicPr>
            <a:picLocks noChangeAspect="1"/>
          </p:cNvPicPr>
          <p:nvPr/>
        </p:nvPicPr>
        <p:blipFill>
          <a:blip r:embed="rId6">
            <a:clrChange>
              <a:clrFrom>
                <a:srgbClr val="FFFFFF"/>
              </a:clrFrom>
              <a:clrTo>
                <a:srgbClr val="FFFFFF">
                  <a:alpha val="0"/>
                </a:srgbClr>
              </a:clrTo>
            </a:clrChange>
          </a:blip>
          <a:stretch>
            <a:fillRect/>
          </a:stretch>
        </p:blipFill>
        <p:spPr>
          <a:xfrm>
            <a:off x="4689475" y="1270000"/>
            <a:ext cx="1593850" cy="287338"/>
          </a:xfrm>
          <a:prstGeom prst="rect">
            <a:avLst/>
          </a:prstGeom>
          <a:noFill/>
          <a:ln w="19050">
            <a:noFill/>
          </a:ln>
        </p:spPr>
      </p:pic>
      <p:pic>
        <p:nvPicPr>
          <p:cNvPr id="765992" name="Picture 40"/>
          <p:cNvPicPr>
            <a:picLocks noChangeAspect="1"/>
          </p:cNvPicPr>
          <p:nvPr/>
        </p:nvPicPr>
        <p:blipFill>
          <a:blip r:embed="rId7">
            <a:clrChange>
              <a:clrFrom>
                <a:srgbClr val="FFFFFF"/>
              </a:clrFrom>
              <a:clrTo>
                <a:srgbClr val="FFFFFF">
                  <a:alpha val="0"/>
                </a:srgbClr>
              </a:clrTo>
            </a:clrChange>
          </a:blip>
          <a:stretch>
            <a:fillRect/>
          </a:stretch>
        </p:blipFill>
        <p:spPr>
          <a:xfrm>
            <a:off x="4692650" y="1606550"/>
            <a:ext cx="1882775" cy="287338"/>
          </a:xfrm>
          <a:prstGeom prst="rect">
            <a:avLst/>
          </a:prstGeom>
          <a:noFill/>
          <a:ln w="19050">
            <a:noFill/>
          </a:ln>
        </p:spPr>
      </p:pic>
      <p:pic>
        <p:nvPicPr>
          <p:cNvPr id="765993" name="Picture 41"/>
          <p:cNvPicPr>
            <a:picLocks noChangeAspect="1"/>
          </p:cNvPicPr>
          <p:nvPr/>
        </p:nvPicPr>
        <p:blipFill>
          <a:blip r:embed="rId8">
            <a:clrChange>
              <a:clrFrom>
                <a:srgbClr val="FFFFFF"/>
              </a:clrFrom>
              <a:clrTo>
                <a:srgbClr val="FFFFFF">
                  <a:alpha val="0"/>
                </a:srgbClr>
              </a:clrTo>
            </a:clrChange>
          </a:blip>
          <a:stretch>
            <a:fillRect/>
          </a:stretch>
        </p:blipFill>
        <p:spPr>
          <a:xfrm>
            <a:off x="4708525" y="1917700"/>
            <a:ext cx="1554163" cy="306388"/>
          </a:xfrm>
          <a:prstGeom prst="rect">
            <a:avLst/>
          </a:prstGeom>
          <a:noFill/>
          <a:ln w="19050">
            <a:noFill/>
          </a:ln>
        </p:spPr>
      </p:pic>
      <p:pic>
        <p:nvPicPr>
          <p:cNvPr id="765994" name="Picture 42"/>
          <p:cNvPicPr>
            <a:picLocks noChangeAspect="1"/>
          </p:cNvPicPr>
          <p:nvPr/>
        </p:nvPicPr>
        <p:blipFill>
          <a:blip r:embed="rId9">
            <a:clrChange>
              <a:clrFrom>
                <a:srgbClr val="FFFFFF"/>
              </a:clrFrom>
              <a:clrTo>
                <a:srgbClr val="FFFFFF">
                  <a:alpha val="0"/>
                </a:srgbClr>
              </a:clrTo>
            </a:clrChange>
          </a:blip>
          <a:stretch>
            <a:fillRect/>
          </a:stretch>
        </p:blipFill>
        <p:spPr>
          <a:xfrm>
            <a:off x="4667250" y="2212975"/>
            <a:ext cx="795338" cy="314325"/>
          </a:xfrm>
          <a:prstGeom prst="rect">
            <a:avLst/>
          </a:prstGeom>
          <a:noFill/>
          <a:ln w="19050">
            <a:noFill/>
          </a:ln>
        </p:spPr>
      </p:pic>
      <p:pic>
        <p:nvPicPr>
          <p:cNvPr id="765995" name="Picture 43"/>
          <p:cNvPicPr>
            <a:picLocks noChangeAspect="1"/>
          </p:cNvPicPr>
          <p:nvPr/>
        </p:nvPicPr>
        <p:blipFill>
          <a:blip r:embed="rId10">
            <a:clrChange>
              <a:clrFrom>
                <a:srgbClr val="FFFFFF"/>
              </a:clrFrom>
              <a:clrTo>
                <a:srgbClr val="FFFFFF">
                  <a:alpha val="0"/>
                </a:srgbClr>
              </a:clrTo>
            </a:clrChange>
          </a:blip>
          <a:stretch>
            <a:fillRect/>
          </a:stretch>
        </p:blipFill>
        <p:spPr>
          <a:xfrm>
            <a:off x="4651375" y="2573338"/>
            <a:ext cx="579438" cy="300037"/>
          </a:xfrm>
          <a:prstGeom prst="rect">
            <a:avLst/>
          </a:prstGeom>
          <a:noFill/>
          <a:ln w="19050">
            <a:noFill/>
          </a:ln>
        </p:spPr>
      </p:pic>
      <p:pic>
        <p:nvPicPr>
          <p:cNvPr id="765996" name="Picture 44"/>
          <p:cNvPicPr>
            <a:picLocks noChangeAspect="1"/>
          </p:cNvPicPr>
          <p:nvPr/>
        </p:nvPicPr>
        <p:blipFill>
          <a:blip r:embed="rId11">
            <a:clrChange>
              <a:clrFrom>
                <a:srgbClr val="FFFFFF"/>
              </a:clrFrom>
              <a:clrTo>
                <a:srgbClr val="FFFFFF">
                  <a:alpha val="0"/>
                </a:srgbClr>
              </a:clrTo>
            </a:clrChange>
          </a:blip>
          <a:stretch>
            <a:fillRect/>
          </a:stretch>
        </p:blipFill>
        <p:spPr>
          <a:xfrm>
            <a:off x="4643438" y="3013075"/>
            <a:ext cx="979487" cy="412750"/>
          </a:xfrm>
          <a:prstGeom prst="rect">
            <a:avLst/>
          </a:prstGeom>
          <a:noFill/>
          <a:ln w="19050">
            <a:noFill/>
          </a:ln>
        </p:spPr>
      </p:pic>
      <p:pic>
        <p:nvPicPr>
          <p:cNvPr id="765997" name="Picture 45"/>
          <p:cNvPicPr>
            <a:picLocks noChangeAspect="1"/>
          </p:cNvPicPr>
          <p:nvPr/>
        </p:nvPicPr>
        <p:blipFill>
          <a:blip r:embed="rId12">
            <a:clrChange>
              <a:clrFrom>
                <a:srgbClr val="FFFFFF"/>
              </a:clrFrom>
              <a:clrTo>
                <a:srgbClr val="FFFFFF">
                  <a:alpha val="0"/>
                </a:srgbClr>
              </a:clrTo>
            </a:clrChange>
          </a:blip>
          <a:stretch>
            <a:fillRect/>
          </a:stretch>
        </p:blipFill>
        <p:spPr>
          <a:xfrm>
            <a:off x="6684963" y="3406775"/>
            <a:ext cx="1085850" cy="406400"/>
          </a:xfrm>
          <a:prstGeom prst="rect">
            <a:avLst/>
          </a:prstGeom>
          <a:noFill/>
          <a:ln w="19050">
            <a:noFill/>
          </a:ln>
        </p:spPr>
      </p:pic>
      <p:pic>
        <p:nvPicPr>
          <p:cNvPr id="765998" name="Picture 46"/>
          <p:cNvPicPr>
            <a:picLocks noChangeAspect="1"/>
          </p:cNvPicPr>
          <p:nvPr/>
        </p:nvPicPr>
        <p:blipFill>
          <a:blip r:embed="rId13">
            <a:clrChange>
              <a:clrFrom>
                <a:srgbClr val="FFFFFF"/>
              </a:clrFrom>
              <a:clrTo>
                <a:srgbClr val="FFFFFF">
                  <a:alpha val="0"/>
                </a:srgbClr>
              </a:clrTo>
            </a:clrChange>
          </a:blip>
          <a:stretch>
            <a:fillRect/>
          </a:stretch>
        </p:blipFill>
        <p:spPr>
          <a:xfrm>
            <a:off x="4100513" y="3910013"/>
            <a:ext cx="1646237" cy="366712"/>
          </a:xfrm>
          <a:prstGeom prst="rect">
            <a:avLst/>
          </a:prstGeom>
          <a:noFill/>
          <a:ln w="19050">
            <a:noFill/>
          </a:ln>
        </p:spPr>
      </p:pic>
      <p:pic>
        <p:nvPicPr>
          <p:cNvPr id="765999" name="Picture 47"/>
          <p:cNvPicPr>
            <a:picLocks noChangeAspect="1"/>
          </p:cNvPicPr>
          <p:nvPr/>
        </p:nvPicPr>
        <p:blipFill>
          <a:blip r:embed="rId14">
            <a:clrChange>
              <a:clrFrom>
                <a:srgbClr val="FFFFFF"/>
              </a:clrFrom>
              <a:clrTo>
                <a:srgbClr val="FFFFFF">
                  <a:alpha val="0"/>
                </a:srgbClr>
              </a:clrTo>
            </a:clrChange>
          </a:blip>
          <a:stretch>
            <a:fillRect/>
          </a:stretch>
        </p:blipFill>
        <p:spPr>
          <a:xfrm>
            <a:off x="5916613" y="3932238"/>
            <a:ext cx="1739900" cy="360362"/>
          </a:xfrm>
          <a:prstGeom prst="rect">
            <a:avLst/>
          </a:prstGeom>
          <a:noFill/>
          <a:ln w="19050">
            <a:noFill/>
          </a:ln>
        </p:spPr>
      </p:pic>
      <p:pic>
        <p:nvPicPr>
          <p:cNvPr id="766000" name="Picture 48"/>
          <p:cNvPicPr>
            <a:picLocks noChangeAspect="1"/>
          </p:cNvPicPr>
          <p:nvPr/>
        </p:nvPicPr>
        <p:blipFill>
          <a:blip r:embed="rId15">
            <a:clrChange>
              <a:clrFrom>
                <a:srgbClr val="FFFFFF"/>
              </a:clrFrom>
              <a:clrTo>
                <a:srgbClr val="FFFFFF">
                  <a:alpha val="0"/>
                </a:srgbClr>
              </a:clrTo>
            </a:clrChange>
          </a:blip>
          <a:stretch>
            <a:fillRect/>
          </a:stretch>
        </p:blipFill>
        <p:spPr>
          <a:xfrm>
            <a:off x="3179763" y="4622800"/>
            <a:ext cx="1027112" cy="346075"/>
          </a:xfrm>
          <a:prstGeom prst="rect">
            <a:avLst/>
          </a:prstGeom>
          <a:noFill/>
          <a:ln w="19050">
            <a:noFill/>
          </a:ln>
        </p:spPr>
      </p:pic>
      <p:pic>
        <p:nvPicPr>
          <p:cNvPr id="766001" name="Picture 49"/>
          <p:cNvPicPr>
            <a:picLocks noChangeAspect="1"/>
          </p:cNvPicPr>
          <p:nvPr/>
        </p:nvPicPr>
        <p:blipFill>
          <a:blip r:embed="rId16">
            <a:clrChange>
              <a:clrFrom>
                <a:srgbClr val="FFFFFF"/>
              </a:clrFrom>
              <a:clrTo>
                <a:srgbClr val="FFFFFF">
                  <a:alpha val="0"/>
                </a:srgbClr>
              </a:clrTo>
            </a:clrChange>
          </a:blip>
          <a:stretch>
            <a:fillRect/>
          </a:stretch>
        </p:blipFill>
        <p:spPr>
          <a:xfrm>
            <a:off x="7731125" y="4638675"/>
            <a:ext cx="952500" cy="333375"/>
          </a:xfrm>
          <a:prstGeom prst="rect">
            <a:avLst/>
          </a:prstGeom>
          <a:noFill/>
          <a:ln w="19050">
            <a:noFill/>
          </a:ln>
        </p:spPr>
      </p:pic>
      <p:pic>
        <p:nvPicPr>
          <p:cNvPr id="766002" name="Picture 50"/>
          <p:cNvPicPr>
            <a:picLocks noChangeAspect="1"/>
          </p:cNvPicPr>
          <p:nvPr/>
        </p:nvPicPr>
        <p:blipFill>
          <a:blip r:embed="rId17">
            <a:clrChange>
              <a:clrFrom>
                <a:srgbClr val="FFFFFF"/>
              </a:clrFrom>
              <a:clrTo>
                <a:srgbClr val="FFFFFF">
                  <a:alpha val="0"/>
                </a:srgbClr>
              </a:clrTo>
            </a:clrChange>
          </a:blip>
          <a:stretch>
            <a:fillRect/>
          </a:stretch>
        </p:blipFill>
        <p:spPr>
          <a:xfrm>
            <a:off x="4619625" y="5229225"/>
            <a:ext cx="1525588" cy="287338"/>
          </a:xfrm>
          <a:prstGeom prst="rect">
            <a:avLst/>
          </a:prstGeom>
          <a:noFill/>
          <a:ln w="19050">
            <a:noFill/>
          </a:ln>
        </p:spPr>
      </p:pic>
      <p:pic>
        <p:nvPicPr>
          <p:cNvPr id="766003" name="Picture 51"/>
          <p:cNvPicPr>
            <a:picLocks noChangeAspect="1"/>
          </p:cNvPicPr>
          <p:nvPr/>
        </p:nvPicPr>
        <p:blipFill>
          <a:blip r:embed="rId18">
            <a:clrChange>
              <a:clrFrom>
                <a:srgbClr val="FFFFFF"/>
              </a:clrFrom>
              <a:clrTo>
                <a:srgbClr val="FFFFFF">
                  <a:alpha val="0"/>
                </a:srgbClr>
              </a:clrTo>
            </a:clrChange>
          </a:blip>
          <a:stretch>
            <a:fillRect/>
          </a:stretch>
        </p:blipFill>
        <p:spPr>
          <a:xfrm>
            <a:off x="4956175" y="5638800"/>
            <a:ext cx="939800" cy="333375"/>
          </a:xfrm>
          <a:prstGeom prst="rect">
            <a:avLst/>
          </a:prstGeom>
          <a:noFill/>
          <a:ln w="19050">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5989"/>
                                        </p:tgtEl>
                                        <p:attrNameLst>
                                          <p:attrName>style.visibility</p:attrName>
                                        </p:attrNameLst>
                                      </p:cBhvr>
                                      <p:to>
                                        <p:strVal val="visible"/>
                                      </p:to>
                                    </p:set>
                                    <p:animEffect transition="in" filter="blinds(horizontal)">
                                      <p:cBhvr>
                                        <p:cTn id="7" dur="500"/>
                                        <p:tgtEl>
                                          <p:spTgt spid="7659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5990"/>
                                        </p:tgtEl>
                                        <p:attrNameLst>
                                          <p:attrName>style.visibility</p:attrName>
                                        </p:attrNameLst>
                                      </p:cBhvr>
                                      <p:to>
                                        <p:strVal val="visible"/>
                                      </p:to>
                                    </p:set>
                                    <p:animEffect transition="in" filter="blinds(horizontal)">
                                      <p:cBhvr>
                                        <p:cTn id="12" dur="500"/>
                                        <p:tgtEl>
                                          <p:spTgt spid="7659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65991"/>
                                        </p:tgtEl>
                                        <p:attrNameLst>
                                          <p:attrName>style.visibility</p:attrName>
                                        </p:attrNameLst>
                                      </p:cBhvr>
                                      <p:to>
                                        <p:strVal val="visible"/>
                                      </p:to>
                                    </p:set>
                                    <p:animEffect transition="in" filter="blinds(horizontal)">
                                      <p:cBhvr>
                                        <p:cTn id="17" dur="500"/>
                                        <p:tgtEl>
                                          <p:spTgt spid="76599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65992"/>
                                        </p:tgtEl>
                                        <p:attrNameLst>
                                          <p:attrName>style.visibility</p:attrName>
                                        </p:attrNameLst>
                                      </p:cBhvr>
                                      <p:to>
                                        <p:strVal val="visible"/>
                                      </p:to>
                                    </p:set>
                                    <p:animEffect transition="in" filter="blinds(horizontal)">
                                      <p:cBhvr>
                                        <p:cTn id="22" dur="500"/>
                                        <p:tgtEl>
                                          <p:spTgt spid="76599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65993"/>
                                        </p:tgtEl>
                                        <p:attrNameLst>
                                          <p:attrName>style.visibility</p:attrName>
                                        </p:attrNameLst>
                                      </p:cBhvr>
                                      <p:to>
                                        <p:strVal val="visible"/>
                                      </p:to>
                                    </p:set>
                                    <p:animEffect transition="in" filter="blinds(horizontal)">
                                      <p:cBhvr>
                                        <p:cTn id="27" dur="500"/>
                                        <p:tgtEl>
                                          <p:spTgt spid="76599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65994"/>
                                        </p:tgtEl>
                                        <p:attrNameLst>
                                          <p:attrName>style.visibility</p:attrName>
                                        </p:attrNameLst>
                                      </p:cBhvr>
                                      <p:to>
                                        <p:strVal val="visible"/>
                                      </p:to>
                                    </p:set>
                                    <p:animEffect transition="in" filter="blinds(horizontal)">
                                      <p:cBhvr>
                                        <p:cTn id="32" dur="500"/>
                                        <p:tgtEl>
                                          <p:spTgt spid="76599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65995"/>
                                        </p:tgtEl>
                                        <p:attrNameLst>
                                          <p:attrName>style.visibility</p:attrName>
                                        </p:attrNameLst>
                                      </p:cBhvr>
                                      <p:to>
                                        <p:strVal val="visible"/>
                                      </p:to>
                                    </p:set>
                                    <p:animEffect transition="in" filter="blinds(horizontal)">
                                      <p:cBhvr>
                                        <p:cTn id="37" dur="500"/>
                                        <p:tgtEl>
                                          <p:spTgt spid="76599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65996"/>
                                        </p:tgtEl>
                                        <p:attrNameLst>
                                          <p:attrName>style.visibility</p:attrName>
                                        </p:attrNameLst>
                                      </p:cBhvr>
                                      <p:to>
                                        <p:strVal val="visible"/>
                                      </p:to>
                                    </p:set>
                                    <p:animEffect transition="in" filter="blinds(horizontal)">
                                      <p:cBhvr>
                                        <p:cTn id="42" dur="500"/>
                                        <p:tgtEl>
                                          <p:spTgt spid="76599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65997"/>
                                        </p:tgtEl>
                                        <p:attrNameLst>
                                          <p:attrName>style.visibility</p:attrName>
                                        </p:attrNameLst>
                                      </p:cBhvr>
                                      <p:to>
                                        <p:strVal val="visible"/>
                                      </p:to>
                                    </p:set>
                                    <p:animEffect transition="in" filter="blinds(horizontal)">
                                      <p:cBhvr>
                                        <p:cTn id="47" dur="500"/>
                                        <p:tgtEl>
                                          <p:spTgt spid="76599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65998"/>
                                        </p:tgtEl>
                                        <p:attrNameLst>
                                          <p:attrName>style.visibility</p:attrName>
                                        </p:attrNameLst>
                                      </p:cBhvr>
                                      <p:to>
                                        <p:strVal val="visible"/>
                                      </p:to>
                                    </p:set>
                                    <p:animEffect transition="in" filter="blinds(horizontal)">
                                      <p:cBhvr>
                                        <p:cTn id="52" dur="500"/>
                                        <p:tgtEl>
                                          <p:spTgt spid="76599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65999"/>
                                        </p:tgtEl>
                                        <p:attrNameLst>
                                          <p:attrName>style.visibility</p:attrName>
                                        </p:attrNameLst>
                                      </p:cBhvr>
                                      <p:to>
                                        <p:strVal val="visible"/>
                                      </p:to>
                                    </p:set>
                                    <p:animEffect transition="in" filter="blinds(horizontal)">
                                      <p:cBhvr>
                                        <p:cTn id="57" dur="500"/>
                                        <p:tgtEl>
                                          <p:spTgt spid="76599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66000"/>
                                        </p:tgtEl>
                                        <p:attrNameLst>
                                          <p:attrName>style.visibility</p:attrName>
                                        </p:attrNameLst>
                                      </p:cBhvr>
                                      <p:to>
                                        <p:strVal val="visible"/>
                                      </p:to>
                                    </p:set>
                                    <p:animEffect transition="in" filter="blinds(horizontal)">
                                      <p:cBhvr>
                                        <p:cTn id="62" dur="500"/>
                                        <p:tgtEl>
                                          <p:spTgt spid="76600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766001"/>
                                        </p:tgtEl>
                                        <p:attrNameLst>
                                          <p:attrName>style.visibility</p:attrName>
                                        </p:attrNameLst>
                                      </p:cBhvr>
                                      <p:to>
                                        <p:strVal val="visible"/>
                                      </p:to>
                                    </p:set>
                                    <p:animEffect transition="in" filter="blinds(horizontal)">
                                      <p:cBhvr>
                                        <p:cTn id="67" dur="500"/>
                                        <p:tgtEl>
                                          <p:spTgt spid="76600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66002"/>
                                        </p:tgtEl>
                                        <p:attrNameLst>
                                          <p:attrName>style.visibility</p:attrName>
                                        </p:attrNameLst>
                                      </p:cBhvr>
                                      <p:to>
                                        <p:strVal val="visible"/>
                                      </p:to>
                                    </p:set>
                                    <p:animEffect transition="in" filter="blinds(horizontal)">
                                      <p:cBhvr>
                                        <p:cTn id="72" dur="500"/>
                                        <p:tgtEl>
                                          <p:spTgt spid="76600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766003"/>
                                        </p:tgtEl>
                                        <p:attrNameLst>
                                          <p:attrName>style.visibility</p:attrName>
                                        </p:attrNameLst>
                                      </p:cBhvr>
                                      <p:to>
                                        <p:strVal val="visible"/>
                                      </p:to>
                                    </p:set>
                                    <p:animEffect transition="in" filter="blinds(horizontal)">
                                      <p:cBhvr>
                                        <p:cTn id="77" dur="500"/>
                                        <p:tgtEl>
                                          <p:spTgt spid="766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2945" name="Object 2"/>
          <p:cNvGraphicFramePr/>
          <p:nvPr/>
        </p:nvGraphicFramePr>
        <p:xfrm>
          <a:off x="409575" y="1466850"/>
          <a:ext cx="8402638" cy="3154363"/>
        </p:xfrm>
        <a:graphic>
          <a:graphicData uri="http://schemas.openxmlformats.org/presentationml/2006/ole">
            <mc:AlternateContent xmlns:mc="http://schemas.openxmlformats.org/markup-compatibility/2006">
              <mc:Choice xmlns:v="urn:schemas-microsoft-com:vml" Requires="v">
                <p:oleObj spid="_x0000_s3129" name="" r:id="rId1" imgW="8480425" imgH="3164840" progId="Word.Document.8">
                  <p:embed/>
                </p:oleObj>
              </mc:Choice>
              <mc:Fallback>
                <p:oleObj name="" r:id="rId1" imgW="8480425" imgH="3164840" progId="Word.Document.8">
                  <p:embed/>
                  <p:pic>
                    <p:nvPicPr>
                      <p:cNvPr id="0" name="图片 3128"/>
                      <p:cNvPicPr/>
                      <p:nvPr/>
                    </p:nvPicPr>
                    <p:blipFill>
                      <a:blip r:embed="rId2"/>
                      <a:stretch>
                        <a:fillRect/>
                      </a:stretch>
                    </p:blipFill>
                    <p:spPr>
                      <a:xfrm>
                        <a:off x="409575" y="1466850"/>
                        <a:ext cx="8402638" cy="3154363"/>
                      </a:xfrm>
                      <a:prstGeom prst="rect">
                        <a:avLst/>
                      </a:prstGeom>
                      <a:noFill/>
                      <a:ln w="38100">
                        <a:noFill/>
                        <a:miter/>
                      </a:ln>
                    </p:spPr>
                  </p:pic>
                </p:oleObj>
              </mc:Fallback>
            </mc:AlternateContent>
          </a:graphicData>
        </a:graphic>
      </p:graphicFrame>
      <p:graphicFrame>
        <p:nvGraphicFramePr>
          <p:cNvPr id="992259" name="Object 3"/>
          <p:cNvGraphicFramePr/>
          <p:nvPr/>
        </p:nvGraphicFramePr>
        <p:xfrm>
          <a:off x="409575" y="4433888"/>
          <a:ext cx="5268913" cy="395287"/>
        </p:xfrm>
        <a:graphic>
          <a:graphicData uri="http://schemas.openxmlformats.org/presentationml/2006/ole">
            <mc:AlternateContent xmlns:mc="http://schemas.openxmlformats.org/markup-compatibility/2006">
              <mc:Choice xmlns:v="urn:schemas-microsoft-com:vml" Requires="v">
                <p:oleObj spid="_x0000_s3125" name="" r:id="rId3" imgW="5278755" imgH="398145" progId="Word.Document.8">
                  <p:embed/>
                </p:oleObj>
              </mc:Choice>
              <mc:Fallback>
                <p:oleObj name="" r:id="rId3" imgW="5278755" imgH="398145" progId="Word.Document.8">
                  <p:embed/>
                  <p:pic>
                    <p:nvPicPr>
                      <p:cNvPr id="0" name="图片 3124"/>
                      <p:cNvPicPr/>
                      <p:nvPr/>
                    </p:nvPicPr>
                    <p:blipFill>
                      <a:blip r:embed="rId4"/>
                      <a:stretch>
                        <a:fillRect/>
                      </a:stretch>
                    </p:blipFill>
                    <p:spPr>
                      <a:xfrm>
                        <a:off x="409575" y="4433888"/>
                        <a:ext cx="5268913"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92259"/>
                                        </p:tgtEl>
                                        <p:attrNameLst>
                                          <p:attrName>style.visibility</p:attrName>
                                        </p:attrNameLst>
                                      </p:cBhvr>
                                      <p:to>
                                        <p:strVal val="visible"/>
                                      </p:to>
                                    </p:set>
                                    <p:animEffect transition="in" filter="blinds(horizontal)">
                                      <p:cBhvr>
                                        <p:cTn id="7" dur="500"/>
                                        <p:tgtEl>
                                          <p:spTgt spid="992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4993" name="Object 2"/>
          <p:cNvGraphicFramePr/>
          <p:nvPr/>
        </p:nvGraphicFramePr>
        <p:xfrm>
          <a:off x="271463" y="527050"/>
          <a:ext cx="8616950" cy="4752975"/>
        </p:xfrm>
        <a:graphic>
          <a:graphicData uri="http://schemas.openxmlformats.org/presentationml/2006/ole">
            <mc:AlternateContent xmlns:mc="http://schemas.openxmlformats.org/markup-compatibility/2006">
              <mc:Choice xmlns:v="urn:schemas-microsoft-com:vml" Requires="v">
                <p:oleObj spid="_x0000_s3130" name="" r:id="rId1" imgW="8851265" imgH="4860290" progId="Word.Document.8">
                  <p:embed/>
                </p:oleObj>
              </mc:Choice>
              <mc:Fallback>
                <p:oleObj name="" r:id="rId1" imgW="8851265" imgH="4860290" progId="Word.Document.8">
                  <p:embed/>
                  <p:pic>
                    <p:nvPicPr>
                      <p:cNvPr id="0" name="图片 3129"/>
                      <p:cNvPicPr/>
                      <p:nvPr/>
                    </p:nvPicPr>
                    <p:blipFill>
                      <a:blip r:embed="rId2"/>
                      <a:stretch>
                        <a:fillRect/>
                      </a:stretch>
                    </p:blipFill>
                    <p:spPr>
                      <a:xfrm>
                        <a:off x="271463" y="527050"/>
                        <a:ext cx="8616950" cy="4752975"/>
                      </a:xfrm>
                      <a:prstGeom prst="rect">
                        <a:avLst/>
                      </a:prstGeom>
                      <a:noFill/>
                      <a:ln w="38100">
                        <a:noFill/>
                        <a:miter/>
                      </a:ln>
                    </p:spPr>
                  </p:pic>
                </p:oleObj>
              </mc:Fallback>
            </mc:AlternateContent>
          </a:graphicData>
        </a:graphic>
      </p:graphicFrame>
      <p:graphicFrame>
        <p:nvGraphicFramePr>
          <p:cNvPr id="991235" name="Object 3"/>
          <p:cNvGraphicFramePr/>
          <p:nvPr/>
        </p:nvGraphicFramePr>
        <p:xfrm>
          <a:off x="700088" y="5000625"/>
          <a:ext cx="8162925" cy="1162050"/>
        </p:xfrm>
        <a:graphic>
          <a:graphicData uri="http://schemas.openxmlformats.org/presentationml/2006/ole">
            <mc:AlternateContent xmlns:mc="http://schemas.openxmlformats.org/markup-compatibility/2006">
              <mc:Choice xmlns:v="urn:schemas-microsoft-com:vml" Requires="v">
                <p:oleObj spid="_x0000_s3123" name="" r:id="rId3" imgW="8279765" imgH="1185545" progId="Word.Document.8">
                  <p:embed/>
                </p:oleObj>
              </mc:Choice>
              <mc:Fallback>
                <p:oleObj name="" r:id="rId3" imgW="8279765" imgH="1185545" progId="Word.Document.8">
                  <p:embed/>
                  <p:pic>
                    <p:nvPicPr>
                      <p:cNvPr id="0" name="图片 3122"/>
                      <p:cNvPicPr/>
                      <p:nvPr/>
                    </p:nvPicPr>
                    <p:blipFill>
                      <a:blip r:embed="rId4"/>
                      <a:stretch>
                        <a:fillRect/>
                      </a:stretch>
                    </p:blipFill>
                    <p:spPr>
                      <a:xfrm>
                        <a:off x="700088" y="5000625"/>
                        <a:ext cx="8162925" cy="1162050"/>
                      </a:xfrm>
                      <a:prstGeom prst="rect">
                        <a:avLst/>
                      </a:prstGeom>
                      <a:noFill/>
                      <a:ln w="38100">
                        <a:noFill/>
                        <a:miter/>
                      </a:ln>
                    </p:spPr>
                  </p:pic>
                </p:oleObj>
              </mc:Fallback>
            </mc:AlternateContent>
          </a:graphicData>
        </a:graphic>
      </p:graphicFrame>
      <p:graphicFrame>
        <p:nvGraphicFramePr>
          <p:cNvPr id="991236" name="Object 4"/>
          <p:cNvGraphicFramePr/>
          <p:nvPr/>
        </p:nvGraphicFramePr>
        <p:xfrm>
          <a:off x="671513" y="6081713"/>
          <a:ext cx="1524000" cy="395287"/>
        </p:xfrm>
        <a:graphic>
          <a:graphicData uri="http://schemas.openxmlformats.org/presentationml/2006/ole">
            <mc:AlternateContent xmlns:mc="http://schemas.openxmlformats.org/markup-compatibility/2006">
              <mc:Choice xmlns:v="urn:schemas-microsoft-com:vml" Requires="v">
                <p:oleObj spid="_x0000_s3124" name="" r:id="rId5" imgW="1546225" imgH="396240" progId="Word.Document.8">
                  <p:embed/>
                </p:oleObj>
              </mc:Choice>
              <mc:Fallback>
                <p:oleObj name="" r:id="rId5" imgW="1546225" imgH="396240" progId="Word.Document.8">
                  <p:embed/>
                  <p:pic>
                    <p:nvPicPr>
                      <p:cNvPr id="0" name="图片 3123"/>
                      <p:cNvPicPr/>
                      <p:nvPr/>
                    </p:nvPicPr>
                    <p:blipFill>
                      <a:blip r:embed="rId6"/>
                      <a:stretch>
                        <a:fillRect/>
                      </a:stretch>
                    </p:blipFill>
                    <p:spPr>
                      <a:xfrm>
                        <a:off x="671513" y="6081713"/>
                        <a:ext cx="1524000"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91235"/>
                                        </p:tgtEl>
                                        <p:attrNameLst>
                                          <p:attrName>style.visibility</p:attrName>
                                        </p:attrNameLst>
                                      </p:cBhvr>
                                      <p:to>
                                        <p:strVal val="visible"/>
                                      </p:to>
                                    </p:set>
                                    <p:animEffect transition="in" filter="blinds(horizontal)">
                                      <p:cBhvr>
                                        <p:cTn id="7" dur="500"/>
                                        <p:tgtEl>
                                          <p:spTgt spid="9912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91236"/>
                                        </p:tgtEl>
                                        <p:attrNameLst>
                                          <p:attrName>style.visibility</p:attrName>
                                        </p:attrNameLst>
                                      </p:cBhvr>
                                      <p:to>
                                        <p:strVal val="visible"/>
                                      </p:to>
                                    </p:set>
                                    <p:animEffect transition="in" filter="blinds(horizontal)">
                                      <p:cBhvr>
                                        <p:cTn id="12" dur="500"/>
                                        <p:tgtEl>
                                          <p:spTgt spid="991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7041" name="Object 5"/>
          <p:cNvGraphicFramePr/>
          <p:nvPr/>
        </p:nvGraphicFramePr>
        <p:xfrm>
          <a:off x="271463" y="715963"/>
          <a:ext cx="8634412" cy="5305425"/>
        </p:xfrm>
        <a:graphic>
          <a:graphicData uri="http://schemas.openxmlformats.org/presentationml/2006/ole">
            <mc:AlternateContent xmlns:mc="http://schemas.openxmlformats.org/markup-compatibility/2006">
              <mc:Choice xmlns:v="urn:schemas-microsoft-com:vml" Requires="v">
                <p:oleObj spid="_x0000_s3126" name="" r:id="rId1" imgW="8756650" imgH="5379720" progId="Word.Document.8">
                  <p:embed/>
                </p:oleObj>
              </mc:Choice>
              <mc:Fallback>
                <p:oleObj name="" r:id="rId1" imgW="8756650" imgH="5379720" progId="Word.Document.8">
                  <p:embed/>
                  <p:pic>
                    <p:nvPicPr>
                      <p:cNvPr id="0" name="图片 3125"/>
                      <p:cNvPicPr/>
                      <p:nvPr/>
                    </p:nvPicPr>
                    <p:blipFill>
                      <a:blip r:embed="rId2"/>
                      <a:stretch>
                        <a:fillRect/>
                      </a:stretch>
                    </p:blipFill>
                    <p:spPr>
                      <a:xfrm>
                        <a:off x="271463" y="715963"/>
                        <a:ext cx="8634412" cy="5305425"/>
                      </a:xfrm>
                      <a:prstGeom prst="rect">
                        <a:avLst/>
                      </a:prstGeom>
                      <a:noFill/>
                      <a:ln w="38100">
                        <a:noFill/>
                        <a:miter/>
                      </a:ln>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9089" name="Object 4"/>
          <p:cNvGraphicFramePr/>
          <p:nvPr/>
        </p:nvGraphicFramePr>
        <p:xfrm>
          <a:off x="484188" y="1684338"/>
          <a:ext cx="8205787" cy="2355850"/>
        </p:xfrm>
        <a:graphic>
          <a:graphicData uri="http://schemas.openxmlformats.org/presentationml/2006/ole">
            <mc:AlternateContent xmlns:mc="http://schemas.openxmlformats.org/markup-compatibility/2006">
              <mc:Choice xmlns:v="urn:schemas-microsoft-com:vml" Requires="v">
                <p:oleObj spid="_x0000_s3127" name="" r:id="rId1" imgW="8253730" imgH="2371090" progId="Word.Document.8">
                  <p:embed/>
                </p:oleObj>
              </mc:Choice>
              <mc:Fallback>
                <p:oleObj name="" r:id="rId1" imgW="8253730" imgH="2371090" progId="Word.Document.8">
                  <p:embed/>
                  <p:pic>
                    <p:nvPicPr>
                      <p:cNvPr id="0" name="图片 3126"/>
                      <p:cNvPicPr/>
                      <p:nvPr/>
                    </p:nvPicPr>
                    <p:blipFill>
                      <a:blip r:embed="rId2"/>
                      <a:stretch>
                        <a:fillRect/>
                      </a:stretch>
                    </p:blipFill>
                    <p:spPr>
                      <a:xfrm>
                        <a:off x="484188" y="1684338"/>
                        <a:ext cx="8205787" cy="2355850"/>
                      </a:xfrm>
                      <a:prstGeom prst="rect">
                        <a:avLst/>
                      </a:prstGeom>
                      <a:noFill/>
                      <a:ln w="38100">
                        <a:noFill/>
                        <a:miter/>
                      </a:ln>
                    </p:spPr>
                  </p:pic>
                </p:oleObj>
              </mc:Fallback>
            </mc:AlternateContent>
          </a:graphicData>
        </a:graphic>
      </p:graphicFrame>
      <p:graphicFrame>
        <p:nvGraphicFramePr>
          <p:cNvPr id="1030149" name="Object 5"/>
          <p:cNvGraphicFramePr/>
          <p:nvPr/>
        </p:nvGraphicFramePr>
        <p:xfrm>
          <a:off x="492125" y="4019550"/>
          <a:ext cx="5268913" cy="395288"/>
        </p:xfrm>
        <a:graphic>
          <a:graphicData uri="http://schemas.openxmlformats.org/presentationml/2006/ole">
            <mc:AlternateContent xmlns:mc="http://schemas.openxmlformats.org/markup-compatibility/2006">
              <mc:Choice xmlns:v="urn:schemas-microsoft-com:vml" Requires="v">
                <p:oleObj spid="_x0000_s3128" name="" r:id="rId3" imgW="5278755" imgH="398145" progId="Word.Document.8">
                  <p:embed/>
                </p:oleObj>
              </mc:Choice>
              <mc:Fallback>
                <p:oleObj name="" r:id="rId3" imgW="5278755" imgH="398145" progId="Word.Document.8">
                  <p:embed/>
                  <p:pic>
                    <p:nvPicPr>
                      <p:cNvPr id="0" name="图片 3127"/>
                      <p:cNvPicPr/>
                      <p:nvPr/>
                    </p:nvPicPr>
                    <p:blipFill>
                      <a:blip r:embed="rId4"/>
                      <a:stretch>
                        <a:fillRect/>
                      </a:stretch>
                    </p:blipFill>
                    <p:spPr>
                      <a:xfrm>
                        <a:off x="492125" y="4019550"/>
                        <a:ext cx="5268913"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0149"/>
                                        </p:tgtEl>
                                        <p:attrNameLst>
                                          <p:attrName>style.visibility</p:attrName>
                                        </p:attrNameLst>
                                      </p:cBhvr>
                                      <p:to>
                                        <p:strVal val="visible"/>
                                      </p:to>
                                    </p:set>
                                    <p:animEffect transition="in" filter="blinds(horizontal)">
                                      <p:cBhvr>
                                        <p:cTn id="7" dur="500"/>
                                        <p:tgtEl>
                                          <p:spTgt spid="1030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265" name="Object 4"/>
          <p:cNvGraphicFramePr/>
          <p:nvPr/>
        </p:nvGraphicFramePr>
        <p:xfrm>
          <a:off x="815975" y="469900"/>
          <a:ext cx="7356475" cy="584200"/>
        </p:xfrm>
        <a:graphic>
          <a:graphicData uri="http://schemas.openxmlformats.org/presentationml/2006/ole">
            <mc:AlternateContent xmlns:mc="http://schemas.openxmlformats.org/markup-compatibility/2006">
              <mc:Choice xmlns:v="urn:schemas-microsoft-com:vml" Requires="v">
                <p:oleObj spid="_x0000_s3077" name="" r:id="rId1" imgW="7408545" imgH="596900" progId="Word.Document.8">
                  <p:embed/>
                </p:oleObj>
              </mc:Choice>
              <mc:Fallback>
                <p:oleObj name="" r:id="rId1" imgW="7408545" imgH="596900" progId="Word.Document.8">
                  <p:embed/>
                  <p:pic>
                    <p:nvPicPr>
                      <p:cNvPr id="0" name="图片 3076"/>
                      <p:cNvPicPr/>
                      <p:nvPr/>
                    </p:nvPicPr>
                    <p:blipFill>
                      <a:blip r:embed="rId2"/>
                      <a:stretch>
                        <a:fillRect/>
                      </a:stretch>
                    </p:blipFill>
                    <p:spPr>
                      <a:xfrm>
                        <a:off x="815975" y="469900"/>
                        <a:ext cx="7356475" cy="584200"/>
                      </a:xfrm>
                      <a:prstGeom prst="rect">
                        <a:avLst/>
                      </a:prstGeom>
                      <a:noFill/>
                      <a:ln w="38100">
                        <a:noFill/>
                        <a:miter/>
                      </a:ln>
                    </p:spPr>
                  </p:pic>
                </p:oleObj>
              </mc:Fallback>
            </mc:AlternateContent>
          </a:graphicData>
        </a:graphic>
      </p:graphicFrame>
      <p:sp>
        <p:nvSpPr>
          <p:cNvPr id="786613" name="Rectangle 181"/>
          <p:cNvSpPr/>
          <p:nvPr/>
        </p:nvSpPr>
        <p:spPr>
          <a:xfrm>
            <a:off x="1203325" y="4979988"/>
            <a:ext cx="7632700" cy="968375"/>
          </a:xfrm>
          <a:prstGeom prst="rect">
            <a:avLst/>
          </a:prstGeom>
          <a:noFill/>
          <a:ln w="19050">
            <a:noFill/>
          </a:ln>
        </p:spPr>
        <p:txBody>
          <a:bodyPr lIns="90000" tIns="46800" rIns="90000" bIns="46800" anchor="ctr"/>
          <a:p>
            <a:pPr>
              <a:lnSpc>
                <a:spcPct val="120000"/>
              </a:lnSpc>
              <a:spcBef>
                <a:spcPct val="20000"/>
              </a:spcBef>
              <a:buClr>
                <a:schemeClr val="bg2"/>
              </a:buClr>
              <a:buSzPct val="75000"/>
              <a:buFont typeface="Wingdings" panose="05000000000000000000" pitchFamily="2" charset="2"/>
            </a:pPr>
            <a:endParaRPr lang="zh-CN" altLang="en-US" sz="2800" dirty="0">
              <a:latin typeface="Arial" panose="020B0604020202020204" pitchFamily="34" charset="0"/>
              <a:ea typeface="宋体" panose="02010600030101010101" pitchFamily="2" charset="-122"/>
            </a:endParaRPr>
          </a:p>
        </p:txBody>
      </p:sp>
      <p:sp>
        <p:nvSpPr>
          <p:cNvPr id="786606" name="Rectangle 174"/>
          <p:cNvSpPr/>
          <p:nvPr/>
        </p:nvSpPr>
        <p:spPr>
          <a:xfrm>
            <a:off x="346075" y="1198563"/>
            <a:ext cx="857250" cy="184467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政治认同</a:t>
            </a:r>
            <a:endParaRPr lang="zh-CN" altLang="en-US" dirty="0">
              <a:latin typeface="Arial" panose="020B0604020202020204" pitchFamily="34" charset="0"/>
              <a:ea typeface="宋体" panose="02010600030101010101" pitchFamily="2" charset="-122"/>
            </a:endParaRPr>
          </a:p>
        </p:txBody>
      </p:sp>
      <p:sp>
        <p:nvSpPr>
          <p:cNvPr id="786620" name="Line 188"/>
          <p:cNvSpPr/>
          <p:nvPr/>
        </p:nvSpPr>
        <p:spPr>
          <a:xfrm>
            <a:off x="346075" y="3043238"/>
            <a:ext cx="8489950" cy="0"/>
          </a:xfrm>
          <a:prstGeom prst="line">
            <a:avLst/>
          </a:prstGeom>
          <a:ln w="19050" cap="flat" cmpd="sng">
            <a:solidFill>
              <a:schemeClr val="tx1"/>
            </a:solidFill>
            <a:prstDash val="solid"/>
            <a:round/>
            <a:headEnd type="none" w="med" len="med"/>
            <a:tailEnd type="none" w="med" len="med"/>
          </a:ln>
        </p:spPr>
      </p:sp>
      <p:sp>
        <p:nvSpPr>
          <p:cNvPr id="786622" name="Line 190"/>
          <p:cNvSpPr/>
          <p:nvPr/>
        </p:nvSpPr>
        <p:spPr>
          <a:xfrm>
            <a:off x="1203325" y="1198563"/>
            <a:ext cx="0" cy="4749800"/>
          </a:xfrm>
          <a:prstGeom prst="line">
            <a:avLst/>
          </a:prstGeom>
          <a:ln w="19050" cap="flat" cmpd="sng">
            <a:solidFill>
              <a:schemeClr val="tx1"/>
            </a:solidFill>
            <a:prstDash val="solid"/>
            <a:round/>
            <a:headEnd type="none" w="med" len="med"/>
            <a:tailEnd type="none" w="med" len="med"/>
          </a:ln>
        </p:spPr>
      </p:sp>
      <p:sp>
        <p:nvSpPr>
          <p:cNvPr id="786626" name="Line 194"/>
          <p:cNvSpPr/>
          <p:nvPr/>
        </p:nvSpPr>
        <p:spPr>
          <a:xfrm>
            <a:off x="346075" y="4011613"/>
            <a:ext cx="8489950" cy="0"/>
          </a:xfrm>
          <a:prstGeom prst="line">
            <a:avLst/>
          </a:prstGeom>
          <a:ln w="19050" cap="flat" cmpd="sng">
            <a:solidFill>
              <a:schemeClr val="tx1"/>
            </a:solidFill>
            <a:prstDash val="solid"/>
            <a:round/>
            <a:headEnd type="none" w="med" len="med"/>
            <a:tailEnd type="none" w="med" len="med"/>
          </a:ln>
        </p:spPr>
      </p:sp>
      <p:sp>
        <p:nvSpPr>
          <p:cNvPr id="786634" name="Line 202"/>
          <p:cNvSpPr/>
          <p:nvPr/>
        </p:nvSpPr>
        <p:spPr>
          <a:xfrm>
            <a:off x="346075" y="4979988"/>
            <a:ext cx="8489950" cy="0"/>
          </a:xfrm>
          <a:prstGeom prst="line">
            <a:avLst/>
          </a:prstGeom>
          <a:ln w="19050" cap="flat" cmpd="sng">
            <a:solidFill>
              <a:schemeClr val="tx1"/>
            </a:solidFill>
            <a:prstDash val="solid"/>
            <a:round/>
            <a:headEnd type="none" w="med" len="med"/>
            <a:tailEnd type="none" w="med" len="med"/>
          </a:ln>
        </p:spPr>
      </p:sp>
      <p:sp>
        <p:nvSpPr>
          <p:cNvPr id="786614" name="Line 182"/>
          <p:cNvSpPr/>
          <p:nvPr/>
        </p:nvSpPr>
        <p:spPr>
          <a:xfrm>
            <a:off x="346075" y="1198563"/>
            <a:ext cx="8489950" cy="0"/>
          </a:xfrm>
          <a:prstGeom prst="line">
            <a:avLst/>
          </a:prstGeom>
          <a:ln w="19050" cap="sq" cmpd="sng">
            <a:solidFill>
              <a:schemeClr val="tx1"/>
            </a:solidFill>
            <a:prstDash val="solid"/>
            <a:round/>
            <a:headEnd type="none" w="med" len="med"/>
            <a:tailEnd type="none" w="med" len="med"/>
          </a:ln>
        </p:spPr>
      </p:sp>
      <p:sp>
        <p:nvSpPr>
          <p:cNvPr id="786616" name="Line 184"/>
          <p:cNvSpPr/>
          <p:nvPr/>
        </p:nvSpPr>
        <p:spPr>
          <a:xfrm>
            <a:off x="346075" y="1198563"/>
            <a:ext cx="0" cy="4749800"/>
          </a:xfrm>
          <a:prstGeom prst="line">
            <a:avLst/>
          </a:prstGeom>
          <a:ln w="19050" cap="sq" cmpd="sng">
            <a:solidFill>
              <a:schemeClr val="tx1"/>
            </a:solidFill>
            <a:prstDash val="solid"/>
            <a:round/>
            <a:headEnd type="none" w="med" len="med"/>
            <a:tailEnd type="none" w="med" len="med"/>
          </a:ln>
        </p:spPr>
      </p:sp>
      <p:sp>
        <p:nvSpPr>
          <p:cNvPr id="786617" name="Line 185"/>
          <p:cNvSpPr/>
          <p:nvPr/>
        </p:nvSpPr>
        <p:spPr>
          <a:xfrm>
            <a:off x="8836025" y="1198563"/>
            <a:ext cx="0" cy="4749800"/>
          </a:xfrm>
          <a:prstGeom prst="line">
            <a:avLst/>
          </a:prstGeom>
          <a:ln w="19050" cap="sq" cmpd="sng">
            <a:solidFill>
              <a:schemeClr val="tx1"/>
            </a:solidFill>
            <a:prstDash val="solid"/>
            <a:round/>
            <a:headEnd type="none" w="med" len="med"/>
            <a:tailEnd type="none" w="med" len="med"/>
          </a:ln>
        </p:spPr>
      </p:sp>
      <p:sp>
        <p:nvSpPr>
          <p:cNvPr id="786615" name="Line 183"/>
          <p:cNvSpPr/>
          <p:nvPr/>
        </p:nvSpPr>
        <p:spPr>
          <a:xfrm>
            <a:off x="346075" y="5948363"/>
            <a:ext cx="8489950" cy="0"/>
          </a:xfrm>
          <a:prstGeom prst="line">
            <a:avLst/>
          </a:prstGeom>
          <a:ln w="19050" cap="sq" cmpd="sng">
            <a:solidFill>
              <a:schemeClr val="tx1"/>
            </a:solidFill>
            <a:prstDash val="solid"/>
            <a:round/>
            <a:headEnd type="none" w="med" len="med"/>
            <a:tailEnd type="none" w="med" len="med"/>
          </a:ln>
        </p:spPr>
      </p:sp>
      <p:sp>
        <p:nvSpPr>
          <p:cNvPr id="786669" name="Rectangle 237"/>
          <p:cNvSpPr/>
          <p:nvPr/>
        </p:nvSpPr>
        <p:spPr>
          <a:xfrm>
            <a:off x="347663" y="4978400"/>
            <a:ext cx="857250" cy="96837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公共参与</a:t>
            </a:r>
            <a:endParaRPr lang="zh-CN" altLang="en-US" dirty="0">
              <a:latin typeface="Arial" panose="020B0604020202020204" pitchFamily="34" charset="0"/>
              <a:ea typeface="宋体" panose="02010600030101010101" pitchFamily="2" charset="-122"/>
            </a:endParaRPr>
          </a:p>
        </p:txBody>
      </p:sp>
      <p:sp>
        <p:nvSpPr>
          <p:cNvPr id="786670" name="Rectangle 238"/>
          <p:cNvSpPr/>
          <p:nvPr/>
        </p:nvSpPr>
        <p:spPr>
          <a:xfrm>
            <a:off x="1204913" y="4010025"/>
            <a:ext cx="7632700" cy="96837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依法保护各类产权，调动各类生产要素的积极性，促进经济发展</a:t>
            </a:r>
            <a:endParaRPr lang="zh-CN" altLang="en-US" dirty="0">
              <a:latin typeface="Arial" panose="020B0604020202020204" pitchFamily="34" charset="0"/>
              <a:ea typeface="宋体" panose="02010600030101010101" pitchFamily="2" charset="-122"/>
            </a:endParaRPr>
          </a:p>
        </p:txBody>
      </p:sp>
      <p:sp>
        <p:nvSpPr>
          <p:cNvPr id="786671" name="Rectangle 239"/>
          <p:cNvSpPr/>
          <p:nvPr/>
        </p:nvSpPr>
        <p:spPr>
          <a:xfrm>
            <a:off x="347663" y="4010025"/>
            <a:ext cx="857250" cy="96837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法治意识</a:t>
            </a:r>
            <a:endParaRPr lang="zh-CN" altLang="en-US" dirty="0">
              <a:latin typeface="Arial" panose="020B0604020202020204" pitchFamily="34" charset="0"/>
              <a:ea typeface="宋体" panose="02010600030101010101" pitchFamily="2" charset="-122"/>
            </a:endParaRPr>
          </a:p>
        </p:txBody>
      </p:sp>
      <p:sp>
        <p:nvSpPr>
          <p:cNvPr id="786672" name="Rectangle 240"/>
          <p:cNvSpPr/>
          <p:nvPr/>
        </p:nvSpPr>
        <p:spPr>
          <a:xfrm>
            <a:off x="1204913" y="3041650"/>
            <a:ext cx="7632700" cy="96837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正确认识多种分配方式的地位和作用，正确认识我国的扶贫工作是一个长期的过程</a:t>
            </a:r>
            <a:endParaRPr lang="zh-CN" altLang="en-US" dirty="0">
              <a:latin typeface="Arial" panose="020B0604020202020204" pitchFamily="34" charset="0"/>
              <a:ea typeface="宋体" panose="02010600030101010101" pitchFamily="2" charset="-122"/>
            </a:endParaRPr>
          </a:p>
        </p:txBody>
      </p:sp>
      <p:sp>
        <p:nvSpPr>
          <p:cNvPr id="786673" name="Rectangle 241"/>
          <p:cNvSpPr/>
          <p:nvPr/>
        </p:nvSpPr>
        <p:spPr>
          <a:xfrm>
            <a:off x="347663" y="3041650"/>
            <a:ext cx="857250" cy="96837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科学精神</a:t>
            </a:r>
            <a:endParaRPr lang="zh-CN" altLang="en-US" dirty="0">
              <a:latin typeface="Arial" panose="020B0604020202020204" pitchFamily="34" charset="0"/>
              <a:ea typeface="宋体" panose="02010600030101010101" pitchFamily="2" charset="-122"/>
            </a:endParaRPr>
          </a:p>
        </p:txBody>
      </p:sp>
      <p:sp>
        <p:nvSpPr>
          <p:cNvPr id="786674" name="Rectangle 242"/>
          <p:cNvSpPr/>
          <p:nvPr/>
        </p:nvSpPr>
        <p:spPr>
          <a:xfrm>
            <a:off x="1204913" y="1196975"/>
            <a:ext cx="7632700" cy="184467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我国的分配制度是由社会主义初级阶段的生产力状况和基本经济制度决定的，为我国实现社会公平提供了重要的制度保证，有利于促进生产力的发展，通过学习，我们要进一步增强对这一制度的政治认同</a:t>
            </a:r>
            <a:endParaRPr lang="zh-CN" altLang="en-US" dirty="0">
              <a:latin typeface="Arial" panose="020B0604020202020204" pitchFamily="34" charset="0"/>
              <a:ea typeface="宋体" panose="02010600030101010101" pitchFamily="2" charset="-122"/>
            </a:endParaRPr>
          </a:p>
        </p:txBody>
      </p:sp>
      <p:sp>
        <p:nvSpPr>
          <p:cNvPr id="786675" name="Line 243"/>
          <p:cNvSpPr/>
          <p:nvPr/>
        </p:nvSpPr>
        <p:spPr>
          <a:xfrm flipV="1">
            <a:off x="1204913" y="4978400"/>
            <a:ext cx="7632700" cy="968375"/>
          </a:xfrm>
          <a:prstGeom prst="line">
            <a:avLst/>
          </a:prstGeom>
          <a:ln w="19050" cap="rnd" cmpd="sng">
            <a:solidFill>
              <a:schemeClr val="tx1"/>
            </a:solidFill>
            <a:prstDash val="solid"/>
            <a:roun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786613"/>
                                        </p:tgtEl>
                                        <p:attrNameLst>
                                          <p:attrName>style.visibility</p:attrName>
                                        </p:attrNameLst>
                                      </p:cBhvr>
                                      <p:to>
                                        <p:strVal val="visible"/>
                                      </p:to>
                                    </p:set>
                                    <p:animEffect transition="in" filter="blinds(horizontal)">
                                      <p:cBhvr>
                                        <p:cTn id="7" dur="500"/>
                                        <p:tgtEl>
                                          <p:spTgt spid="7866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86606"/>
                                        </p:tgtEl>
                                        <p:attrNameLst>
                                          <p:attrName>style.visibility</p:attrName>
                                        </p:attrNameLst>
                                      </p:cBhvr>
                                      <p:to>
                                        <p:strVal val="visible"/>
                                      </p:to>
                                    </p:set>
                                    <p:animEffect transition="in" filter="blinds(horizontal)">
                                      <p:cBhvr>
                                        <p:cTn id="10" dur="500"/>
                                        <p:tgtEl>
                                          <p:spTgt spid="786606"/>
                                        </p:tgtEl>
                                      </p:cBhvr>
                                    </p:animEffect>
                                  </p:childTnLst>
                                </p:cTn>
                              </p:par>
                              <p:par>
                                <p:cTn id="11" presetID="3" presetClass="entr" presetSubtype="10" fill="hold" nodeType="withEffect">
                                  <p:stCondLst>
                                    <p:cond delay="0"/>
                                  </p:stCondLst>
                                  <p:childTnLst>
                                    <p:set>
                                      <p:cBhvr>
                                        <p:cTn id="12" dur="1" fill="hold">
                                          <p:stCondLst>
                                            <p:cond delay="0"/>
                                          </p:stCondLst>
                                        </p:cTn>
                                        <p:tgtEl>
                                          <p:spTgt spid="786620"/>
                                        </p:tgtEl>
                                        <p:attrNameLst>
                                          <p:attrName>style.visibility</p:attrName>
                                        </p:attrNameLst>
                                      </p:cBhvr>
                                      <p:to>
                                        <p:strVal val="visible"/>
                                      </p:to>
                                    </p:set>
                                    <p:animEffect transition="in" filter="blinds(horizontal)">
                                      <p:cBhvr>
                                        <p:cTn id="13" dur="500"/>
                                        <p:tgtEl>
                                          <p:spTgt spid="786620"/>
                                        </p:tgtEl>
                                      </p:cBhvr>
                                    </p:animEffect>
                                  </p:childTnLst>
                                </p:cTn>
                              </p:par>
                              <p:par>
                                <p:cTn id="14" presetID="3" presetClass="entr" presetSubtype="10" fill="hold" nodeType="withEffect">
                                  <p:stCondLst>
                                    <p:cond delay="0"/>
                                  </p:stCondLst>
                                  <p:childTnLst>
                                    <p:set>
                                      <p:cBhvr>
                                        <p:cTn id="15" dur="1" fill="hold">
                                          <p:stCondLst>
                                            <p:cond delay="0"/>
                                          </p:stCondLst>
                                        </p:cTn>
                                        <p:tgtEl>
                                          <p:spTgt spid="786622"/>
                                        </p:tgtEl>
                                        <p:attrNameLst>
                                          <p:attrName>style.visibility</p:attrName>
                                        </p:attrNameLst>
                                      </p:cBhvr>
                                      <p:to>
                                        <p:strVal val="visible"/>
                                      </p:to>
                                    </p:set>
                                    <p:animEffect transition="in" filter="blinds(horizontal)">
                                      <p:cBhvr>
                                        <p:cTn id="16" dur="500"/>
                                        <p:tgtEl>
                                          <p:spTgt spid="786622"/>
                                        </p:tgtEl>
                                      </p:cBhvr>
                                    </p:animEffect>
                                  </p:childTnLst>
                                </p:cTn>
                              </p:par>
                              <p:par>
                                <p:cTn id="17" presetID="3" presetClass="entr" presetSubtype="10" fill="hold" nodeType="withEffect">
                                  <p:stCondLst>
                                    <p:cond delay="0"/>
                                  </p:stCondLst>
                                  <p:childTnLst>
                                    <p:set>
                                      <p:cBhvr>
                                        <p:cTn id="18" dur="1" fill="hold">
                                          <p:stCondLst>
                                            <p:cond delay="0"/>
                                          </p:stCondLst>
                                        </p:cTn>
                                        <p:tgtEl>
                                          <p:spTgt spid="786626"/>
                                        </p:tgtEl>
                                        <p:attrNameLst>
                                          <p:attrName>style.visibility</p:attrName>
                                        </p:attrNameLst>
                                      </p:cBhvr>
                                      <p:to>
                                        <p:strVal val="visible"/>
                                      </p:to>
                                    </p:set>
                                    <p:animEffect transition="in" filter="blinds(horizontal)">
                                      <p:cBhvr>
                                        <p:cTn id="19" dur="500"/>
                                        <p:tgtEl>
                                          <p:spTgt spid="786626"/>
                                        </p:tgtEl>
                                      </p:cBhvr>
                                    </p:animEffect>
                                  </p:childTnLst>
                                </p:cTn>
                              </p:par>
                              <p:par>
                                <p:cTn id="20" presetID="3" presetClass="entr" presetSubtype="10" fill="hold" nodeType="withEffect">
                                  <p:stCondLst>
                                    <p:cond delay="0"/>
                                  </p:stCondLst>
                                  <p:childTnLst>
                                    <p:set>
                                      <p:cBhvr>
                                        <p:cTn id="21" dur="1" fill="hold">
                                          <p:stCondLst>
                                            <p:cond delay="0"/>
                                          </p:stCondLst>
                                        </p:cTn>
                                        <p:tgtEl>
                                          <p:spTgt spid="786634"/>
                                        </p:tgtEl>
                                        <p:attrNameLst>
                                          <p:attrName>style.visibility</p:attrName>
                                        </p:attrNameLst>
                                      </p:cBhvr>
                                      <p:to>
                                        <p:strVal val="visible"/>
                                      </p:to>
                                    </p:set>
                                    <p:animEffect transition="in" filter="blinds(horizontal)">
                                      <p:cBhvr>
                                        <p:cTn id="22" dur="500"/>
                                        <p:tgtEl>
                                          <p:spTgt spid="786634"/>
                                        </p:tgtEl>
                                      </p:cBhvr>
                                    </p:animEffect>
                                  </p:childTnLst>
                                </p:cTn>
                              </p:par>
                              <p:par>
                                <p:cTn id="23" presetID="3" presetClass="entr" presetSubtype="10" fill="hold" nodeType="withEffect">
                                  <p:stCondLst>
                                    <p:cond delay="0"/>
                                  </p:stCondLst>
                                  <p:childTnLst>
                                    <p:set>
                                      <p:cBhvr>
                                        <p:cTn id="24" dur="1" fill="hold">
                                          <p:stCondLst>
                                            <p:cond delay="0"/>
                                          </p:stCondLst>
                                        </p:cTn>
                                        <p:tgtEl>
                                          <p:spTgt spid="786614"/>
                                        </p:tgtEl>
                                        <p:attrNameLst>
                                          <p:attrName>style.visibility</p:attrName>
                                        </p:attrNameLst>
                                      </p:cBhvr>
                                      <p:to>
                                        <p:strVal val="visible"/>
                                      </p:to>
                                    </p:set>
                                    <p:animEffect transition="in" filter="blinds(horizontal)">
                                      <p:cBhvr>
                                        <p:cTn id="25" dur="500"/>
                                        <p:tgtEl>
                                          <p:spTgt spid="786614"/>
                                        </p:tgtEl>
                                      </p:cBhvr>
                                    </p:animEffect>
                                  </p:childTnLst>
                                </p:cTn>
                              </p:par>
                              <p:par>
                                <p:cTn id="26" presetID="3" presetClass="entr" presetSubtype="10" fill="hold" nodeType="withEffect">
                                  <p:stCondLst>
                                    <p:cond delay="0"/>
                                  </p:stCondLst>
                                  <p:childTnLst>
                                    <p:set>
                                      <p:cBhvr>
                                        <p:cTn id="27" dur="1" fill="hold">
                                          <p:stCondLst>
                                            <p:cond delay="0"/>
                                          </p:stCondLst>
                                        </p:cTn>
                                        <p:tgtEl>
                                          <p:spTgt spid="786616"/>
                                        </p:tgtEl>
                                        <p:attrNameLst>
                                          <p:attrName>style.visibility</p:attrName>
                                        </p:attrNameLst>
                                      </p:cBhvr>
                                      <p:to>
                                        <p:strVal val="visible"/>
                                      </p:to>
                                    </p:set>
                                    <p:animEffect transition="in" filter="blinds(horizontal)">
                                      <p:cBhvr>
                                        <p:cTn id="28" dur="500"/>
                                        <p:tgtEl>
                                          <p:spTgt spid="786616"/>
                                        </p:tgtEl>
                                      </p:cBhvr>
                                    </p:animEffect>
                                  </p:childTnLst>
                                </p:cTn>
                              </p:par>
                              <p:par>
                                <p:cTn id="29" presetID="3" presetClass="entr" presetSubtype="10" fill="hold" nodeType="withEffect">
                                  <p:stCondLst>
                                    <p:cond delay="0"/>
                                  </p:stCondLst>
                                  <p:childTnLst>
                                    <p:set>
                                      <p:cBhvr>
                                        <p:cTn id="30" dur="1" fill="hold">
                                          <p:stCondLst>
                                            <p:cond delay="0"/>
                                          </p:stCondLst>
                                        </p:cTn>
                                        <p:tgtEl>
                                          <p:spTgt spid="786617"/>
                                        </p:tgtEl>
                                        <p:attrNameLst>
                                          <p:attrName>style.visibility</p:attrName>
                                        </p:attrNameLst>
                                      </p:cBhvr>
                                      <p:to>
                                        <p:strVal val="visible"/>
                                      </p:to>
                                    </p:set>
                                    <p:animEffect transition="in" filter="blinds(horizontal)">
                                      <p:cBhvr>
                                        <p:cTn id="31" dur="500"/>
                                        <p:tgtEl>
                                          <p:spTgt spid="786617"/>
                                        </p:tgtEl>
                                      </p:cBhvr>
                                    </p:animEffect>
                                  </p:childTnLst>
                                </p:cTn>
                              </p:par>
                              <p:par>
                                <p:cTn id="32" presetID="3" presetClass="entr" presetSubtype="10" fill="hold" nodeType="withEffect">
                                  <p:stCondLst>
                                    <p:cond delay="0"/>
                                  </p:stCondLst>
                                  <p:childTnLst>
                                    <p:set>
                                      <p:cBhvr>
                                        <p:cTn id="33" dur="1" fill="hold">
                                          <p:stCondLst>
                                            <p:cond delay="0"/>
                                          </p:stCondLst>
                                        </p:cTn>
                                        <p:tgtEl>
                                          <p:spTgt spid="786615"/>
                                        </p:tgtEl>
                                        <p:attrNameLst>
                                          <p:attrName>style.visibility</p:attrName>
                                        </p:attrNameLst>
                                      </p:cBhvr>
                                      <p:to>
                                        <p:strVal val="visible"/>
                                      </p:to>
                                    </p:set>
                                    <p:animEffect transition="in" filter="blinds(horizontal)">
                                      <p:cBhvr>
                                        <p:cTn id="34" dur="500"/>
                                        <p:tgtEl>
                                          <p:spTgt spid="7866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86674"/>
                                        </p:tgtEl>
                                        <p:attrNameLst>
                                          <p:attrName>style.visibility</p:attrName>
                                        </p:attrNameLst>
                                      </p:cBhvr>
                                      <p:to>
                                        <p:strVal val="visible"/>
                                      </p:to>
                                    </p:set>
                                    <p:anim calcmode="lin" valueType="num">
                                      <p:cBhvr>
                                        <p:cTn id="39" dur="500" fill="hold"/>
                                        <p:tgtEl>
                                          <p:spTgt spid="786674"/>
                                        </p:tgtEl>
                                        <p:attrNameLst>
                                          <p:attrName>ppt_w</p:attrName>
                                        </p:attrNameLst>
                                      </p:cBhvr>
                                      <p:tavLst>
                                        <p:tav tm="0">
                                          <p:val>
                                            <p:fltVal val="0.000000"/>
                                          </p:val>
                                        </p:tav>
                                        <p:tav tm="100000">
                                          <p:val>
                                            <p:strVal val="#ppt_w"/>
                                          </p:val>
                                        </p:tav>
                                      </p:tavLst>
                                    </p:anim>
                                    <p:anim calcmode="lin" valueType="num">
                                      <p:cBhvr>
                                        <p:cTn id="40" dur="500" fill="hold"/>
                                        <p:tgtEl>
                                          <p:spTgt spid="786674"/>
                                        </p:tgtEl>
                                        <p:attrNameLst>
                                          <p:attrName>ppt_h</p:attrName>
                                        </p:attrNameLst>
                                      </p:cBhvr>
                                      <p:tavLst>
                                        <p:tav tm="0">
                                          <p:val>
                                            <p:fltVal val="0.000000"/>
                                          </p:val>
                                        </p:tav>
                                        <p:tav tm="100000">
                                          <p:val>
                                            <p:strVal val="#ppt_h"/>
                                          </p:val>
                                        </p:tav>
                                      </p:tavLst>
                                    </p:anim>
                                    <p:animEffect transition="in" filter="fade">
                                      <p:cBhvr>
                                        <p:cTn id="41" dur="500"/>
                                        <p:tgtEl>
                                          <p:spTgt spid="78667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86673"/>
                                        </p:tgtEl>
                                        <p:attrNameLst>
                                          <p:attrName>style.visibility</p:attrName>
                                        </p:attrNameLst>
                                      </p:cBhvr>
                                      <p:to>
                                        <p:strVal val="visible"/>
                                      </p:to>
                                    </p:set>
                                    <p:anim calcmode="lin" valueType="num">
                                      <p:cBhvr>
                                        <p:cTn id="46" dur="500" fill="hold"/>
                                        <p:tgtEl>
                                          <p:spTgt spid="786673"/>
                                        </p:tgtEl>
                                        <p:attrNameLst>
                                          <p:attrName>ppt_w</p:attrName>
                                        </p:attrNameLst>
                                      </p:cBhvr>
                                      <p:tavLst>
                                        <p:tav tm="0">
                                          <p:val>
                                            <p:fltVal val="0.000000"/>
                                          </p:val>
                                        </p:tav>
                                        <p:tav tm="100000">
                                          <p:val>
                                            <p:strVal val="#ppt_w"/>
                                          </p:val>
                                        </p:tav>
                                      </p:tavLst>
                                    </p:anim>
                                    <p:anim calcmode="lin" valueType="num">
                                      <p:cBhvr>
                                        <p:cTn id="47" dur="500" fill="hold"/>
                                        <p:tgtEl>
                                          <p:spTgt spid="786673"/>
                                        </p:tgtEl>
                                        <p:attrNameLst>
                                          <p:attrName>ppt_h</p:attrName>
                                        </p:attrNameLst>
                                      </p:cBhvr>
                                      <p:tavLst>
                                        <p:tav tm="0">
                                          <p:val>
                                            <p:fltVal val="0.000000"/>
                                          </p:val>
                                        </p:tav>
                                        <p:tav tm="100000">
                                          <p:val>
                                            <p:strVal val="#ppt_h"/>
                                          </p:val>
                                        </p:tav>
                                      </p:tavLst>
                                    </p:anim>
                                    <p:animEffect transition="in" filter="fade">
                                      <p:cBhvr>
                                        <p:cTn id="48" dur="500"/>
                                        <p:tgtEl>
                                          <p:spTgt spid="78667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786672"/>
                                        </p:tgtEl>
                                        <p:attrNameLst>
                                          <p:attrName>style.visibility</p:attrName>
                                        </p:attrNameLst>
                                      </p:cBhvr>
                                      <p:to>
                                        <p:strVal val="visible"/>
                                      </p:to>
                                    </p:set>
                                    <p:anim calcmode="lin" valueType="num">
                                      <p:cBhvr>
                                        <p:cTn id="53" dur="500" fill="hold"/>
                                        <p:tgtEl>
                                          <p:spTgt spid="786672"/>
                                        </p:tgtEl>
                                        <p:attrNameLst>
                                          <p:attrName>ppt_w</p:attrName>
                                        </p:attrNameLst>
                                      </p:cBhvr>
                                      <p:tavLst>
                                        <p:tav tm="0">
                                          <p:val>
                                            <p:fltVal val="0.000000"/>
                                          </p:val>
                                        </p:tav>
                                        <p:tav tm="100000">
                                          <p:val>
                                            <p:strVal val="#ppt_w"/>
                                          </p:val>
                                        </p:tav>
                                      </p:tavLst>
                                    </p:anim>
                                    <p:anim calcmode="lin" valueType="num">
                                      <p:cBhvr>
                                        <p:cTn id="54" dur="500" fill="hold"/>
                                        <p:tgtEl>
                                          <p:spTgt spid="786672"/>
                                        </p:tgtEl>
                                        <p:attrNameLst>
                                          <p:attrName>ppt_h</p:attrName>
                                        </p:attrNameLst>
                                      </p:cBhvr>
                                      <p:tavLst>
                                        <p:tav tm="0">
                                          <p:val>
                                            <p:fltVal val="0.000000"/>
                                          </p:val>
                                        </p:tav>
                                        <p:tav tm="100000">
                                          <p:val>
                                            <p:strVal val="#ppt_h"/>
                                          </p:val>
                                        </p:tav>
                                      </p:tavLst>
                                    </p:anim>
                                    <p:animEffect transition="in" filter="fade">
                                      <p:cBhvr>
                                        <p:cTn id="55" dur="500"/>
                                        <p:tgtEl>
                                          <p:spTgt spid="78667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86671"/>
                                        </p:tgtEl>
                                        <p:attrNameLst>
                                          <p:attrName>style.visibility</p:attrName>
                                        </p:attrNameLst>
                                      </p:cBhvr>
                                      <p:to>
                                        <p:strVal val="visible"/>
                                      </p:to>
                                    </p:set>
                                    <p:anim calcmode="lin" valueType="num">
                                      <p:cBhvr>
                                        <p:cTn id="60" dur="500" fill="hold"/>
                                        <p:tgtEl>
                                          <p:spTgt spid="786671"/>
                                        </p:tgtEl>
                                        <p:attrNameLst>
                                          <p:attrName>ppt_w</p:attrName>
                                        </p:attrNameLst>
                                      </p:cBhvr>
                                      <p:tavLst>
                                        <p:tav tm="0">
                                          <p:val>
                                            <p:fltVal val="0.000000"/>
                                          </p:val>
                                        </p:tav>
                                        <p:tav tm="100000">
                                          <p:val>
                                            <p:strVal val="#ppt_w"/>
                                          </p:val>
                                        </p:tav>
                                      </p:tavLst>
                                    </p:anim>
                                    <p:anim calcmode="lin" valueType="num">
                                      <p:cBhvr>
                                        <p:cTn id="61" dur="500" fill="hold"/>
                                        <p:tgtEl>
                                          <p:spTgt spid="786671"/>
                                        </p:tgtEl>
                                        <p:attrNameLst>
                                          <p:attrName>ppt_h</p:attrName>
                                        </p:attrNameLst>
                                      </p:cBhvr>
                                      <p:tavLst>
                                        <p:tav tm="0">
                                          <p:val>
                                            <p:fltVal val="0.000000"/>
                                          </p:val>
                                        </p:tav>
                                        <p:tav tm="100000">
                                          <p:val>
                                            <p:strVal val="#ppt_h"/>
                                          </p:val>
                                        </p:tav>
                                      </p:tavLst>
                                    </p:anim>
                                    <p:animEffect transition="in" filter="fade">
                                      <p:cBhvr>
                                        <p:cTn id="62" dur="500"/>
                                        <p:tgtEl>
                                          <p:spTgt spid="78667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86670"/>
                                        </p:tgtEl>
                                        <p:attrNameLst>
                                          <p:attrName>style.visibility</p:attrName>
                                        </p:attrNameLst>
                                      </p:cBhvr>
                                      <p:to>
                                        <p:strVal val="visible"/>
                                      </p:to>
                                    </p:set>
                                    <p:anim calcmode="lin" valueType="num">
                                      <p:cBhvr>
                                        <p:cTn id="67" dur="500" fill="hold"/>
                                        <p:tgtEl>
                                          <p:spTgt spid="786670"/>
                                        </p:tgtEl>
                                        <p:attrNameLst>
                                          <p:attrName>ppt_w</p:attrName>
                                        </p:attrNameLst>
                                      </p:cBhvr>
                                      <p:tavLst>
                                        <p:tav tm="0">
                                          <p:val>
                                            <p:fltVal val="0.000000"/>
                                          </p:val>
                                        </p:tav>
                                        <p:tav tm="100000">
                                          <p:val>
                                            <p:strVal val="#ppt_w"/>
                                          </p:val>
                                        </p:tav>
                                      </p:tavLst>
                                    </p:anim>
                                    <p:anim calcmode="lin" valueType="num">
                                      <p:cBhvr>
                                        <p:cTn id="68" dur="500" fill="hold"/>
                                        <p:tgtEl>
                                          <p:spTgt spid="786670"/>
                                        </p:tgtEl>
                                        <p:attrNameLst>
                                          <p:attrName>ppt_h</p:attrName>
                                        </p:attrNameLst>
                                      </p:cBhvr>
                                      <p:tavLst>
                                        <p:tav tm="0">
                                          <p:val>
                                            <p:fltVal val="0.000000"/>
                                          </p:val>
                                        </p:tav>
                                        <p:tav tm="100000">
                                          <p:val>
                                            <p:strVal val="#ppt_h"/>
                                          </p:val>
                                        </p:tav>
                                      </p:tavLst>
                                    </p:anim>
                                    <p:animEffect transition="in" filter="fade">
                                      <p:cBhvr>
                                        <p:cTn id="69" dur="500"/>
                                        <p:tgtEl>
                                          <p:spTgt spid="786670"/>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786669"/>
                                        </p:tgtEl>
                                        <p:attrNameLst>
                                          <p:attrName>style.visibility</p:attrName>
                                        </p:attrNameLst>
                                      </p:cBhvr>
                                      <p:to>
                                        <p:strVal val="visible"/>
                                      </p:to>
                                    </p:set>
                                    <p:anim calcmode="lin" valueType="num">
                                      <p:cBhvr>
                                        <p:cTn id="74" dur="500" fill="hold"/>
                                        <p:tgtEl>
                                          <p:spTgt spid="786669"/>
                                        </p:tgtEl>
                                        <p:attrNameLst>
                                          <p:attrName>ppt_w</p:attrName>
                                        </p:attrNameLst>
                                      </p:cBhvr>
                                      <p:tavLst>
                                        <p:tav tm="0">
                                          <p:val>
                                            <p:fltVal val="0.000000"/>
                                          </p:val>
                                        </p:tav>
                                        <p:tav tm="100000">
                                          <p:val>
                                            <p:strVal val="#ppt_w"/>
                                          </p:val>
                                        </p:tav>
                                      </p:tavLst>
                                    </p:anim>
                                    <p:anim calcmode="lin" valueType="num">
                                      <p:cBhvr>
                                        <p:cTn id="75" dur="500" fill="hold"/>
                                        <p:tgtEl>
                                          <p:spTgt spid="786669"/>
                                        </p:tgtEl>
                                        <p:attrNameLst>
                                          <p:attrName>ppt_h</p:attrName>
                                        </p:attrNameLst>
                                      </p:cBhvr>
                                      <p:tavLst>
                                        <p:tav tm="0">
                                          <p:val>
                                            <p:fltVal val="0.000000"/>
                                          </p:val>
                                        </p:tav>
                                        <p:tav tm="100000">
                                          <p:val>
                                            <p:strVal val="#ppt_h"/>
                                          </p:val>
                                        </p:tav>
                                      </p:tavLst>
                                    </p:anim>
                                    <p:animEffect transition="in" filter="fade">
                                      <p:cBhvr>
                                        <p:cTn id="76" dur="500"/>
                                        <p:tgtEl>
                                          <p:spTgt spid="78666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786675"/>
                                        </p:tgtEl>
                                        <p:attrNameLst>
                                          <p:attrName>style.visibility</p:attrName>
                                        </p:attrNameLst>
                                      </p:cBhvr>
                                      <p:to>
                                        <p:strVal val="visible"/>
                                      </p:to>
                                    </p:set>
                                    <p:anim calcmode="lin" valueType="num">
                                      <p:cBhvr>
                                        <p:cTn id="81" dur="500" fill="hold"/>
                                        <p:tgtEl>
                                          <p:spTgt spid="786675"/>
                                        </p:tgtEl>
                                        <p:attrNameLst>
                                          <p:attrName>ppt_w</p:attrName>
                                        </p:attrNameLst>
                                      </p:cBhvr>
                                      <p:tavLst>
                                        <p:tav tm="0">
                                          <p:val>
                                            <p:fltVal val="0.000000"/>
                                          </p:val>
                                        </p:tav>
                                        <p:tav tm="100000">
                                          <p:val>
                                            <p:strVal val="#ppt_w"/>
                                          </p:val>
                                        </p:tav>
                                      </p:tavLst>
                                    </p:anim>
                                    <p:anim calcmode="lin" valueType="num">
                                      <p:cBhvr>
                                        <p:cTn id="82" dur="500" fill="hold"/>
                                        <p:tgtEl>
                                          <p:spTgt spid="786675"/>
                                        </p:tgtEl>
                                        <p:attrNameLst>
                                          <p:attrName>ppt_h</p:attrName>
                                        </p:attrNameLst>
                                      </p:cBhvr>
                                      <p:tavLst>
                                        <p:tav tm="0">
                                          <p:val>
                                            <p:fltVal val="0.000000"/>
                                          </p:val>
                                        </p:tav>
                                        <p:tav tm="100000">
                                          <p:val>
                                            <p:strVal val="#ppt_h"/>
                                          </p:val>
                                        </p:tav>
                                      </p:tavLst>
                                    </p:anim>
                                    <p:animEffect transition="in" filter="fade">
                                      <p:cBhvr>
                                        <p:cTn id="83" dur="500"/>
                                        <p:tgtEl>
                                          <p:spTgt spid="786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613" grpId="0"/>
      <p:bldP spid="786606" grpId="0"/>
      <p:bldP spid="786669" grpId="0"/>
      <p:bldP spid="786670" grpId="0"/>
      <p:bldP spid="786671" grpId="0"/>
      <p:bldP spid="786672" grpId="0"/>
      <p:bldP spid="786673" grpId="0"/>
      <p:bldP spid="7866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2161" name="Rectangle 33"/>
          <p:cNvSpPr/>
          <p:nvPr/>
        </p:nvSpPr>
        <p:spPr>
          <a:xfrm>
            <a:off x="-84137" y="796925"/>
            <a:ext cx="8928100" cy="4400550"/>
          </a:xfrm>
          <a:prstGeom prst="rect">
            <a:avLst/>
          </a:prstGeom>
          <a:noFill/>
          <a:ln w="19050">
            <a:noFill/>
          </a:ln>
        </p:spPr>
        <p:txBody>
          <a:bodyPr wrap="square" anchor="ctr">
            <a:spAutoFit/>
          </a:bodyPr>
          <a:p>
            <a:pPr algn="ctr">
              <a:lnSpc>
                <a:spcPct val="100000"/>
              </a:lnSpc>
            </a:pPr>
            <a:r>
              <a:rPr lang="zh-CN" altLang="en-US" sz="4000" b="1" dirty="0">
                <a:solidFill>
                  <a:srgbClr val="009999"/>
                </a:solidFill>
                <a:latin typeface="方正宋黑简体" pitchFamily="65" charset="-122"/>
                <a:ea typeface="方正宋黑简体" pitchFamily="65" charset="-122"/>
              </a:rPr>
              <a:t>复习集成块一  按劳分配为主体</a:t>
            </a:r>
            <a:endParaRPr lang="zh-CN" altLang="en-US" sz="4000" b="1" dirty="0">
              <a:solidFill>
                <a:srgbClr val="009999"/>
              </a:solidFill>
              <a:latin typeface="方正宋黑简体" pitchFamily="65" charset="-122"/>
              <a:ea typeface="方正宋黑简体" pitchFamily="65" charset="-122"/>
            </a:endParaRPr>
          </a:p>
          <a:p>
            <a:pPr algn="ctr">
              <a:lnSpc>
                <a:spcPct val="100000"/>
              </a:lnSpc>
            </a:pPr>
            <a:r>
              <a:rPr lang="zh-CN" altLang="en-US" sz="4000" b="1" dirty="0">
                <a:solidFill>
                  <a:srgbClr val="009999"/>
                </a:solidFill>
                <a:latin typeface="方正宋黑简体" pitchFamily="65" charset="-122"/>
                <a:ea typeface="方正宋黑简体" pitchFamily="65" charset="-122"/>
              </a:rPr>
              <a:t>                多种分配方式并存</a:t>
            </a:r>
            <a:endParaRPr lang="zh-CN" altLang="en-US" sz="4000" b="1" dirty="0">
              <a:solidFill>
                <a:srgbClr val="009999"/>
              </a:solidFill>
              <a:latin typeface="方正宋黑简体" pitchFamily="65" charset="-122"/>
              <a:ea typeface="方正宋黑简体" pitchFamily="65" charset="-122"/>
            </a:endParaRPr>
          </a:p>
          <a:p>
            <a:pPr>
              <a:lnSpc>
                <a:spcPct val="100000"/>
              </a:lnSpc>
            </a:pPr>
            <a:endParaRPr lang="zh-CN" altLang="en-US" sz="4000" b="1" dirty="0">
              <a:solidFill>
                <a:srgbClr val="009999"/>
              </a:solidFill>
              <a:latin typeface="方正宋黑简体" pitchFamily="65" charset="-122"/>
              <a:ea typeface="方正宋黑简体" pitchFamily="65" charset="-122"/>
            </a:endParaRPr>
          </a:p>
          <a:p>
            <a:pPr>
              <a:lnSpc>
                <a:spcPct val="100000"/>
              </a:lnSpc>
            </a:pPr>
            <a:r>
              <a:rPr lang="zh-CN" altLang="en-US" sz="4000" b="1" dirty="0">
                <a:solidFill>
                  <a:srgbClr val="FF0000"/>
                </a:solidFill>
                <a:latin typeface="方正宋黑简体" pitchFamily="65" charset="-122"/>
                <a:ea typeface="方正宋黑简体" pitchFamily="65" charset="-122"/>
              </a:rPr>
              <a:t>高考考点：</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1.</a:t>
            </a:r>
            <a:r>
              <a:rPr lang="zh-CN" altLang="en-US" sz="4000" b="1" dirty="0">
                <a:solidFill>
                  <a:srgbClr val="FF0000"/>
                </a:solidFill>
                <a:latin typeface="方正宋黑简体" pitchFamily="65" charset="-122"/>
                <a:ea typeface="方正宋黑简体" pitchFamily="65" charset="-122"/>
              </a:rPr>
              <a:t>生产决定分配；</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2.</a:t>
            </a:r>
            <a:r>
              <a:rPr lang="zh-CN" altLang="en-US" sz="4000" b="1" dirty="0">
                <a:solidFill>
                  <a:srgbClr val="FF0000"/>
                </a:solidFill>
                <a:latin typeface="方正宋黑简体" pitchFamily="65" charset="-122"/>
                <a:ea typeface="方正宋黑简体" pitchFamily="65" charset="-122"/>
              </a:rPr>
              <a:t>按劳分配及其作用；</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3.</a:t>
            </a:r>
            <a:r>
              <a:rPr lang="zh-CN" altLang="en-US" sz="4000" b="1" dirty="0">
                <a:solidFill>
                  <a:srgbClr val="FF0000"/>
                </a:solidFill>
                <a:latin typeface="方正宋黑简体" pitchFamily="65" charset="-122"/>
                <a:ea typeface="方正宋黑简体" pitchFamily="65" charset="-122"/>
              </a:rPr>
              <a:t>我国多种分配方式并存。</a:t>
            </a:r>
            <a:endParaRPr lang="zh-CN" altLang="en-US" sz="4000" b="1" dirty="0">
              <a:solidFill>
                <a:srgbClr val="FF0000"/>
              </a:solidFill>
              <a:latin typeface="方正宋黑简体" pitchFamily="65" charset="-122"/>
              <a:ea typeface="方正宋黑简体"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2161"/>
                                        </p:tgtEl>
                                        <p:attrNameLst>
                                          <p:attrName>style.visibility</p:attrName>
                                        </p:attrNameLst>
                                      </p:cBhvr>
                                      <p:to>
                                        <p:strVal val="visible"/>
                                      </p:to>
                                    </p:set>
                                    <p:animEffect transition="in" filter="wipe(left)">
                                      <p:cBhvr>
                                        <p:cTn id="7" dur="1000"/>
                                        <p:tgtEl>
                                          <p:spTgt spid="43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5362"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在“微点批注”中理解透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
        <p:nvSpPr>
          <p:cNvPr id="15369" name="TextBox 21"/>
          <p:cNvSpPr txBox="1"/>
          <p:nvPr/>
        </p:nvSpPr>
        <p:spPr>
          <a:xfrm>
            <a:off x="2079625" y="2566988"/>
            <a:ext cx="1346200" cy="706437"/>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1</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panose="020F0502020204030204"/>
              <a:ea typeface="宋体" panose="02010600030101010101" pitchFamily="2" charset="-122"/>
              <a:cs typeface="+mn-c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409" name="Object 172"/>
          <p:cNvGraphicFramePr/>
          <p:nvPr/>
        </p:nvGraphicFramePr>
        <p:xfrm>
          <a:off x="339725" y="117475"/>
          <a:ext cx="3328988" cy="592138"/>
        </p:xfrm>
        <a:graphic>
          <a:graphicData uri="http://schemas.openxmlformats.org/presentationml/2006/ole">
            <mc:AlternateContent xmlns:mc="http://schemas.openxmlformats.org/markup-compatibility/2006">
              <mc:Choice xmlns:v="urn:schemas-microsoft-com:vml" Requires="v">
                <p:oleObj spid="_x0000_s3084" name="" r:id="rId1" imgW="3362325" imgH="596265" progId="Word.Document.8">
                  <p:embed/>
                </p:oleObj>
              </mc:Choice>
              <mc:Fallback>
                <p:oleObj name="" r:id="rId1" imgW="3362325" imgH="596265" progId="Word.Document.8">
                  <p:embed/>
                  <p:pic>
                    <p:nvPicPr>
                      <p:cNvPr id="0" name="图片 3083"/>
                      <p:cNvPicPr/>
                      <p:nvPr/>
                    </p:nvPicPr>
                    <p:blipFill>
                      <a:blip r:embed="rId2"/>
                      <a:stretch>
                        <a:fillRect/>
                      </a:stretch>
                    </p:blipFill>
                    <p:spPr>
                      <a:xfrm>
                        <a:off x="339725" y="117475"/>
                        <a:ext cx="3328988" cy="592138"/>
                      </a:xfrm>
                      <a:prstGeom prst="rect">
                        <a:avLst/>
                      </a:prstGeom>
                      <a:noFill/>
                      <a:ln w="38100">
                        <a:noFill/>
                        <a:miter/>
                      </a:ln>
                    </p:spPr>
                  </p:pic>
                </p:oleObj>
              </mc:Fallback>
            </mc:AlternateContent>
          </a:graphicData>
        </a:graphic>
      </p:graphicFrame>
      <p:graphicFrame>
        <p:nvGraphicFramePr>
          <p:cNvPr id="17410" name="Object 173"/>
          <p:cNvGraphicFramePr/>
          <p:nvPr/>
        </p:nvGraphicFramePr>
        <p:xfrm>
          <a:off x="331788" y="533400"/>
          <a:ext cx="8251825" cy="592138"/>
        </p:xfrm>
        <a:graphic>
          <a:graphicData uri="http://schemas.openxmlformats.org/presentationml/2006/ole">
            <mc:AlternateContent xmlns:mc="http://schemas.openxmlformats.org/markup-compatibility/2006">
              <mc:Choice xmlns:v="urn:schemas-microsoft-com:vml" Requires="v">
                <p:oleObj spid="_x0000_s3081" name="" r:id="rId3" imgW="8253730" imgH="593090" progId="Word.Document.8">
                  <p:embed/>
                </p:oleObj>
              </mc:Choice>
              <mc:Fallback>
                <p:oleObj name="" r:id="rId3" imgW="8253730" imgH="593090" progId="Word.Document.8">
                  <p:embed/>
                  <p:pic>
                    <p:nvPicPr>
                      <p:cNvPr id="0" name="图片 3080"/>
                      <p:cNvPicPr/>
                      <p:nvPr/>
                    </p:nvPicPr>
                    <p:blipFill>
                      <a:blip r:embed="rId4"/>
                      <a:stretch>
                        <a:fillRect/>
                      </a:stretch>
                    </p:blipFill>
                    <p:spPr>
                      <a:xfrm>
                        <a:off x="331788" y="533400"/>
                        <a:ext cx="8251825" cy="592138"/>
                      </a:xfrm>
                      <a:prstGeom prst="rect">
                        <a:avLst/>
                      </a:prstGeom>
                      <a:noFill/>
                      <a:ln w="38100">
                        <a:noFill/>
                        <a:miter/>
                      </a:ln>
                    </p:spPr>
                  </p:pic>
                </p:oleObj>
              </mc:Fallback>
            </mc:AlternateContent>
          </a:graphicData>
        </a:graphic>
      </p:graphicFrame>
      <p:graphicFrame>
        <p:nvGraphicFramePr>
          <p:cNvPr id="841902" name="Object 174"/>
          <p:cNvGraphicFramePr/>
          <p:nvPr/>
        </p:nvGraphicFramePr>
        <p:xfrm>
          <a:off x="331788" y="1004888"/>
          <a:ext cx="8251825" cy="1184275"/>
        </p:xfrm>
        <a:graphic>
          <a:graphicData uri="http://schemas.openxmlformats.org/presentationml/2006/ole">
            <mc:AlternateContent xmlns:mc="http://schemas.openxmlformats.org/markup-compatibility/2006">
              <mc:Choice xmlns:v="urn:schemas-microsoft-com:vml" Requires="v">
                <p:oleObj spid="_x0000_s3079" name="" r:id="rId5" imgW="8253730" imgH="1185545" progId="Word.Document.8">
                  <p:embed/>
                </p:oleObj>
              </mc:Choice>
              <mc:Fallback>
                <p:oleObj name="" r:id="rId5" imgW="8253730" imgH="1185545" progId="Word.Document.8">
                  <p:embed/>
                  <p:pic>
                    <p:nvPicPr>
                      <p:cNvPr id="0" name="图片 3078"/>
                      <p:cNvPicPr/>
                      <p:nvPr/>
                    </p:nvPicPr>
                    <p:blipFill>
                      <a:blip r:embed="rId6"/>
                      <a:stretch>
                        <a:fillRect/>
                      </a:stretch>
                    </p:blipFill>
                    <p:spPr>
                      <a:xfrm>
                        <a:off x="331788" y="1004888"/>
                        <a:ext cx="8251825" cy="1184275"/>
                      </a:xfrm>
                      <a:prstGeom prst="rect">
                        <a:avLst/>
                      </a:prstGeom>
                      <a:noFill/>
                      <a:ln w="38100">
                        <a:noFill/>
                        <a:miter/>
                      </a:ln>
                    </p:spPr>
                  </p:pic>
                </p:oleObj>
              </mc:Fallback>
            </mc:AlternateContent>
          </a:graphicData>
        </a:graphic>
      </p:graphicFrame>
      <p:graphicFrame>
        <p:nvGraphicFramePr>
          <p:cNvPr id="841903" name="Object 175"/>
          <p:cNvGraphicFramePr/>
          <p:nvPr/>
        </p:nvGraphicFramePr>
        <p:xfrm>
          <a:off x="625475" y="2073275"/>
          <a:ext cx="7875588" cy="2371725"/>
        </p:xfrm>
        <a:graphic>
          <a:graphicData uri="http://schemas.openxmlformats.org/presentationml/2006/ole">
            <mc:AlternateContent xmlns:mc="http://schemas.openxmlformats.org/markup-compatibility/2006">
              <mc:Choice xmlns:v="urn:schemas-microsoft-com:vml" Requires="v">
                <p:oleObj spid="_x0000_s3080" name="" r:id="rId7" imgW="8104505" imgH="2430145" progId="Word.Document.8">
                  <p:embed/>
                </p:oleObj>
              </mc:Choice>
              <mc:Fallback>
                <p:oleObj name="" r:id="rId7" imgW="8104505" imgH="2430145" progId="Word.Document.8">
                  <p:embed/>
                  <p:pic>
                    <p:nvPicPr>
                      <p:cNvPr id="0" name="图片 3079"/>
                      <p:cNvPicPr/>
                      <p:nvPr/>
                    </p:nvPicPr>
                    <p:blipFill>
                      <a:blip r:embed="rId8"/>
                      <a:stretch>
                        <a:fillRect/>
                      </a:stretch>
                    </p:blipFill>
                    <p:spPr>
                      <a:xfrm>
                        <a:off x="625475" y="2073275"/>
                        <a:ext cx="7875588" cy="2371725"/>
                      </a:xfrm>
                      <a:prstGeom prst="rect">
                        <a:avLst/>
                      </a:prstGeom>
                      <a:noFill/>
                      <a:ln w="38100">
                        <a:noFill/>
                        <a:miter/>
                      </a:ln>
                    </p:spPr>
                  </p:pic>
                </p:oleObj>
              </mc:Fallback>
            </mc:AlternateContent>
          </a:graphicData>
        </a:graphic>
      </p:graphicFrame>
      <p:graphicFrame>
        <p:nvGraphicFramePr>
          <p:cNvPr id="841905" name="Object 177"/>
          <p:cNvGraphicFramePr/>
          <p:nvPr/>
        </p:nvGraphicFramePr>
        <p:xfrm>
          <a:off x="354013" y="5106988"/>
          <a:ext cx="8205787" cy="1762125"/>
        </p:xfrm>
        <a:graphic>
          <a:graphicData uri="http://schemas.openxmlformats.org/presentationml/2006/ole">
            <mc:AlternateContent xmlns:mc="http://schemas.openxmlformats.org/markup-compatibility/2006">
              <mc:Choice xmlns:v="urn:schemas-microsoft-com:vml" Requires="v">
                <p:oleObj spid="_x0000_s3082" name="" r:id="rId9" imgW="8253730" imgH="1778635" progId="Word.Document.8">
                  <p:embed/>
                </p:oleObj>
              </mc:Choice>
              <mc:Fallback>
                <p:oleObj name="" r:id="rId9" imgW="8253730" imgH="1778635" progId="Word.Document.8">
                  <p:embed/>
                  <p:pic>
                    <p:nvPicPr>
                      <p:cNvPr id="0" name="图片 3081"/>
                      <p:cNvPicPr/>
                      <p:nvPr/>
                    </p:nvPicPr>
                    <p:blipFill>
                      <a:blip r:embed="rId10"/>
                      <a:stretch>
                        <a:fillRect/>
                      </a:stretch>
                    </p:blipFill>
                    <p:spPr>
                      <a:xfrm>
                        <a:off x="354013" y="5106988"/>
                        <a:ext cx="8205787" cy="1762125"/>
                      </a:xfrm>
                      <a:prstGeom prst="rect">
                        <a:avLst/>
                      </a:prstGeom>
                      <a:noFill/>
                      <a:ln w="38100">
                        <a:noFill/>
                        <a:miter/>
                      </a:ln>
                    </p:spPr>
                  </p:pic>
                </p:oleObj>
              </mc:Fallback>
            </mc:AlternateContent>
          </a:graphicData>
        </a:graphic>
      </p:graphicFrame>
      <p:pic>
        <p:nvPicPr>
          <p:cNvPr id="17414" name="Picture 8"/>
          <p:cNvPicPr>
            <a:picLocks noChangeAspect="1"/>
          </p:cNvPicPr>
          <p:nvPr/>
        </p:nvPicPr>
        <p:blipFill>
          <a:blip r:embed="rId11"/>
          <a:stretch>
            <a:fillRect/>
          </a:stretch>
        </p:blipFill>
        <p:spPr>
          <a:xfrm>
            <a:off x="2195513" y="3630613"/>
            <a:ext cx="5575300" cy="1485900"/>
          </a:xfrm>
          <a:prstGeom prst="rect">
            <a:avLst/>
          </a:prstGeom>
          <a:noFill/>
          <a:ln w="19050">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41902"/>
                                        </p:tgtEl>
                                        <p:attrNameLst>
                                          <p:attrName>style.visibility</p:attrName>
                                        </p:attrNameLst>
                                      </p:cBhvr>
                                      <p:to>
                                        <p:strVal val="visible"/>
                                      </p:to>
                                    </p:set>
                                    <p:anim calcmode="lin" valueType="num">
                                      <p:cBhvr>
                                        <p:cTn id="7" dur="500" fill="hold"/>
                                        <p:tgtEl>
                                          <p:spTgt spid="841902"/>
                                        </p:tgtEl>
                                        <p:attrNameLst>
                                          <p:attrName>ppt_w</p:attrName>
                                        </p:attrNameLst>
                                      </p:cBhvr>
                                      <p:tavLst>
                                        <p:tav tm="0">
                                          <p:val>
                                            <p:fltVal val="0.000000"/>
                                          </p:val>
                                        </p:tav>
                                        <p:tav tm="100000">
                                          <p:val>
                                            <p:strVal val="#ppt_w"/>
                                          </p:val>
                                        </p:tav>
                                      </p:tavLst>
                                    </p:anim>
                                    <p:anim calcmode="lin" valueType="num">
                                      <p:cBhvr>
                                        <p:cTn id="8" dur="500" fill="hold"/>
                                        <p:tgtEl>
                                          <p:spTgt spid="841902"/>
                                        </p:tgtEl>
                                        <p:attrNameLst>
                                          <p:attrName>ppt_h</p:attrName>
                                        </p:attrNameLst>
                                      </p:cBhvr>
                                      <p:tavLst>
                                        <p:tav tm="0">
                                          <p:val>
                                            <p:fltVal val="0.000000"/>
                                          </p:val>
                                        </p:tav>
                                        <p:tav tm="100000">
                                          <p:val>
                                            <p:strVal val="#ppt_h"/>
                                          </p:val>
                                        </p:tav>
                                      </p:tavLst>
                                    </p:anim>
                                    <p:animEffect transition="in" filter="fade">
                                      <p:cBhvr>
                                        <p:cTn id="9" dur="500"/>
                                        <p:tgtEl>
                                          <p:spTgt spid="84190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41903"/>
                                        </p:tgtEl>
                                        <p:attrNameLst>
                                          <p:attrName>style.visibility</p:attrName>
                                        </p:attrNameLst>
                                      </p:cBhvr>
                                      <p:to>
                                        <p:strVal val="visible"/>
                                      </p:to>
                                    </p:set>
                                    <p:anim calcmode="lin" valueType="num">
                                      <p:cBhvr>
                                        <p:cTn id="14" dur="500" fill="hold"/>
                                        <p:tgtEl>
                                          <p:spTgt spid="841903"/>
                                        </p:tgtEl>
                                        <p:attrNameLst>
                                          <p:attrName>ppt_w</p:attrName>
                                        </p:attrNameLst>
                                      </p:cBhvr>
                                      <p:tavLst>
                                        <p:tav tm="0">
                                          <p:val>
                                            <p:fltVal val="0.000000"/>
                                          </p:val>
                                        </p:tav>
                                        <p:tav tm="100000">
                                          <p:val>
                                            <p:strVal val="#ppt_w"/>
                                          </p:val>
                                        </p:tav>
                                      </p:tavLst>
                                    </p:anim>
                                    <p:anim calcmode="lin" valueType="num">
                                      <p:cBhvr>
                                        <p:cTn id="15" dur="500" fill="hold"/>
                                        <p:tgtEl>
                                          <p:spTgt spid="841903"/>
                                        </p:tgtEl>
                                        <p:attrNameLst>
                                          <p:attrName>ppt_h</p:attrName>
                                        </p:attrNameLst>
                                      </p:cBhvr>
                                      <p:tavLst>
                                        <p:tav tm="0">
                                          <p:val>
                                            <p:fltVal val="0.000000"/>
                                          </p:val>
                                        </p:tav>
                                        <p:tav tm="100000">
                                          <p:val>
                                            <p:strVal val="#ppt_h"/>
                                          </p:val>
                                        </p:tav>
                                      </p:tavLst>
                                    </p:anim>
                                    <p:animEffect transition="in" filter="fade">
                                      <p:cBhvr>
                                        <p:cTn id="16" dur="500"/>
                                        <p:tgtEl>
                                          <p:spTgt spid="84190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41905"/>
                                        </p:tgtEl>
                                        <p:attrNameLst>
                                          <p:attrName>style.visibility</p:attrName>
                                        </p:attrNameLst>
                                      </p:cBhvr>
                                      <p:to>
                                        <p:strVal val="visible"/>
                                      </p:to>
                                    </p:set>
                                    <p:anim calcmode="lin" valueType="num">
                                      <p:cBhvr>
                                        <p:cTn id="21" dur="500" fill="hold"/>
                                        <p:tgtEl>
                                          <p:spTgt spid="841905"/>
                                        </p:tgtEl>
                                        <p:attrNameLst>
                                          <p:attrName>ppt_w</p:attrName>
                                        </p:attrNameLst>
                                      </p:cBhvr>
                                      <p:tavLst>
                                        <p:tav tm="0">
                                          <p:val>
                                            <p:fltVal val="0.000000"/>
                                          </p:val>
                                        </p:tav>
                                        <p:tav tm="100000">
                                          <p:val>
                                            <p:strVal val="#ppt_w"/>
                                          </p:val>
                                        </p:tav>
                                      </p:tavLst>
                                    </p:anim>
                                    <p:anim calcmode="lin" valueType="num">
                                      <p:cBhvr>
                                        <p:cTn id="22" dur="500" fill="hold"/>
                                        <p:tgtEl>
                                          <p:spTgt spid="841905"/>
                                        </p:tgtEl>
                                        <p:attrNameLst>
                                          <p:attrName>ppt_h</p:attrName>
                                        </p:attrNameLst>
                                      </p:cBhvr>
                                      <p:tavLst>
                                        <p:tav tm="0">
                                          <p:val>
                                            <p:fltVal val="0.000000"/>
                                          </p:val>
                                        </p:tav>
                                        <p:tav tm="100000">
                                          <p:val>
                                            <p:strVal val="#ppt_h"/>
                                          </p:val>
                                        </p:tav>
                                      </p:tavLst>
                                    </p:anim>
                                    <p:animEffect transition="in" filter="fade">
                                      <p:cBhvr>
                                        <p:cTn id="23" dur="500"/>
                                        <p:tgtEl>
                                          <p:spTgt spid="841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457" name="Object 4"/>
          <p:cNvGraphicFramePr/>
          <p:nvPr/>
        </p:nvGraphicFramePr>
        <p:xfrm>
          <a:off x="539750" y="620713"/>
          <a:ext cx="8247063" cy="5732462"/>
        </p:xfrm>
        <a:graphic>
          <a:graphicData uri="http://schemas.openxmlformats.org/presentationml/2006/ole">
            <mc:AlternateContent xmlns:mc="http://schemas.openxmlformats.org/markup-compatibility/2006">
              <mc:Choice xmlns:v="urn:schemas-microsoft-com:vml" Requires="v">
                <p:oleObj spid="_x0000_s3078" name="" r:id="rId1" imgW="8397240" imgH="5810885" progId="Word.Document.8">
                  <p:embed/>
                </p:oleObj>
              </mc:Choice>
              <mc:Fallback>
                <p:oleObj name="" r:id="rId1" imgW="8397240" imgH="5810885" progId="Word.Document.8">
                  <p:embed/>
                  <p:pic>
                    <p:nvPicPr>
                      <p:cNvPr id="0" name="图片 3077"/>
                      <p:cNvPicPr/>
                      <p:nvPr/>
                    </p:nvPicPr>
                    <p:blipFill>
                      <a:blip r:embed="rId2"/>
                      <a:stretch>
                        <a:fillRect/>
                      </a:stretch>
                    </p:blipFill>
                    <p:spPr>
                      <a:xfrm>
                        <a:off x="539750" y="620713"/>
                        <a:ext cx="8247063" cy="5732462"/>
                      </a:xfrm>
                      <a:prstGeom prst="rect">
                        <a:avLst/>
                      </a:prstGeom>
                      <a:noFill/>
                      <a:ln w="38100">
                        <a:noFill/>
                        <a:miter/>
                      </a:ln>
                    </p:spPr>
                  </p:pic>
                </p:oleObj>
              </mc:Fallback>
            </mc:AlternateContent>
          </a:graphicData>
        </a:graphic>
      </p:graphicFrame>
    </p:spTree>
  </p:cSld>
  <p:clrMapOvr>
    <a:masterClrMapping/>
  </p:clrMapOvr>
  <p:transition/>
</p:sld>
</file>

<file path=ppt/theme/theme1.xml><?xml version="1.0" encoding="utf-8"?>
<a:theme xmlns:a="http://schemas.openxmlformats.org/drawingml/2006/main" name="PPT模（新）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1618</Words>
  <Application>WPS 演示</Application>
  <PresentationFormat/>
  <Paragraphs>148</Paragraphs>
  <Slides>43</Slides>
  <Notes>43</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64</vt:i4>
      </vt:variant>
      <vt:variant>
        <vt:lpstr>幻灯片标题</vt:lpstr>
      </vt:variant>
      <vt:variant>
        <vt:i4>43</vt:i4>
      </vt:variant>
    </vt:vector>
  </HeadingPairs>
  <TitlesOfParts>
    <vt:vector size="131" baseType="lpstr">
      <vt:lpstr>Arial</vt:lpstr>
      <vt:lpstr>宋体</vt:lpstr>
      <vt:lpstr>Wingdings</vt:lpstr>
      <vt:lpstr>Calibri</vt:lpstr>
      <vt:lpstr>黑体</vt:lpstr>
      <vt:lpstr>Verdana</vt:lpstr>
      <vt:lpstr>Gulim</vt:lpstr>
      <vt:lpstr>Malgun Gothic</vt:lpstr>
      <vt:lpstr>微软雅黑</vt:lpstr>
      <vt:lpstr>方正准圆_GBK</vt:lpstr>
      <vt:lpstr>方正少儿简体</vt:lpstr>
      <vt:lpstr>方正卡通简体</vt:lpstr>
      <vt:lpstr>Times New Roman</vt:lpstr>
      <vt:lpstr>方正宋黑简体</vt:lpstr>
      <vt:lpstr>方正大黑_GBK</vt:lpstr>
      <vt:lpstr>方正姚体</vt:lpstr>
      <vt:lpstr>楷体_GB2312</vt:lpstr>
      <vt:lpstr>新宋体</vt:lpstr>
      <vt:lpstr>IPAPANNEW</vt:lpstr>
      <vt:lpstr>Segoe Print</vt:lpstr>
      <vt:lpstr>Arial</vt:lpstr>
      <vt:lpstr>Calibri</vt:lpstr>
      <vt:lpstr>Arial Unicode MS</vt:lpstr>
      <vt:lpstr>PPT模（新）板</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正确云</dc:title>
  <dc:creator>正确云</dc:creator>
  <cp:keywords>正确云：www.zqy.com</cp:keywords>
  <dc:description>正确云：www.zqy.com</dc:description>
  <dc:subject>正确云</dc:subject>
  <cp:lastModifiedBy>酸酸</cp:lastModifiedBy>
  <cp:revision>784</cp:revision>
  <dcterms:created xsi:type="dcterms:W3CDTF">2017-10-27T00:13:16Z</dcterms:created>
  <dcterms:modified xsi:type="dcterms:W3CDTF">2019-09-18T06:55:42Z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2052-11.1.0.8808</vt:lpwstr>
  </property>
</Properties>
</file>