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8F64-82ED-4BFB-9499-9AA158C4798D}" type="datetimeFigureOut">
              <a:rPr lang="zh-CN" altLang="en-US" smtClean="0"/>
              <a:pPr/>
              <a:t>2019/3/15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8D07-7932-4414-8CAA-F704409ED9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邀请信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paper-cutting </a:t>
            </a:r>
            <a:r>
              <a:rPr lang="en-US" altLang="zh-CN" dirty="0" smtClean="0"/>
              <a:t>works, collected from </a:t>
            </a:r>
            <a:r>
              <a:rPr lang="en-US" altLang="zh-CN" dirty="0" smtClean="0"/>
              <a:t>all </a:t>
            </a:r>
            <a:r>
              <a:rPr lang="en-US" altLang="zh-CN" dirty="0" smtClean="0"/>
              <a:t>over the </a:t>
            </a:r>
            <a:r>
              <a:rPr lang="en-US" altLang="zh-CN" dirty="0" smtClean="0"/>
              <a:t>country, </a:t>
            </a:r>
            <a:r>
              <a:rPr lang="en-US" altLang="zh-CN" dirty="0" smtClean="0"/>
              <a:t>will be exhibited there. It will be a feast. If you like, you can also join in paper-cutting. </a:t>
            </a:r>
            <a:r>
              <a:rPr lang="en-US" altLang="zh-CN" dirty="0" smtClean="0"/>
              <a:t>I’m </a:t>
            </a:r>
            <a:r>
              <a:rPr lang="en-US" altLang="zh-CN" dirty="0" smtClean="0"/>
              <a:t>sure it will be an unforgettable experience for you I'm looking forward to hearing from </a:t>
            </a:r>
            <a:r>
              <a:rPr lang="en-US" altLang="zh-CN" dirty="0" smtClean="0"/>
              <a:t>you.</a:t>
            </a:r>
          </a:p>
          <a:p>
            <a:pPr algn="r">
              <a:buNone/>
            </a:pPr>
            <a:r>
              <a:rPr lang="en-US" altLang="zh-CN" dirty="0" smtClean="0"/>
              <a:t>Yours,</a:t>
            </a:r>
          </a:p>
          <a:p>
            <a:pPr algn="r"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Li </a:t>
            </a:r>
            <a:r>
              <a:rPr lang="en-US" altLang="zh-CN" dirty="0" err="1" smtClean="0"/>
              <a:t>Hua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开头句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I’m more than delighted to invite you to </a:t>
            </a:r>
            <a:r>
              <a:rPr lang="en-US" altLang="zh-CN" u="sng" dirty="0" smtClean="0"/>
              <a:t>do </a:t>
            </a:r>
            <a:r>
              <a:rPr lang="en-US" altLang="zh-CN" u="sng" dirty="0" err="1" smtClean="0"/>
              <a:t>sth</a:t>
            </a:r>
            <a:r>
              <a:rPr lang="en-US" altLang="zh-CN" u="sng" dirty="0" smtClean="0"/>
              <a:t> .</a:t>
            </a:r>
          </a:p>
          <a:p>
            <a:r>
              <a:rPr lang="en-US" altLang="zh-CN" dirty="0" smtClean="0"/>
              <a:t>On behalf of …., I am writing to invite you to </a:t>
            </a:r>
            <a:r>
              <a:rPr lang="en-US" altLang="zh-CN" u="sng" dirty="0" smtClean="0"/>
              <a:t>do </a:t>
            </a:r>
            <a:r>
              <a:rPr lang="en-US" altLang="zh-CN" u="sng" dirty="0" err="1" smtClean="0"/>
              <a:t>sth</a:t>
            </a:r>
            <a:r>
              <a:rPr lang="en-US" altLang="zh-CN" u="sng" dirty="0" smtClean="0"/>
              <a:t> .</a:t>
            </a:r>
          </a:p>
          <a:p>
            <a:r>
              <a:rPr lang="en-US" altLang="zh-CN" dirty="0" smtClean="0"/>
              <a:t>We’d  like to extend you an invitation to </a:t>
            </a:r>
            <a:r>
              <a:rPr lang="en-US" altLang="zh-CN" u="sng" dirty="0" smtClean="0"/>
              <a:t>do </a:t>
            </a:r>
            <a:r>
              <a:rPr lang="en-US" altLang="zh-CN" u="sng" dirty="0" err="1" smtClean="0"/>
              <a:t>sth</a:t>
            </a:r>
            <a:r>
              <a:rPr lang="en-US" altLang="zh-CN" u="sng" dirty="0" smtClean="0"/>
              <a:t>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</a:t>
            </a:r>
            <a:r>
              <a:rPr lang="zh-CN" altLang="en-US" dirty="0" smtClean="0"/>
              <a:t>文句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are some details about…/Here are some details about …/ Some details about …are as follows.</a:t>
            </a:r>
          </a:p>
          <a:p>
            <a:r>
              <a:rPr lang="en-US" altLang="zh-CN" dirty="0" smtClean="0"/>
              <a:t>To begin with, we will… Besides, there will be a number of /various activities such as …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结尾句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Please keep me informed as soon as possible of  whether you are able to come or not.</a:t>
            </a:r>
          </a:p>
          <a:p>
            <a:r>
              <a:rPr lang="en-US" altLang="zh-CN" dirty="0" smtClean="0"/>
              <a:t>We’d be more than delighted if you could come and share the unforgettable moment with us.</a:t>
            </a:r>
          </a:p>
          <a:p>
            <a:r>
              <a:rPr lang="en-US" altLang="zh-CN" dirty="0" smtClean="0"/>
              <a:t>I do hope you will accept our/my invitation if it is convenient to you.</a:t>
            </a:r>
          </a:p>
          <a:p>
            <a:r>
              <a:rPr lang="en-US" altLang="zh-CN" dirty="0" smtClean="0"/>
              <a:t>Would  you please drop me a line (</a:t>
            </a:r>
            <a:r>
              <a:rPr lang="zh-CN" altLang="en-US" dirty="0" smtClean="0"/>
              <a:t>写信给我</a:t>
            </a:r>
            <a:r>
              <a:rPr lang="en-US" altLang="zh-CN" dirty="0" smtClean="0"/>
              <a:t>)to let me know if you can come to </a:t>
            </a:r>
            <a:r>
              <a:rPr lang="en-US" altLang="zh-CN" dirty="0" smtClean="0"/>
              <a:t>…?</a:t>
            </a:r>
          </a:p>
          <a:p>
            <a:r>
              <a:rPr lang="en-US" altLang="zh-CN" dirty="0" smtClean="0"/>
              <a:t>The conference /The party would not be complete without you!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4949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 smtClean="0"/>
              <a:t> </a:t>
            </a:r>
            <a:r>
              <a:rPr lang="en-US" altLang="zh-CN" dirty="0" smtClean="0"/>
              <a:t>I am </a:t>
            </a:r>
            <a:r>
              <a:rPr lang="en-US" altLang="zh-CN" dirty="0" smtClean="0"/>
              <a:t>Li </a:t>
            </a:r>
            <a:r>
              <a:rPr lang="en-US" altLang="zh-CN" dirty="0" err="1" smtClean="0"/>
              <a:t>Hua</a:t>
            </a:r>
            <a:r>
              <a:rPr lang="en-US" altLang="zh-CN" dirty="0" smtClean="0"/>
              <a:t> ,Chairman of the students’ </a:t>
            </a:r>
            <a:r>
              <a:rPr lang="en-US" altLang="zh-CN" dirty="0" smtClean="0"/>
              <a:t>Union, who feels it a great honor to invite you to participate in ___________.</a:t>
            </a:r>
            <a:endParaRPr lang="en-US" altLang="zh-CN" dirty="0" smtClean="0"/>
          </a:p>
          <a:p>
            <a:r>
              <a:rPr lang="en-US" altLang="zh-CN" dirty="0" smtClean="0"/>
              <a:t>As </a:t>
            </a:r>
            <a:r>
              <a:rPr lang="en-US" altLang="zh-CN" dirty="0" smtClean="0"/>
              <a:t>scheduled</a:t>
            </a:r>
            <a:r>
              <a:rPr lang="en-US" altLang="zh-CN" dirty="0"/>
              <a:t>,</a:t>
            </a:r>
            <a:r>
              <a:rPr lang="en-US" altLang="zh-CN" dirty="0" smtClean="0"/>
              <a:t> the occasion will start at______(</a:t>
            </a:r>
            <a:r>
              <a:rPr lang="zh-CN" altLang="en-US" dirty="0" smtClean="0"/>
              <a:t>具体时间</a:t>
            </a:r>
            <a:r>
              <a:rPr lang="en-US" altLang="zh-CN" dirty="0" smtClean="0"/>
              <a:t>)</a:t>
            </a:r>
            <a:r>
              <a:rPr lang="en-US" altLang="zh-CN" dirty="0"/>
              <a:t>.</a:t>
            </a:r>
            <a:r>
              <a:rPr lang="en-US" altLang="zh-CN" dirty="0" smtClean="0"/>
              <a:t>  This will be followed by a______(</a:t>
            </a:r>
            <a:r>
              <a:rPr lang="zh-CN" altLang="en-US" dirty="0" smtClean="0"/>
              <a:t>进一步的安排</a:t>
            </a:r>
            <a:r>
              <a:rPr lang="en-US" altLang="zh-CN" dirty="0" smtClean="0"/>
              <a:t>)</a:t>
            </a:r>
            <a:r>
              <a:rPr lang="en-US" altLang="zh-CN" dirty="0"/>
              <a:t>.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 I would appreciate it if you could confirm your participation at your earliest convenience. Looking forward to your reply.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作文练习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Autofit/>
          </a:bodyPr>
          <a:lstStyle/>
          <a:p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假定你是李华，想邀请外教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Henry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一起参观中国剪纸（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paper-cutting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）艺术展。请给他写封邮件，内容包括：</a:t>
            </a:r>
          </a:p>
          <a:p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展览时间、地点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展览内容。</a:t>
            </a:r>
          </a:p>
          <a:p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注意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词数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左右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可以适当增加细节，以使行文连贯</a:t>
            </a:r>
            <a:r>
              <a:rPr lang="zh-CN" altLang="en-US" sz="31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sz="3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范文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CN" altLang="en-US" dirty="0" smtClean="0">
                <a:latin typeface="Times New Roman" pitchFamily="18" charset="0"/>
                <a:cs typeface="Times New Roman" pitchFamily="18" charset="0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   Dear 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Mr. Henry,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         I 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am Li </a:t>
            </a:r>
            <a:r>
              <a:rPr lang="en-US" altLang="zh-CN" sz="4600" dirty="0" err="1" smtClean="0">
                <a:latin typeface="Times New Roman" pitchFamily="18" charset="0"/>
                <a:cs typeface="Times New Roman" pitchFamily="18" charset="0"/>
              </a:rPr>
              <a:t>Hua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, a Chinese student of yours. I am writing to invite you to join me in visiting a paper-cutting exhibition, where you can have a close look at traditional Chinese culture as you always wish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4600" dirty="0" smtClean="0"/>
              <a:t> 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The exhibition will be held from 9:00 a.m. to 5:00 p.m. next Friday in </a:t>
            </a:r>
            <a:r>
              <a:rPr lang="en-US" altLang="zh-CN" sz="4600" dirty="0" err="1" smtClean="0">
                <a:latin typeface="Times New Roman" pitchFamily="18" charset="0"/>
                <a:cs typeface="Times New Roman" pitchFamily="18" charset="0"/>
              </a:rPr>
              <a:t>Renmin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Park, which is just two blocks away from our school. We can get there by taking Bus Line 101 or Subway Line 2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4600" dirty="0" smtClean="0">
                <a:latin typeface="Times New Roman" pitchFamily="18" charset="0"/>
                <a:cs typeface="Times New Roman" pitchFamily="18" charset="0"/>
              </a:rPr>
              <a:t> As is advertised, there will be all sorts of paper-cutting peculiar to China shown on the exhibition, </a:t>
            </a:r>
            <a:endParaRPr lang="zh-CN" alt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   and 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whoever present will be given a work of paper-cutting as a gift. For someone so fond of Chinese culture as you, it is absolutely a great opportunity you can’t miss.</a:t>
            </a:r>
          </a:p>
          <a:p>
            <a:pPr>
              <a:buNone/>
            </a:pP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            Looking </a:t>
            </a: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forward to your early reply.</a:t>
            </a:r>
          </a:p>
          <a:p>
            <a:pPr algn="r">
              <a:buNone/>
            </a:pP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Yours,</a:t>
            </a:r>
          </a:p>
          <a:p>
            <a:pPr algn="r">
              <a:buNone/>
            </a:pPr>
            <a:r>
              <a:rPr lang="en-US" altLang="zh-CN" sz="3100" dirty="0" smtClean="0"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altLang="zh-CN" sz="3100" dirty="0" err="1" smtClean="0">
                <a:latin typeface="Times New Roman" pitchFamily="18" charset="0"/>
                <a:cs typeface="Times New Roman" pitchFamily="18" charset="0"/>
              </a:rPr>
              <a:t>Hua</a:t>
            </a:r>
            <a:endParaRPr lang="zh-CN" alt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范文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   Dear Henry,</a:t>
            </a:r>
          </a:p>
          <a:p>
            <a:pPr>
              <a:buNone/>
            </a:pPr>
            <a:r>
              <a:rPr lang="en-US" altLang="zh-CN" dirty="0" smtClean="0"/>
              <a:t>           </a:t>
            </a:r>
            <a:r>
              <a:rPr lang="en-US" altLang="zh-CN" dirty="0" smtClean="0"/>
              <a:t>I'm Li </a:t>
            </a:r>
            <a:r>
              <a:rPr lang="en-US" altLang="zh-CN" dirty="0" err="1" smtClean="0"/>
              <a:t>Hua</a:t>
            </a:r>
            <a:r>
              <a:rPr lang="en-US" altLang="zh-CN" dirty="0" smtClean="0"/>
              <a:t>, one of your students. </a:t>
            </a:r>
            <a:r>
              <a:rPr lang="en-US" altLang="zh-CN" dirty="0" smtClean="0"/>
              <a:t>I’m </a:t>
            </a:r>
            <a:r>
              <a:rPr lang="en-US" altLang="zh-CN" dirty="0" smtClean="0"/>
              <a:t>writing to invite you to visit the paper-cutting </a:t>
            </a:r>
            <a:r>
              <a:rPr lang="en-US" altLang="zh-CN" dirty="0" smtClean="0"/>
              <a:t>exhibition. </a:t>
            </a:r>
            <a:r>
              <a:rPr lang="en-US" altLang="zh-CN" dirty="0" smtClean="0"/>
              <a:t>Paper-cutting is one of Chinese traditions and </a:t>
            </a:r>
            <a:r>
              <a:rPr lang="en-US" altLang="zh-CN" dirty="0" smtClean="0"/>
              <a:t>I’m sure you </a:t>
            </a:r>
            <a:r>
              <a:rPr lang="en-US" altLang="zh-CN" dirty="0" smtClean="0"/>
              <a:t>will like it The exhibition will be held in the local museum next Saturday. Some famous Chinese artists will perform on that day. Meanwhile, some beautiful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629</Words>
  <Application>Microsoft Office PowerPoint</Application>
  <PresentationFormat>全屏显示(4:3)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邀请信</vt:lpstr>
      <vt:lpstr>开头句</vt:lpstr>
      <vt:lpstr>正文句</vt:lpstr>
      <vt:lpstr>结尾句</vt:lpstr>
      <vt:lpstr>模板</vt:lpstr>
      <vt:lpstr>作文练习</vt:lpstr>
      <vt:lpstr>范文1 </vt:lpstr>
      <vt:lpstr>幻灯片 8</vt:lpstr>
      <vt:lpstr>范文2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邀请信</dc:title>
  <dc:creator>Administrator</dc:creator>
  <cp:lastModifiedBy>Administrator</cp:lastModifiedBy>
  <cp:revision>3</cp:revision>
  <dcterms:created xsi:type="dcterms:W3CDTF">2019-03-15T11:41:48Z</dcterms:created>
  <dcterms:modified xsi:type="dcterms:W3CDTF">2019-03-15T13:51:48Z</dcterms:modified>
</cp:coreProperties>
</file>