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9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2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4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黑体" panose="02010609060101010101" charset="-122"/>
                <a:ea typeface="黑体" panose="02010609060101010101" charset="-122"/>
              </a:rPr>
              <a:t>第一周默写</a:t>
            </a:r>
            <a:endParaRPr lang="zh-CN" altLang="en-US" sz="54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第一周 《归去来兮辞》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一、默写《归去来兮辞》第一段和第三段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二、理解性默写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1.《归去来兮辞》中表现了作者对过去进行否定，对未来抱有希望的两句是：_________________，__________________。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2.《归去来兮辞》中描写作者回家后四处走走看看，看到云从山头冒出，鸟回巢中的情景的两句是：_________________，__________________。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3.《归去来兮辞》中“_________________，__________________。”两句写诗人拄杖或游或息，时时昂首远望，畅享自然风景。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4.《归去来兮辞》用“_________________，__________________”两句表现归程的轻松愉快，心灵得到了极大的释放。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5.《归去来兮辞》中“_________________，__________________”两句表达了陶渊明顺应自然、乐天安命的决心。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410</Words>
  <Application>WPS 演示</Application>
  <PresentationFormat>自定义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Wingdings 2</vt:lpstr>
      <vt:lpstr>Arial</vt:lpstr>
      <vt:lpstr>黑体</vt:lpstr>
      <vt:lpstr>Franklin Gothic Book</vt:lpstr>
      <vt:lpstr>微软雅黑</vt:lpstr>
      <vt:lpstr>Arial Unicode MS</vt:lpstr>
      <vt:lpstr>Franklin Gothic Medium</vt:lpstr>
      <vt:lpstr>Calibri</vt:lpstr>
      <vt:lpstr>暗香扑面</vt:lpstr>
      <vt:lpstr>第二周默写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第二周默写</dc:title>
  <dc:creator>Sean</dc:creator>
  <cp:lastModifiedBy>Que Sera Sera</cp:lastModifiedBy>
  <cp:revision>4</cp:revision>
  <dcterms:created xsi:type="dcterms:W3CDTF">2019-03-14T16:11:00Z</dcterms:created>
  <dcterms:modified xsi:type="dcterms:W3CDTF">2019-09-18T03:28:42Z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2052-11.1.0.8986</vt:lpwstr>
  </property>
</Properties>
</file>