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62" r:id="rId3"/>
    <p:sldId id="746" r:id="rId5"/>
    <p:sldId id="660" r:id="rId6"/>
    <p:sldId id="663" r:id="rId7"/>
    <p:sldId id="530" r:id="rId8"/>
    <p:sldId id="664" r:id="rId9"/>
    <p:sldId id="665" r:id="rId10"/>
    <p:sldId id="821" r:id="rId11"/>
    <p:sldId id="840" r:id="rId12"/>
    <p:sldId id="822" r:id="rId13"/>
    <p:sldId id="823" r:id="rId14"/>
    <p:sldId id="841" r:id="rId15"/>
    <p:sldId id="824" r:id="rId16"/>
    <p:sldId id="825" r:id="rId17"/>
    <p:sldId id="842" r:id="rId18"/>
    <p:sldId id="826" r:id="rId19"/>
    <p:sldId id="671" r:id="rId20"/>
    <p:sldId id="843" r:id="rId21"/>
    <p:sldId id="844" r:id="rId22"/>
    <p:sldId id="845" r:id="rId23"/>
    <p:sldId id="846" r:id="rId24"/>
    <p:sldId id="847" r:id="rId25"/>
    <p:sldId id="848" r:id="rId26"/>
    <p:sldId id="849" r:id="rId27"/>
    <p:sldId id="850" r:id="rId28"/>
    <p:sldId id="851" r:id="rId29"/>
    <p:sldId id="852" r:id="rId30"/>
    <p:sldId id="853" r:id="rId31"/>
    <p:sldId id="854" r:id="rId32"/>
    <p:sldId id="855" r:id="rId33"/>
    <p:sldId id="856" r:id="rId34"/>
    <p:sldId id="857" r:id="rId35"/>
    <p:sldId id="858" r:id="rId36"/>
    <p:sldId id="859" r:id="rId37"/>
    <p:sldId id="860" r:id="rId38"/>
    <p:sldId id="861" r:id="rId39"/>
    <p:sldId id="862" r:id="rId40"/>
    <p:sldId id="863" r:id="rId41"/>
    <p:sldId id="864" r:id="rId42"/>
    <p:sldId id="865" r:id="rId43"/>
    <p:sldId id="867" r:id="rId44"/>
    <p:sldId id="868" r:id="rId45"/>
    <p:sldId id="869" r:id="rId46"/>
    <p:sldId id="697" r:id="rId47"/>
    <p:sldId id="698" r:id="rId48"/>
    <p:sldId id="699" r:id="rId49"/>
    <p:sldId id="887" r:id="rId50"/>
    <p:sldId id="797" r:id="rId51"/>
    <p:sldId id="870" r:id="rId52"/>
    <p:sldId id="888" r:id="rId53"/>
    <p:sldId id="871" r:id="rId54"/>
    <p:sldId id="872" r:id="rId55"/>
    <p:sldId id="703" r:id="rId56"/>
    <p:sldId id="704" r:id="rId57"/>
    <p:sldId id="889" r:id="rId58"/>
    <p:sldId id="799" r:id="rId59"/>
    <p:sldId id="890" r:id="rId60"/>
    <p:sldId id="891" r:id="rId61"/>
    <p:sldId id="892" r:id="rId62"/>
    <p:sldId id="893" r:id="rId63"/>
    <p:sldId id="894" r:id="rId64"/>
    <p:sldId id="895" r:id="rId65"/>
    <p:sldId id="896" r:id="rId66"/>
    <p:sldId id="897" r:id="rId67"/>
    <p:sldId id="898" r:id="rId68"/>
    <p:sldId id="899" r:id="rId69"/>
    <p:sldId id="723" r:id="rId70"/>
    <p:sldId id="724" r:id="rId71"/>
    <p:sldId id="725" r:id="rId72"/>
    <p:sldId id="726" r:id="rId73"/>
    <p:sldId id="727" r:id="rId74"/>
    <p:sldId id="728" r:id="rId75"/>
    <p:sldId id="729" r:id="rId76"/>
    <p:sldId id="730" r:id="rId77"/>
    <p:sldId id="814" r:id="rId78"/>
    <p:sldId id="815" r:id="rId79"/>
    <p:sldId id="900" r:id="rId80"/>
    <p:sldId id="816" r:id="rId81"/>
    <p:sldId id="817" r:id="rId82"/>
    <p:sldId id="734" r:id="rId83"/>
    <p:sldId id="735" r:id="rId84"/>
    <p:sldId id="736" r:id="rId85"/>
    <p:sldId id="901" r:id="rId86"/>
    <p:sldId id="737" r:id="rId87"/>
    <p:sldId id="739" r:id="rId88"/>
    <p:sldId id="902" r:id="rId89"/>
    <p:sldId id="740" r:id="rId90"/>
    <p:sldId id="742" r:id="rId91"/>
    <p:sldId id="744" r:id="rId92"/>
    <p:sldId id="745" r:id="rId93"/>
    <p:sldId id="747" r:id="rId94"/>
  </p:sldIdLst>
  <p:sldSz cx="9144000" cy="6858000" type="screen4x3"/>
  <p:notesSz cx="6858000" cy="9144000"/>
  <p:defaultTextStyle>
    <a:defPPr>
      <a:defRPr lang="zh-CN"/>
    </a:defPPr>
    <a:lvl1pPr marL="0" lvl="0"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6C"/>
    <a:srgbClr val="3399FF"/>
    <a:srgbClr val="7462E2"/>
    <a:srgbClr val="786BD9"/>
    <a:srgbClr val="9933FF"/>
    <a:srgbClr val="333399"/>
    <a:srgbClr val="FFFF00"/>
    <a:srgbClr val="012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82"/>
    <p:restoredTop sz="99284"/>
  </p:normalViewPr>
  <p:slideViewPr>
    <p:cSldViewPr showGuides="1">
      <p:cViewPr varScale="1">
        <p:scale>
          <a:sx n="111" d="100"/>
          <a:sy n="111" d="100"/>
        </p:scale>
        <p:origin x="-1614" y="-78"/>
      </p:cViewPr>
      <p:guideLst>
        <p:guide orient="horz" pos="2160"/>
        <p:guide pos="29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1999" cy="71999"/>
</p:viewPr>
</file>

<file path=ppt/_rels/presentation.xml.rels><?xml version="1.0" encoding="UTF-8" standalone="yes"?>
<Relationships xmlns="http://schemas.openxmlformats.org/package/2006/relationships"><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43.vml.rels><?xml version="1.0" encoding="UTF-8" standalone="yes"?>
<Relationships xmlns="http://schemas.openxmlformats.org/package/2006/relationships"><Relationship Id="rId4" Type="http://schemas.openxmlformats.org/officeDocument/2006/relationships/image" Target="../media/image97.emf"/><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image" Target="../media/image12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image" Target="../media/image133.e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image" Target="../media/image136.e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image" Target="../media/image1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0.vml.rels><?xml version="1.0" encoding="UTF-8" standalone="yes"?>
<Relationships xmlns="http://schemas.openxmlformats.org/package/2006/relationships"><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image" Target="../media/image14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image" Target="../media/image149.e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image" Target="../media/image156.e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40.emf"/><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30000"/>
              </a:lnSpc>
              <a:spcBef>
                <a:spcPct val="0"/>
              </a:spcBef>
              <a:spcAft>
                <a:spcPct val="0"/>
              </a:spcAft>
              <a:buClrTx/>
              <a:buSzTx/>
              <a:buFont typeface="Arial" panose="020B0604020202020204" pitchFamily="34" charset="0"/>
              <a:buNone/>
              <a:defRPr/>
            </a:pPr>
            <a:fld id="{1295B2B8-394E-4F94-887D-2D9F4A15AD7E}"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a:ln>
            <a:solidFill>
              <a:srgbClr val="000000"/>
            </a:solidFill>
            <a:miter/>
          </a:ln>
        </p:spPr>
      </p:sp>
      <p:sp>
        <p:nvSpPr>
          <p:cNvPr id="40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4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6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a:solidFill>
              <a:srgbClr val="000000"/>
            </a:solidFill>
            <a:miter/>
          </a:ln>
        </p:spPr>
      </p:sp>
      <p:sp>
        <p:nvSpPr>
          <p:cNvPr id="61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5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solidFill>
              <a:srgbClr val="000000"/>
            </a:solidFill>
            <a:miter/>
          </a:ln>
        </p:spPr>
      </p:sp>
      <p:sp>
        <p:nvSpPr>
          <p:cNvPr id="675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a:ln>
            <a:solidFill>
              <a:srgbClr val="000000"/>
            </a:solidFill>
            <a:miter/>
          </a:ln>
        </p:spPr>
      </p:sp>
      <p:sp>
        <p:nvSpPr>
          <p:cNvPr id="696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a:ln>
            <a:solidFill>
              <a:srgbClr val="000000"/>
            </a:solidFill>
            <a:miter/>
          </a:ln>
        </p:spPr>
      </p:sp>
      <p:sp>
        <p:nvSpPr>
          <p:cNvPr id="716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1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solidFill>
              <a:srgbClr val="000000"/>
            </a:solidFill>
            <a:miter/>
          </a:ln>
        </p:spPr>
      </p:sp>
      <p:sp>
        <p:nvSpPr>
          <p:cNvPr id="737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a:ln>
            <a:solidFill>
              <a:srgbClr val="000000"/>
            </a:solidFill>
            <a:miter/>
          </a:ln>
        </p:spPr>
      </p:sp>
      <p:sp>
        <p:nvSpPr>
          <p:cNvPr id="757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5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solidFill>
              <a:srgbClr val="000000"/>
            </a:solidFill>
            <a:miter/>
          </a:ln>
        </p:spPr>
      </p:sp>
      <p:sp>
        <p:nvSpPr>
          <p:cNvPr id="778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solidFill>
              <a:srgbClr val="000000"/>
            </a:solidFill>
            <a:miter/>
          </a:ln>
        </p:spPr>
      </p:sp>
      <p:sp>
        <p:nvSpPr>
          <p:cNvPr id="839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0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42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a:ln>
            <a:solidFill>
              <a:srgbClr val="000000"/>
            </a:solidFill>
            <a:miter/>
          </a:ln>
        </p:spPr>
      </p:sp>
      <p:sp>
        <p:nvSpPr>
          <p:cNvPr id="962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62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a:spLocks noGrp="1" noRot="1" noChangeAspect="1" noTextEdit="1"/>
          </p:cNvSpPr>
          <p:nvPr>
            <p:ph type="sldImg"/>
          </p:nvPr>
        </p:nvSpPr>
        <p:spPr>
          <a:ln>
            <a:solidFill>
              <a:srgbClr val="000000"/>
            </a:solidFill>
            <a:miter/>
          </a:ln>
        </p:spPr>
      </p:sp>
      <p:sp>
        <p:nvSpPr>
          <p:cNvPr id="983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83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幻灯片图像占位符 1"/>
          <p:cNvSpPr>
            <a:spLocks noGrp="1" noRot="1" noChangeAspect="1" noTextEdit="1"/>
          </p:cNvSpPr>
          <p:nvPr>
            <p:ph type="sldImg"/>
          </p:nvPr>
        </p:nvSpPr>
        <p:spPr>
          <a:ln>
            <a:solidFill>
              <a:srgbClr val="000000"/>
            </a:solidFill>
            <a:miter/>
          </a:ln>
        </p:spPr>
      </p:sp>
      <p:sp>
        <p:nvSpPr>
          <p:cNvPr id="1003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03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Grp="1" noRot="1" noChangeAspect="1" noTextEdit="1"/>
          </p:cNvSpPr>
          <p:nvPr>
            <p:ph type="sldImg"/>
          </p:nvPr>
        </p:nvSpPr>
        <p:spPr>
          <a:ln>
            <a:solidFill>
              <a:srgbClr val="000000"/>
            </a:solidFill>
            <a:miter/>
          </a:ln>
        </p:spPr>
      </p:sp>
      <p:sp>
        <p:nvSpPr>
          <p:cNvPr id="1024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24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幻灯片图像占位符 1"/>
          <p:cNvSpPr>
            <a:spLocks noGrp="1" noRot="1" noChangeAspect="1" noTextEdit="1"/>
          </p:cNvSpPr>
          <p:nvPr>
            <p:ph type="sldImg"/>
          </p:nvPr>
        </p:nvSpPr>
        <p:spPr>
          <a:ln>
            <a:solidFill>
              <a:srgbClr val="000000"/>
            </a:solidFill>
            <a:miter/>
          </a:ln>
        </p:spPr>
      </p:sp>
      <p:sp>
        <p:nvSpPr>
          <p:cNvPr id="1044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44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noTextEdit="1"/>
          </p:cNvSpPr>
          <p:nvPr>
            <p:ph type="sldImg"/>
          </p:nvPr>
        </p:nvSpPr>
        <p:spPr>
          <a:ln>
            <a:solidFill>
              <a:srgbClr val="000000"/>
            </a:solidFill>
            <a:miter/>
          </a:ln>
        </p:spPr>
      </p:sp>
      <p:sp>
        <p:nvSpPr>
          <p:cNvPr id="1064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64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幻灯片图像占位符 1"/>
          <p:cNvSpPr>
            <a:spLocks noGrp="1" noRot="1" noChangeAspect="1" noTextEdit="1"/>
          </p:cNvSpPr>
          <p:nvPr>
            <p:ph type="sldImg"/>
          </p:nvPr>
        </p:nvSpPr>
        <p:spPr>
          <a:ln>
            <a:solidFill>
              <a:srgbClr val="000000"/>
            </a:solidFill>
            <a:miter/>
          </a:ln>
        </p:spPr>
      </p:sp>
      <p:sp>
        <p:nvSpPr>
          <p:cNvPr id="1085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85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幻灯片图像占位符 1"/>
          <p:cNvSpPr>
            <a:spLocks noGrp="1" noRot="1" noChangeAspect="1" noTextEdit="1"/>
          </p:cNvSpPr>
          <p:nvPr>
            <p:ph type="sldImg"/>
          </p:nvPr>
        </p:nvSpPr>
        <p:spPr>
          <a:ln>
            <a:solidFill>
              <a:srgbClr val="000000"/>
            </a:solidFill>
            <a:miter/>
          </a:ln>
        </p:spPr>
      </p:sp>
      <p:sp>
        <p:nvSpPr>
          <p:cNvPr id="1105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05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幻灯片图像占位符 1"/>
          <p:cNvSpPr>
            <a:spLocks noGrp="1" noRot="1" noChangeAspect="1" noTextEdit="1"/>
          </p:cNvSpPr>
          <p:nvPr>
            <p:ph type="sldImg"/>
          </p:nvPr>
        </p:nvSpPr>
        <p:spPr>
          <a:ln>
            <a:solidFill>
              <a:srgbClr val="000000"/>
            </a:solidFill>
            <a:miter/>
          </a:ln>
        </p:spPr>
      </p:sp>
      <p:sp>
        <p:nvSpPr>
          <p:cNvPr id="1126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26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noTextEdit="1"/>
          </p:cNvSpPr>
          <p:nvPr>
            <p:ph type="sldImg"/>
          </p:nvPr>
        </p:nvSpPr>
        <p:spPr>
          <a:ln>
            <a:solidFill>
              <a:srgbClr val="000000"/>
            </a:solidFill>
            <a:miter/>
          </a:ln>
        </p:spPr>
      </p:sp>
      <p:sp>
        <p:nvSpPr>
          <p:cNvPr id="1146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46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幻灯片图像占位符 1"/>
          <p:cNvSpPr>
            <a:spLocks noGrp="1" noRot="1" noChangeAspect="1" noTextEdit="1"/>
          </p:cNvSpPr>
          <p:nvPr>
            <p:ph type="sldImg"/>
          </p:nvPr>
        </p:nvSpPr>
        <p:spPr>
          <a:ln>
            <a:solidFill>
              <a:srgbClr val="000000"/>
            </a:solidFill>
            <a:miter/>
          </a:ln>
        </p:spPr>
      </p:sp>
      <p:sp>
        <p:nvSpPr>
          <p:cNvPr id="1167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67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幻灯片图像占位符 1"/>
          <p:cNvSpPr>
            <a:spLocks noGrp="1" noRot="1" noChangeAspect="1" noTextEdit="1"/>
          </p:cNvSpPr>
          <p:nvPr>
            <p:ph type="sldImg"/>
          </p:nvPr>
        </p:nvSpPr>
        <p:spPr>
          <a:ln>
            <a:solidFill>
              <a:srgbClr val="000000"/>
            </a:solidFill>
            <a:miter/>
          </a:ln>
        </p:spPr>
      </p:sp>
      <p:sp>
        <p:nvSpPr>
          <p:cNvPr id="1187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87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幻灯片图像占位符 1"/>
          <p:cNvSpPr>
            <a:spLocks noGrp="1" noRot="1" noChangeAspect="1" noTextEdit="1"/>
          </p:cNvSpPr>
          <p:nvPr>
            <p:ph type="sldImg"/>
          </p:nvPr>
        </p:nvSpPr>
        <p:spPr>
          <a:ln>
            <a:solidFill>
              <a:srgbClr val="000000"/>
            </a:solidFill>
            <a:miter/>
          </a:ln>
        </p:spPr>
      </p:sp>
      <p:sp>
        <p:nvSpPr>
          <p:cNvPr id="1208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08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幻灯片图像占位符 1"/>
          <p:cNvSpPr>
            <a:spLocks noGrp="1" noRot="1" noChangeAspect="1" noTextEdit="1"/>
          </p:cNvSpPr>
          <p:nvPr>
            <p:ph type="sldImg"/>
          </p:nvPr>
        </p:nvSpPr>
        <p:spPr>
          <a:ln>
            <a:solidFill>
              <a:srgbClr val="000000"/>
            </a:solidFill>
            <a:miter/>
          </a:ln>
        </p:spPr>
      </p:sp>
      <p:sp>
        <p:nvSpPr>
          <p:cNvPr id="1228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28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幻灯片图像占位符 1"/>
          <p:cNvSpPr>
            <a:spLocks noGrp="1" noRot="1" noChangeAspect="1" noTextEdit="1"/>
          </p:cNvSpPr>
          <p:nvPr>
            <p:ph type="sldImg"/>
          </p:nvPr>
        </p:nvSpPr>
        <p:spPr>
          <a:ln>
            <a:solidFill>
              <a:srgbClr val="000000"/>
            </a:solidFill>
            <a:miter/>
          </a:ln>
        </p:spPr>
      </p:sp>
      <p:sp>
        <p:nvSpPr>
          <p:cNvPr id="1249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49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69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幻灯片图像占位符 1"/>
          <p:cNvSpPr>
            <a:spLocks noGrp="1" noRot="1" noChangeAspect="1" noTextEdit="1"/>
          </p:cNvSpPr>
          <p:nvPr>
            <p:ph type="sldImg"/>
          </p:nvPr>
        </p:nvSpPr>
        <p:spPr>
          <a:ln>
            <a:solidFill>
              <a:srgbClr val="000000"/>
            </a:solidFill>
            <a:miter/>
          </a:ln>
        </p:spPr>
      </p:sp>
      <p:sp>
        <p:nvSpPr>
          <p:cNvPr id="1290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90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幻灯片图像占位符 1"/>
          <p:cNvSpPr>
            <a:spLocks noGrp="1" noRot="1" noChangeAspect="1" noTextEdit="1"/>
          </p:cNvSpPr>
          <p:nvPr>
            <p:ph type="sldImg"/>
          </p:nvPr>
        </p:nvSpPr>
        <p:spPr>
          <a:ln>
            <a:solidFill>
              <a:srgbClr val="000000"/>
            </a:solidFill>
            <a:miter/>
          </a:ln>
        </p:spPr>
      </p:sp>
      <p:sp>
        <p:nvSpPr>
          <p:cNvPr id="1310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10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幻灯片图像占位符 1"/>
          <p:cNvSpPr>
            <a:spLocks noGrp="1" noRot="1" noChangeAspect="1" noTextEdit="1"/>
          </p:cNvSpPr>
          <p:nvPr>
            <p:ph type="sldImg"/>
          </p:nvPr>
        </p:nvSpPr>
        <p:spPr>
          <a:ln>
            <a:solidFill>
              <a:srgbClr val="000000"/>
            </a:solidFill>
            <a:miter/>
          </a:ln>
        </p:spPr>
      </p:sp>
      <p:sp>
        <p:nvSpPr>
          <p:cNvPr id="1331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3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幻灯片图像占位符 1"/>
          <p:cNvSpPr>
            <a:spLocks noGrp="1" noRot="1" noChangeAspect="1" noTextEdit="1"/>
          </p:cNvSpPr>
          <p:nvPr>
            <p:ph type="sldImg"/>
          </p:nvPr>
        </p:nvSpPr>
        <p:spPr>
          <a:ln>
            <a:solidFill>
              <a:srgbClr val="000000"/>
            </a:solidFill>
            <a:miter/>
          </a:ln>
        </p:spPr>
      </p:sp>
      <p:sp>
        <p:nvSpPr>
          <p:cNvPr id="1351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5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幻灯片图像占位符 1"/>
          <p:cNvSpPr>
            <a:spLocks noGrp="1" noRot="1" noChangeAspect="1" noTextEdit="1"/>
          </p:cNvSpPr>
          <p:nvPr>
            <p:ph type="sldImg"/>
          </p:nvPr>
        </p:nvSpPr>
        <p:spPr>
          <a:ln>
            <a:solidFill>
              <a:srgbClr val="000000"/>
            </a:solidFill>
            <a:miter/>
          </a:ln>
        </p:spPr>
      </p:sp>
      <p:sp>
        <p:nvSpPr>
          <p:cNvPr id="1372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7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noTextEdit="1"/>
          </p:cNvSpPr>
          <p:nvPr>
            <p:ph type="sldImg"/>
          </p:nvPr>
        </p:nvSpPr>
        <p:spPr>
          <a:ln>
            <a:solidFill>
              <a:srgbClr val="000000"/>
            </a:solidFill>
            <a:miter/>
          </a:ln>
        </p:spPr>
      </p:sp>
      <p:sp>
        <p:nvSpPr>
          <p:cNvPr id="1392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92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Grp="1" noRot="1" noChangeAspect="1" noTextEdit="1"/>
          </p:cNvSpPr>
          <p:nvPr>
            <p:ph type="sldImg"/>
          </p:nvPr>
        </p:nvSpPr>
        <p:spPr>
          <a:ln>
            <a:solidFill>
              <a:srgbClr val="000000"/>
            </a:solidFill>
            <a:miter/>
          </a:ln>
        </p:spPr>
      </p:sp>
      <p:sp>
        <p:nvSpPr>
          <p:cNvPr id="1413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13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幻灯片图像占位符 1"/>
          <p:cNvSpPr>
            <a:spLocks noGrp="1" noRot="1" noChangeAspect="1" noTextEdit="1"/>
          </p:cNvSpPr>
          <p:nvPr>
            <p:ph type="sldImg"/>
          </p:nvPr>
        </p:nvSpPr>
        <p:spPr>
          <a:ln>
            <a:solidFill>
              <a:srgbClr val="000000"/>
            </a:solidFill>
            <a:miter/>
          </a:ln>
        </p:spPr>
      </p:sp>
      <p:sp>
        <p:nvSpPr>
          <p:cNvPr id="1433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33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幻灯片图像占位符 1"/>
          <p:cNvSpPr>
            <a:spLocks noGrp="1" noRot="1" noChangeAspect="1" noTextEdit="1"/>
          </p:cNvSpPr>
          <p:nvPr>
            <p:ph type="sldImg"/>
          </p:nvPr>
        </p:nvSpPr>
        <p:spPr>
          <a:ln>
            <a:solidFill>
              <a:srgbClr val="000000"/>
            </a:solidFill>
            <a:miter/>
          </a:ln>
        </p:spPr>
      </p:sp>
      <p:sp>
        <p:nvSpPr>
          <p:cNvPr id="1454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5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幻灯片图像占位符 1"/>
          <p:cNvSpPr>
            <a:spLocks noGrp="1" noRot="1" noChangeAspect="1" noTextEdit="1"/>
          </p:cNvSpPr>
          <p:nvPr>
            <p:ph type="sldImg"/>
          </p:nvPr>
        </p:nvSpPr>
        <p:spPr>
          <a:ln>
            <a:solidFill>
              <a:srgbClr val="000000"/>
            </a:solidFill>
            <a:miter/>
          </a:ln>
        </p:spPr>
      </p:sp>
      <p:sp>
        <p:nvSpPr>
          <p:cNvPr id="1474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7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幻灯片图像占位符 1"/>
          <p:cNvSpPr>
            <a:spLocks noGrp="1" noRot="1" noChangeAspect="1" noTextEdit="1"/>
          </p:cNvSpPr>
          <p:nvPr>
            <p:ph type="sldImg"/>
          </p:nvPr>
        </p:nvSpPr>
        <p:spPr>
          <a:ln>
            <a:solidFill>
              <a:srgbClr val="000000"/>
            </a:solidFill>
            <a:miter/>
          </a:ln>
        </p:spPr>
      </p:sp>
      <p:sp>
        <p:nvSpPr>
          <p:cNvPr id="1495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9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幻灯片图像占位符 1"/>
          <p:cNvSpPr>
            <a:spLocks noGrp="1" noRot="1" noChangeAspect="1" noTextEdit="1"/>
          </p:cNvSpPr>
          <p:nvPr>
            <p:ph type="sldImg"/>
          </p:nvPr>
        </p:nvSpPr>
        <p:spPr>
          <a:ln>
            <a:solidFill>
              <a:srgbClr val="000000"/>
            </a:solidFill>
            <a:miter/>
          </a:ln>
        </p:spPr>
      </p:sp>
      <p:sp>
        <p:nvSpPr>
          <p:cNvPr id="1515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1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幻灯片图像占位符 1"/>
          <p:cNvSpPr>
            <a:spLocks noGrp="1" noRot="1" noChangeAspect="1" noTextEdit="1"/>
          </p:cNvSpPr>
          <p:nvPr>
            <p:ph type="sldImg"/>
          </p:nvPr>
        </p:nvSpPr>
        <p:spPr>
          <a:ln>
            <a:solidFill>
              <a:srgbClr val="000000"/>
            </a:solidFill>
            <a:miter/>
          </a:ln>
        </p:spPr>
      </p:sp>
      <p:sp>
        <p:nvSpPr>
          <p:cNvPr id="1536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3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幻灯片图像占位符 1"/>
          <p:cNvSpPr>
            <a:spLocks noGrp="1" noRot="1" noChangeAspect="1" noTextEdit="1"/>
          </p:cNvSpPr>
          <p:nvPr>
            <p:ph type="sldImg"/>
          </p:nvPr>
        </p:nvSpPr>
        <p:spPr>
          <a:ln>
            <a:solidFill>
              <a:srgbClr val="000000"/>
            </a:solidFill>
            <a:miter/>
          </a:ln>
        </p:spPr>
      </p:sp>
      <p:sp>
        <p:nvSpPr>
          <p:cNvPr id="1556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5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幻灯片图像占位符 1"/>
          <p:cNvSpPr>
            <a:spLocks noGrp="1" noRot="1" noChangeAspect="1" noTextEdit="1"/>
          </p:cNvSpPr>
          <p:nvPr>
            <p:ph type="sldImg"/>
          </p:nvPr>
        </p:nvSpPr>
        <p:spPr>
          <a:ln>
            <a:solidFill>
              <a:srgbClr val="000000"/>
            </a:solidFill>
            <a:miter/>
          </a:ln>
        </p:spPr>
      </p:sp>
      <p:sp>
        <p:nvSpPr>
          <p:cNvPr id="1576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7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幻灯片图像占位符 1"/>
          <p:cNvSpPr>
            <a:spLocks noGrp="1" noRot="1" noChangeAspect="1" noTextEdit="1"/>
          </p:cNvSpPr>
          <p:nvPr>
            <p:ph type="sldImg"/>
          </p:nvPr>
        </p:nvSpPr>
        <p:spPr>
          <a:ln>
            <a:solidFill>
              <a:srgbClr val="000000"/>
            </a:solidFill>
            <a:miter/>
          </a:ln>
        </p:spPr>
      </p:sp>
      <p:sp>
        <p:nvSpPr>
          <p:cNvPr id="1597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97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幻灯片图像占位符 1"/>
          <p:cNvSpPr>
            <a:spLocks noGrp="1" noRot="1" noChangeAspect="1" noTextEdit="1"/>
          </p:cNvSpPr>
          <p:nvPr>
            <p:ph type="sldImg"/>
          </p:nvPr>
        </p:nvSpPr>
        <p:spPr>
          <a:ln>
            <a:solidFill>
              <a:srgbClr val="000000"/>
            </a:solidFill>
            <a:miter/>
          </a:ln>
        </p:spPr>
      </p:sp>
      <p:sp>
        <p:nvSpPr>
          <p:cNvPr id="1617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17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幻灯片图像占位符 1"/>
          <p:cNvSpPr>
            <a:spLocks noGrp="1" noRot="1" noChangeAspect="1" noTextEdit="1"/>
          </p:cNvSpPr>
          <p:nvPr>
            <p:ph type="sldImg"/>
          </p:nvPr>
        </p:nvSpPr>
        <p:spPr>
          <a:ln>
            <a:solidFill>
              <a:srgbClr val="000000"/>
            </a:solidFill>
            <a:miter/>
          </a:ln>
        </p:spPr>
      </p:sp>
      <p:sp>
        <p:nvSpPr>
          <p:cNvPr id="1638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幻灯片图像占位符 1"/>
          <p:cNvSpPr>
            <a:spLocks noGrp="1" noRot="1" noChangeAspect="1" noTextEdit="1"/>
          </p:cNvSpPr>
          <p:nvPr>
            <p:ph type="sldImg"/>
          </p:nvPr>
        </p:nvSpPr>
        <p:spPr>
          <a:ln>
            <a:solidFill>
              <a:srgbClr val="000000"/>
            </a:solidFill>
            <a:miter/>
          </a:ln>
        </p:spPr>
      </p:sp>
      <p:sp>
        <p:nvSpPr>
          <p:cNvPr id="1658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58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幻灯片图像占位符 1"/>
          <p:cNvSpPr>
            <a:spLocks noGrp="1" noRot="1" noChangeAspect="1" noTextEdit="1"/>
          </p:cNvSpPr>
          <p:nvPr>
            <p:ph type="sldImg"/>
          </p:nvPr>
        </p:nvSpPr>
        <p:spPr>
          <a:ln>
            <a:solidFill>
              <a:srgbClr val="000000"/>
            </a:solidFill>
            <a:miter/>
          </a:ln>
        </p:spPr>
      </p:sp>
      <p:sp>
        <p:nvSpPr>
          <p:cNvPr id="1679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7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幻灯片图像占位符 1"/>
          <p:cNvSpPr>
            <a:spLocks noGrp="1" noRot="1" noChangeAspect="1" noTextEdit="1"/>
          </p:cNvSpPr>
          <p:nvPr>
            <p:ph type="sldImg"/>
          </p:nvPr>
        </p:nvSpPr>
        <p:spPr>
          <a:ln>
            <a:solidFill>
              <a:srgbClr val="000000"/>
            </a:solidFill>
            <a:miter/>
          </a:ln>
        </p:spPr>
      </p:sp>
      <p:sp>
        <p:nvSpPr>
          <p:cNvPr id="1699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99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3" name="幻灯片图像占位符 1"/>
          <p:cNvSpPr>
            <a:spLocks noGrp="1" noRot="1" noChangeAspect="1" noTextEdit="1"/>
          </p:cNvSpPr>
          <p:nvPr>
            <p:ph type="sldImg"/>
          </p:nvPr>
        </p:nvSpPr>
        <p:spPr>
          <a:ln>
            <a:solidFill>
              <a:srgbClr val="000000"/>
            </a:solidFill>
            <a:miter/>
          </a:ln>
        </p:spPr>
      </p:sp>
      <p:sp>
        <p:nvSpPr>
          <p:cNvPr id="1720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720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幻灯片图像占位符 1"/>
          <p:cNvSpPr>
            <a:spLocks noGrp="1" noRot="1" noChangeAspect="1" noTextEdit="1"/>
          </p:cNvSpPr>
          <p:nvPr>
            <p:ph type="sldImg"/>
          </p:nvPr>
        </p:nvSpPr>
        <p:spPr>
          <a:ln>
            <a:solidFill>
              <a:srgbClr val="000000"/>
            </a:solidFill>
            <a:miter/>
          </a:ln>
        </p:spPr>
      </p:sp>
      <p:sp>
        <p:nvSpPr>
          <p:cNvPr id="1740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74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29" name="幻灯片图像占位符 1"/>
          <p:cNvSpPr>
            <a:spLocks noGrp="1" noRot="1" noChangeAspect="1" noTextEdit="1"/>
          </p:cNvSpPr>
          <p:nvPr>
            <p:ph type="sldImg"/>
          </p:nvPr>
        </p:nvSpPr>
        <p:spPr>
          <a:ln>
            <a:solidFill>
              <a:srgbClr val="000000"/>
            </a:solidFill>
            <a:miter/>
          </a:ln>
        </p:spPr>
      </p:sp>
      <p:sp>
        <p:nvSpPr>
          <p:cNvPr id="1761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761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幻灯片图像占位符 1"/>
          <p:cNvSpPr>
            <a:spLocks noGrp="1" noRot="1" noChangeAspect="1" noTextEdit="1"/>
          </p:cNvSpPr>
          <p:nvPr>
            <p:ph type="sldImg"/>
          </p:nvPr>
        </p:nvSpPr>
        <p:spPr>
          <a:ln>
            <a:solidFill>
              <a:srgbClr val="000000"/>
            </a:solidFill>
            <a:miter/>
          </a:ln>
        </p:spPr>
      </p:sp>
      <p:sp>
        <p:nvSpPr>
          <p:cNvPr id="1781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781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5" name="幻灯片图像占位符 1"/>
          <p:cNvSpPr>
            <a:spLocks noGrp="1" noRot="1" noChangeAspect="1" noTextEdit="1"/>
          </p:cNvSpPr>
          <p:nvPr>
            <p:ph type="sldImg"/>
          </p:nvPr>
        </p:nvSpPr>
        <p:spPr>
          <a:ln>
            <a:solidFill>
              <a:srgbClr val="000000"/>
            </a:solidFill>
            <a:miter/>
          </a:ln>
        </p:spPr>
      </p:sp>
      <p:sp>
        <p:nvSpPr>
          <p:cNvPr id="1802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0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3" name="幻灯片图像占位符 1"/>
          <p:cNvSpPr>
            <a:spLocks noGrp="1" noRot="1" noChangeAspect="1" noTextEdit="1"/>
          </p:cNvSpPr>
          <p:nvPr>
            <p:ph type="sldImg"/>
          </p:nvPr>
        </p:nvSpPr>
        <p:spPr>
          <a:ln>
            <a:solidFill>
              <a:srgbClr val="000000"/>
            </a:solidFill>
            <a:miter/>
          </a:ln>
        </p:spPr>
      </p:sp>
      <p:sp>
        <p:nvSpPr>
          <p:cNvPr id="1822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2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1" name="幻灯片图像占位符 1"/>
          <p:cNvSpPr>
            <a:spLocks noGrp="1" noRot="1" noChangeAspect="1" noTextEdit="1"/>
          </p:cNvSpPr>
          <p:nvPr>
            <p:ph type="sldImg"/>
          </p:nvPr>
        </p:nvSpPr>
        <p:spPr>
          <a:ln>
            <a:solidFill>
              <a:srgbClr val="000000"/>
            </a:solidFill>
            <a:miter/>
          </a:ln>
        </p:spPr>
      </p:sp>
      <p:sp>
        <p:nvSpPr>
          <p:cNvPr id="1843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43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69" name="幻灯片图像占位符 1"/>
          <p:cNvSpPr>
            <a:spLocks noGrp="1" noRot="1" noChangeAspect="1" noTextEdit="1"/>
          </p:cNvSpPr>
          <p:nvPr>
            <p:ph type="sldImg"/>
          </p:nvPr>
        </p:nvSpPr>
        <p:spPr>
          <a:ln>
            <a:solidFill>
              <a:srgbClr val="000000"/>
            </a:solidFill>
            <a:miter/>
          </a:ln>
        </p:spPr>
      </p:sp>
      <p:sp>
        <p:nvSpPr>
          <p:cNvPr id="1863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63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7" name="幻灯片图像占位符 1"/>
          <p:cNvSpPr>
            <a:spLocks noGrp="1" noRot="1" noChangeAspect="1" noTextEdit="1"/>
          </p:cNvSpPr>
          <p:nvPr>
            <p:ph type="sldImg"/>
          </p:nvPr>
        </p:nvSpPr>
        <p:spPr>
          <a:ln>
            <a:solidFill>
              <a:srgbClr val="000000"/>
            </a:solidFill>
            <a:miter/>
          </a:ln>
        </p:spPr>
      </p:sp>
      <p:sp>
        <p:nvSpPr>
          <p:cNvPr id="1884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84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AD513A5-97D3-4CB9-86A2-5000561E054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5.vml"/><Relationship Id="rId7"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oleObject" Target="../embeddings/oleObject7.bin"/><Relationship Id="rId4" Type="http://schemas.openxmlformats.org/officeDocument/2006/relationships/image" Target="../media/image33.emf"/><Relationship Id="rId3" Type="http://schemas.openxmlformats.org/officeDocument/2006/relationships/oleObject" Target="../embeddings/oleObject6.bin"/><Relationship Id="rId2" Type="http://schemas.openxmlformats.org/officeDocument/2006/relationships/image" Target="../media/image32.emf"/><Relationship Id="rId1"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35.emf"/><Relationship Id="rId1"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36.emf"/><Relationship Id="rId1"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0.emf"/><Relationship Id="rId7" Type="http://schemas.openxmlformats.org/officeDocument/2006/relationships/oleObject" Target="../embeddings/oleObject13.bin"/><Relationship Id="rId6" Type="http://schemas.openxmlformats.org/officeDocument/2006/relationships/image" Target="../media/image39.emf"/><Relationship Id="rId5" Type="http://schemas.openxmlformats.org/officeDocument/2006/relationships/oleObject" Target="../embeddings/oleObject12.bin"/><Relationship Id="rId4" Type="http://schemas.openxmlformats.org/officeDocument/2006/relationships/image" Target="../media/image38.emf"/><Relationship Id="rId3" Type="http://schemas.openxmlformats.org/officeDocument/2006/relationships/oleObject" Target="../embeddings/oleObject11.bin"/><Relationship Id="rId2" Type="http://schemas.openxmlformats.org/officeDocument/2006/relationships/image" Target="../media/image37.emf"/><Relationship Id="rId11" Type="http://schemas.openxmlformats.org/officeDocument/2006/relationships/notesSlide" Target="../notesSlides/notesSlide13.xml"/><Relationship Id="rId10" Type="http://schemas.openxmlformats.org/officeDocument/2006/relationships/vmlDrawing" Target="../drawings/vmlDrawing8.vml"/><Relationship Id="rId1"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41.emf"/><Relationship Id="rId1"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10.vml"/><Relationship Id="rId5" Type="http://schemas.openxmlformats.org/officeDocument/2006/relationships/slideLayout" Target="../slideLayouts/slideLayout7.xml"/><Relationship Id="rId4" Type="http://schemas.openxmlformats.org/officeDocument/2006/relationships/image" Target="../media/image43.emf"/><Relationship Id="rId3" Type="http://schemas.openxmlformats.org/officeDocument/2006/relationships/oleObject" Target="../embeddings/oleObject16.bin"/><Relationship Id="rId2" Type="http://schemas.openxmlformats.org/officeDocument/2006/relationships/image" Target="../media/image42.emf"/><Relationship Id="rId1"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44.emf"/><Relationship Id="rId1"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vmlDrawing" Target="../drawings/vmlDrawing12.vml"/><Relationship Id="rId5" Type="http://schemas.openxmlformats.org/officeDocument/2006/relationships/slideLayout" Target="../slideLayouts/slideLayout7.xml"/><Relationship Id="rId4" Type="http://schemas.openxmlformats.org/officeDocument/2006/relationships/image" Target="../media/image46.emf"/><Relationship Id="rId3" Type="http://schemas.openxmlformats.org/officeDocument/2006/relationships/oleObject" Target="../embeddings/oleObject19.bin"/><Relationship Id="rId2" Type="http://schemas.openxmlformats.org/officeDocument/2006/relationships/image" Target="../media/image45.emf"/><Relationship Id="rId1"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slide" Target="slide3.xml"/><Relationship Id="rId3" Type="http://schemas.openxmlformats.org/officeDocument/2006/relationships/slide" Target="slide80.xml"/><Relationship Id="rId2" Type="http://schemas.openxmlformats.org/officeDocument/2006/relationships/slide" Target="slide44.xml"/><Relationship Id="rId1" Type="http://schemas.openxmlformats.org/officeDocument/2006/relationships/slide" Target="slide5.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vmlDrawing" Target="../drawings/vmlDrawing13.vml"/><Relationship Id="rId7"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22.bin"/><Relationship Id="rId4" Type="http://schemas.openxmlformats.org/officeDocument/2006/relationships/image" Target="../media/image48.emf"/><Relationship Id="rId3" Type="http://schemas.openxmlformats.org/officeDocument/2006/relationships/oleObject" Target="../embeddings/oleObject21.bin"/><Relationship Id="rId2" Type="http://schemas.openxmlformats.org/officeDocument/2006/relationships/image" Target="../media/image47.emf"/><Relationship Id="rId1"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50.emf"/><Relationship Id="rId1"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vmlDrawing" Target="../drawings/vmlDrawing15.vml"/><Relationship Id="rId5" Type="http://schemas.openxmlformats.org/officeDocument/2006/relationships/slideLayout" Target="../slideLayouts/slideLayout7.xml"/><Relationship Id="rId4" Type="http://schemas.openxmlformats.org/officeDocument/2006/relationships/image" Target="../media/image52.emf"/><Relationship Id="rId3" Type="http://schemas.openxmlformats.org/officeDocument/2006/relationships/oleObject" Target="../embeddings/oleObject25.bin"/><Relationship Id="rId2" Type="http://schemas.openxmlformats.org/officeDocument/2006/relationships/image" Target="../media/image51.emf"/><Relationship Id="rId1"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53.emf"/><Relationship Id="rId1"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54.emf"/><Relationship Id="rId1"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vmlDrawing" Target="../drawings/vmlDrawing18.vml"/><Relationship Id="rId5" Type="http://schemas.openxmlformats.org/officeDocument/2006/relationships/slideLayout" Target="../slideLayouts/slideLayout7.xml"/><Relationship Id="rId4" Type="http://schemas.openxmlformats.org/officeDocument/2006/relationships/image" Target="../media/image56.emf"/><Relationship Id="rId3" Type="http://schemas.openxmlformats.org/officeDocument/2006/relationships/oleObject" Target="../embeddings/oleObject29.bin"/><Relationship Id="rId2" Type="http://schemas.openxmlformats.org/officeDocument/2006/relationships/image" Target="../media/image55.emf"/><Relationship Id="rId1"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vmlDrawing" Target="../drawings/vmlDrawing19.vml"/><Relationship Id="rId5" Type="http://schemas.openxmlformats.org/officeDocument/2006/relationships/slideLayout" Target="../slideLayouts/slideLayout7.xml"/><Relationship Id="rId4" Type="http://schemas.openxmlformats.org/officeDocument/2006/relationships/image" Target="../media/image58.emf"/><Relationship Id="rId3" Type="http://schemas.openxmlformats.org/officeDocument/2006/relationships/oleObject" Target="../embeddings/oleObject31.bin"/><Relationship Id="rId2" Type="http://schemas.openxmlformats.org/officeDocument/2006/relationships/image" Target="../media/image57.emf"/><Relationship Id="rId1"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vmlDrawing" Target="../drawings/vmlDrawing20.vml"/><Relationship Id="rId3" Type="http://schemas.openxmlformats.org/officeDocument/2006/relationships/slideLayout" Target="../slideLayouts/slideLayout7.xml"/><Relationship Id="rId2" Type="http://schemas.openxmlformats.org/officeDocument/2006/relationships/image" Target="../media/image59.emf"/><Relationship Id="rId1"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vmlDrawing" Target="../drawings/vmlDrawing21.vml"/><Relationship Id="rId5" Type="http://schemas.openxmlformats.org/officeDocument/2006/relationships/slideLayout" Target="../slideLayouts/slideLayout7.xml"/><Relationship Id="rId4" Type="http://schemas.openxmlformats.org/officeDocument/2006/relationships/image" Target="../media/image61.emf"/><Relationship Id="rId3" Type="http://schemas.openxmlformats.org/officeDocument/2006/relationships/oleObject" Target="../embeddings/oleObject34.bin"/><Relationship Id="rId2" Type="http://schemas.openxmlformats.org/officeDocument/2006/relationships/image" Target="../media/image60.emf"/><Relationship Id="rId1"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22.vml"/><Relationship Id="rId3" Type="http://schemas.openxmlformats.org/officeDocument/2006/relationships/slideLayout" Target="../slideLayouts/slideLayout7.xml"/><Relationship Id="rId2" Type="http://schemas.openxmlformats.org/officeDocument/2006/relationships/image" Target="../media/image62.emf"/><Relationship Id="rId1"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0" Type="http://schemas.openxmlformats.org/officeDocument/2006/relationships/notesSlide" Target="../notesSlides/notesSlide3.xml"/><Relationship Id="rId3" Type="http://schemas.openxmlformats.org/officeDocument/2006/relationships/image" Target="../media/image4.png"/><Relationship Id="rId29" Type="http://schemas.openxmlformats.org/officeDocument/2006/relationships/vmlDrawing" Target="../drawings/vmlDrawing1.vml"/><Relationship Id="rId28" Type="http://schemas.openxmlformats.org/officeDocument/2006/relationships/slideLayout" Target="../slideLayouts/slideLayout7.xml"/><Relationship Id="rId27" Type="http://schemas.openxmlformats.org/officeDocument/2006/relationships/image" Target="../media/image28.png"/><Relationship Id="rId26" Type="http://schemas.openxmlformats.org/officeDocument/2006/relationships/image" Target="../media/image27.png"/><Relationship Id="rId25" Type="http://schemas.openxmlformats.org/officeDocument/2006/relationships/image" Target="../media/image26.png"/><Relationship Id="rId24" Type="http://schemas.openxmlformats.org/officeDocument/2006/relationships/image" Target="../media/image25.png"/><Relationship Id="rId23" Type="http://schemas.openxmlformats.org/officeDocument/2006/relationships/image" Target="../media/image24.png"/><Relationship Id="rId22" Type="http://schemas.openxmlformats.org/officeDocument/2006/relationships/image" Target="../media/image23.png"/><Relationship Id="rId21" Type="http://schemas.openxmlformats.org/officeDocument/2006/relationships/image" Target="../media/image22.png"/><Relationship Id="rId20" Type="http://schemas.openxmlformats.org/officeDocument/2006/relationships/image" Target="../media/image21.png"/><Relationship Id="rId2" Type="http://schemas.openxmlformats.org/officeDocument/2006/relationships/image" Target="../media/image3.emf"/><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image" Target="../media/image64.emf"/><Relationship Id="rId3" Type="http://schemas.openxmlformats.org/officeDocument/2006/relationships/oleObject" Target="../embeddings/oleObject37.bin"/><Relationship Id="rId2" Type="http://schemas.openxmlformats.org/officeDocument/2006/relationships/image" Target="../media/image63.emf"/><Relationship Id="rId1"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vmlDrawing" Target="../drawings/vmlDrawing24.vml"/><Relationship Id="rId3" Type="http://schemas.openxmlformats.org/officeDocument/2006/relationships/slideLayout" Target="../slideLayouts/slideLayout7.xml"/><Relationship Id="rId2" Type="http://schemas.openxmlformats.org/officeDocument/2006/relationships/image" Target="../media/image65.emf"/><Relationship Id="rId1"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vmlDrawing" Target="../drawings/vmlDrawing25.vml"/><Relationship Id="rId3" Type="http://schemas.openxmlformats.org/officeDocument/2006/relationships/slideLayout" Target="../slideLayouts/slideLayout7.xml"/><Relationship Id="rId2" Type="http://schemas.openxmlformats.org/officeDocument/2006/relationships/image" Target="../media/image66.emf"/><Relationship Id="rId1"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26.vml"/><Relationship Id="rId3" Type="http://schemas.openxmlformats.org/officeDocument/2006/relationships/slideLayout" Target="../slideLayouts/slideLayout7.xml"/><Relationship Id="rId2" Type="http://schemas.openxmlformats.org/officeDocument/2006/relationships/image" Target="../media/image67.emf"/><Relationship Id="rId1"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vmlDrawing" Target="../drawings/vmlDrawing27.vml"/><Relationship Id="rId5" Type="http://schemas.openxmlformats.org/officeDocument/2006/relationships/slideLayout" Target="../slideLayouts/slideLayout7.xml"/><Relationship Id="rId4" Type="http://schemas.openxmlformats.org/officeDocument/2006/relationships/image" Target="../media/image69.emf"/><Relationship Id="rId3" Type="http://schemas.openxmlformats.org/officeDocument/2006/relationships/oleObject" Target="../embeddings/oleObject42.bin"/><Relationship Id="rId2" Type="http://schemas.openxmlformats.org/officeDocument/2006/relationships/image" Target="../media/image68.emf"/><Relationship Id="rId1"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28.vml"/><Relationship Id="rId5" Type="http://schemas.openxmlformats.org/officeDocument/2006/relationships/slideLayout" Target="../slideLayouts/slideLayout7.xml"/><Relationship Id="rId4" Type="http://schemas.openxmlformats.org/officeDocument/2006/relationships/image" Target="../media/image71.emf"/><Relationship Id="rId3" Type="http://schemas.openxmlformats.org/officeDocument/2006/relationships/oleObject" Target="../embeddings/oleObject44.bin"/><Relationship Id="rId2" Type="http://schemas.openxmlformats.org/officeDocument/2006/relationships/image" Target="../media/image70.emf"/><Relationship Id="rId1"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vmlDrawing" Target="../drawings/vmlDrawing29.vml"/><Relationship Id="rId3" Type="http://schemas.openxmlformats.org/officeDocument/2006/relationships/slideLayout" Target="../slideLayouts/slideLayout7.xml"/><Relationship Id="rId2" Type="http://schemas.openxmlformats.org/officeDocument/2006/relationships/image" Target="../media/image72.emf"/><Relationship Id="rId1" Type="http://schemas.openxmlformats.org/officeDocument/2006/relationships/oleObject" Target="../embeddings/oleObject45.bin"/></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vmlDrawing" Target="../drawings/vmlDrawing30.vml"/><Relationship Id="rId5" Type="http://schemas.openxmlformats.org/officeDocument/2006/relationships/slideLayout" Target="../slideLayouts/slideLayout7.xml"/><Relationship Id="rId4" Type="http://schemas.openxmlformats.org/officeDocument/2006/relationships/image" Target="../media/image74.emf"/><Relationship Id="rId3" Type="http://schemas.openxmlformats.org/officeDocument/2006/relationships/oleObject" Target="../embeddings/oleObject47.bin"/><Relationship Id="rId2" Type="http://schemas.openxmlformats.org/officeDocument/2006/relationships/image" Target="../media/image73.emf"/><Relationship Id="rId1" Type="http://schemas.openxmlformats.org/officeDocument/2006/relationships/oleObject" Target="../embeddings/oleObject46.bin"/></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31.vml"/><Relationship Id="rId3" Type="http://schemas.openxmlformats.org/officeDocument/2006/relationships/slideLayout" Target="../slideLayouts/slideLayout7.xml"/><Relationship Id="rId2" Type="http://schemas.openxmlformats.org/officeDocument/2006/relationships/image" Target="../media/image75.emf"/><Relationship Id="rId1" Type="http://schemas.openxmlformats.org/officeDocument/2006/relationships/oleObject" Target="../embeddings/oleObject48.bin"/></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9.emf"/><Relationship Id="rId1"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32.vml"/><Relationship Id="rId5" Type="http://schemas.openxmlformats.org/officeDocument/2006/relationships/slideLayout" Target="../slideLayouts/slideLayout7.xml"/><Relationship Id="rId4" Type="http://schemas.openxmlformats.org/officeDocument/2006/relationships/image" Target="../media/image77.emf"/><Relationship Id="rId3" Type="http://schemas.openxmlformats.org/officeDocument/2006/relationships/oleObject" Target="../embeddings/oleObject50.bin"/><Relationship Id="rId2" Type="http://schemas.openxmlformats.org/officeDocument/2006/relationships/image" Target="../media/image76.emf"/><Relationship Id="rId1" Type="http://schemas.openxmlformats.org/officeDocument/2006/relationships/oleObject" Target="../embeddings/oleObject49.bin"/></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vmlDrawing" Target="../drawings/vmlDrawing33.vml"/><Relationship Id="rId5" Type="http://schemas.openxmlformats.org/officeDocument/2006/relationships/slideLayout" Target="../slideLayouts/slideLayout7.xml"/><Relationship Id="rId4" Type="http://schemas.openxmlformats.org/officeDocument/2006/relationships/image" Target="../media/image78.emf"/><Relationship Id="rId3" Type="http://schemas.openxmlformats.org/officeDocument/2006/relationships/oleObject" Target="../embeddings/oleObject52.bin"/><Relationship Id="rId2" Type="http://schemas.openxmlformats.org/officeDocument/2006/relationships/image" Target="../media/image70.emf"/><Relationship Id="rId1" Type="http://schemas.openxmlformats.org/officeDocument/2006/relationships/oleObject" Target="../embeddings/oleObject51.bin"/></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34.vml"/><Relationship Id="rId3" Type="http://schemas.openxmlformats.org/officeDocument/2006/relationships/slideLayout" Target="../slideLayouts/slideLayout7.xml"/><Relationship Id="rId2" Type="http://schemas.openxmlformats.org/officeDocument/2006/relationships/image" Target="../media/image79.emf"/><Relationship Id="rId1" Type="http://schemas.openxmlformats.org/officeDocument/2006/relationships/oleObject" Target="../embeddings/oleObject53.bin"/></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vmlDrawing" Target="../drawings/vmlDrawing35.vml"/><Relationship Id="rId5" Type="http://schemas.openxmlformats.org/officeDocument/2006/relationships/slideLayout" Target="../slideLayouts/slideLayout7.xml"/><Relationship Id="rId4" Type="http://schemas.openxmlformats.org/officeDocument/2006/relationships/image" Target="../media/image81.emf"/><Relationship Id="rId3" Type="http://schemas.openxmlformats.org/officeDocument/2006/relationships/oleObject" Target="../embeddings/oleObject55.bin"/><Relationship Id="rId2" Type="http://schemas.openxmlformats.org/officeDocument/2006/relationships/image" Target="../media/image80.emf"/><Relationship Id="rId1" Type="http://schemas.openxmlformats.org/officeDocument/2006/relationships/oleObject" Target="../embeddings/oleObject5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vmlDrawing" Target="../drawings/vmlDrawing36.vml"/><Relationship Id="rId3" Type="http://schemas.openxmlformats.org/officeDocument/2006/relationships/slideLayout" Target="../slideLayouts/slideLayout7.xml"/><Relationship Id="rId2" Type="http://schemas.openxmlformats.org/officeDocument/2006/relationships/image" Target="../media/image82.emf"/><Relationship Id="rId1" Type="http://schemas.openxmlformats.org/officeDocument/2006/relationships/oleObject" Target="../embeddings/oleObject56.bin"/></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37.vml"/><Relationship Id="rId3" Type="http://schemas.openxmlformats.org/officeDocument/2006/relationships/slideLayout" Target="../slideLayouts/slideLayout7.xml"/><Relationship Id="rId2" Type="http://schemas.openxmlformats.org/officeDocument/2006/relationships/image" Target="../media/image83.emf"/><Relationship Id="rId1" Type="http://schemas.openxmlformats.org/officeDocument/2006/relationships/oleObject" Target="../embeddings/oleObject57.bin"/></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vmlDrawing" Target="../drawings/vmlDrawing38.vml"/><Relationship Id="rId3" Type="http://schemas.openxmlformats.org/officeDocument/2006/relationships/slideLayout" Target="../slideLayouts/slideLayout7.xml"/><Relationship Id="rId2" Type="http://schemas.openxmlformats.org/officeDocument/2006/relationships/image" Target="../media/image84.emf"/><Relationship Id="rId1" Type="http://schemas.openxmlformats.org/officeDocument/2006/relationships/oleObject" Target="../embeddings/oleObject58.bin"/></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vmlDrawing" Target="../drawings/vmlDrawing39.vml"/><Relationship Id="rId5" Type="http://schemas.openxmlformats.org/officeDocument/2006/relationships/slideLayout" Target="../slideLayouts/slideLayout7.xml"/><Relationship Id="rId4" Type="http://schemas.openxmlformats.org/officeDocument/2006/relationships/image" Target="../media/image86.emf"/><Relationship Id="rId3" Type="http://schemas.openxmlformats.org/officeDocument/2006/relationships/oleObject" Target="../embeddings/oleObject60.bin"/><Relationship Id="rId2" Type="http://schemas.openxmlformats.org/officeDocument/2006/relationships/image" Target="../media/image85.emf"/><Relationship Id="rId1" Type="http://schemas.openxmlformats.org/officeDocument/2006/relationships/oleObject" Target="../embeddings/oleObject59.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vmlDrawing" Target="../drawings/vmlDrawing40.vml"/><Relationship Id="rId3" Type="http://schemas.openxmlformats.org/officeDocument/2006/relationships/slideLayout" Target="../slideLayouts/slideLayout7.xml"/><Relationship Id="rId2" Type="http://schemas.openxmlformats.org/officeDocument/2006/relationships/image" Target="../media/image87.emf"/><Relationship Id="rId1" Type="http://schemas.openxmlformats.org/officeDocument/2006/relationships/oleObject" Target="../embeddings/oleObject61.bin"/></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51.xml"/><Relationship Id="rId8" Type="http://schemas.openxmlformats.org/officeDocument/2006/relationships/vmlDrawing" Target="../drawings/vmlDrawing41.vml"/><Relationship Id="rId7" Type="http://schemas.openxmlformats.org/officeDocument/2006/relationships/slideLayout" Target="../slideLayouts/slideLayout7.xml"/><Relationship Id="rId6" Type="http://schemas.openxmlformats.org/officeDocument/2006/relationships/image" Target="../media/image90.emf"/><Relationship Id="rId5" Type="http://schemas.openxmlformats.org/officeDocument/2006/relationships/oleObject" Target="../embeddings/oleObject64.bin"/><Relationship Id="rId4" Type="http://schemas.openxmlformats.org/officeDocument/2006/relationships/image" Target="../media/image89.emf"/><Relationship Id="rId3" Type="http://schemas.openxmlformats.org/officeDocument/2006/relationships/oleObject" Target="../embeddings/oleObject63.bin"/><Relationship Id="rId2" Type="http://schemas.openxmlformats.org/officeDocument/2006/relationships/image" Target="../media/image88.emf"/><Relationship Id="rId1" Type="http://schemas.openxmlformats.org/officeDocument/2006/relationships/oleObject" Target="../embeddings/oleObject62.bin"/></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52.xml"/><Relationship Id="rId8" Type="http://schemas.openxmlformats.org/officeDocument/2006/relationships/vmlDrawing" Target="../drawings/vmlDrawing42.vml"/><Relationship Id="rId7" Type="http://schemas.openxmlformats.org/officeDocument/2006/relationships/slideLayout" Target="../slideLayouts/slideLayout7.xml"/><Relationship Id="rId6" Type="http://schemas.openxmlformats.org/officeDocument/2006/relationships/image" Target="../media/image93.emf"/><Relationship Id="rId5" Type="http://schemas.openxmlformats.org/officeDocument/2006/relationships/oleObject" Target="../embeddings/oleObject67.bin"/><Relationship Id="rId4" Type="http://schemas.openxmlformats.org/officeDocument/2006/relationships/image" Target="../media/image92.emf"/><Relationship Id="rId3" Type="http://schemas.openxmlformats.org/officeDocument/2006/relationships/oleObject" Target="../embeddings/oleObject66.bin"/><Relationship Id="rId2" Type="http://schemas.openxmlformats.org/officeDocument/2006/relationships/image" Target="../media/image91.emf"/><Relationship Id="rId1" Type="http://schemas.openxmlformats.org/officeDocument/2006/relationships/oleObject" Target="../embeddings/oleObject65.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7.emf"/><Relationship Id="rId7" Type="http://schemas.openxmlformats.org/officeDocument/2006/relationships/oleObject" Target="../embeddings/oleObject71.bin"/><Relationship Id="rId6" Type="http://schemas.openxmlformats.org/officeDocument/2006/relationships/image" Target="../media/image96.emf"/><Relationship Id="rId5" Type="http://schemas.openxmlformats.org/officeDocument/2006/relationships/oleObject" Target="../embeddings/oleObject70.bin"/><Relationship Id="rId4" Type="http://schemas.openxmlformats.org/officeDocument/2006/relationships/image" Target="../media/image95.emf"/><Relationship Id="rId3" Type="http://schemas.openxmlformats.org/officeDocument/2006/relationships/oleObject" Target="../embeddings/oleObject69.bin"/><Relationship Id="rId2" Type="http://schemas.openxmlformats.org/officeDocument/2006/relationships/image" Target="../media/image94.emf"/><Relationship Id="rId11" Type="http://schemas.openxmlformats.org/officeDocument/2006/relationships/notesSlide" Target="../notesSlides/notesSlide54.xml"/><Relationship Id="rId10" Type="http://schemas.openxmlformats.org/officeDocument/2006/relationships/vmlDrawing" Target="../drawings/vmlDrawing43.vml"/><Relationship Id="rId1" Type="http://schemas.openxmlformats.org/officeDocument/2006/relationships/oleObject" Target="../embeddings/oleObject68.bin"/></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44.vml"/><Relationship Id="rId3" Type="http://schemas.openxmlformats.org/officeDocument/2006/relationships/slideLayout" Target="../slideLayouts/slideLayout7.xml"/><Relationship Id="rId2" Type="http://schemas.openxmlformats.org/officeDocument/2006/relationships/image" Target="../media/image98.emf"/><Relationship Id="rId1" Type="http://schemas.openxmlformats.org/officeDocument/2006/relationships/oleObject" Target="../embeddings/oleObject72.bin"/></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45.vml"/><Relationship Id="rId5" Type="http://schemas.openxmlformats.org/officeDocument/2006/relationships/slideLayout" Target="../slideLayouts/slideLayout7.xml"/><Relationship Id="rId4" Type="http://schemas.openxmlformats.org/officeDocument/2006/relationships/image" Target="../media/image100.emf"/><Relationship Id="rId3" Type="http://schemas.openxmlformats.org/officeDocument/2006/relationships/oleObject" Target="../embeddings/oleObject74.bin"/><Relationship Id="rId2" Type="http://schemas.openxmlformats.org/officeDocument/2006/relationships/image" Target="../media/image99.emf"/><Relationship Id="rId1" Type="http://schemas.openxmlformats.org/officeDocument/2006/relationships/oleObject" Target="../embeddings/oleObject73.bin"/></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vmlDrawing" Target="../drawings/vmlDrawing46.vml"/><Relationship Id="rId3" Type="http://schemas.openxmlformats.org/officeDocument/2006/relationships/slideLayout" Target="../slideLayouts/slideLayout7.xml"/><Relationship Id="rId2" Type="http://schemas.openxmlformats.org/officeDocument/2006/relationships/image" Target="../media/image101.emf"/><Relationship Id="rId1" Type="http://schemas.openxmlformats.org/officeDocument/2006/relationships/oleObject" Target="../embeddings/oleObject75.bin"/></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vmlDrawing" Target="../drawings/vmlDrawing47.vml"/><Relationship Id="rId5" Type="http://schemas.openxmlformats.org/officeDocument/2006/relationships/slideLayout" Target="../slideLayouts/slideLayout7.xml"/><Relationship Id="rId4" Type="http://schemas.openxmlformats.org/officeDocument/2006/relationships/image" Target="../media/image103.emf"/><Relationship Id="rId3" Type="http://schemas.openxmlformats.org/officeDocument/2006/relationships/oleObject" Target="../embeddings/oleObject77.bin"/><Relationship Id="rId2" Type="http://schemas.openxmlformats.org/officeDocument/2006/relationships/image" Target="../media/image102.emf"/><Relationship Id="rId1" Type="http://schemas.openxmlformats.org/officeDocument/2006/relationships/oleObject" Target="../embeddings/oleObject76.bin"/></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9.xml"/><Relationship Id="rId6" Type="http://schemas.openxmlformats.org/officeDocument/2006/relationships/vmlDrawing" Target="../drawings/vmlDrawing48.vml"/><Relationship Id="rId5" Type="http://schemas.openxmlformats.org/officeDocument/2006/relationships/slideLayout" Target="../slideLayouts/slideLayout7.xml"/><Relationship Id="rId4" Type="http://schemas.openxmlformats.org/officeDocument/2006/relationships/image" Target="../media/image105.emf"/><Relationship Id="rId3" Type="http://schemas.openxmlformats.org/officeDocument/2006/relationships/oleObject" Target="../embeddings/oleObject79.bin"/><Relationship Id="rId2" Type="http://schemas.openxmlformats.org/officeDocument/2006/relationships/image" Target="../media/image104.emf"/><Relationship Id="rId1" Type="http://schemas.openxmlformats.org/officeDocument/2006/relationships/oleObject" Target="../embeddings/oleObject7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vmlDrawing" Target="../drawings/vmlDrawing49.vml"/><Relationship Id="rId5" Type="http://schemas.openxmlformats.org/officeDocument/2006/relationships/slideLayout" Target="../slideLayouts/slideLayout7.xml"/><Relationship Id="rId4" Type="http://schemas.openxmlformats.org/officeDocument/2006/relationships/image" Target="../media/image107.emf"/><Relationship Id="rId3" Type="http://schemas.openxmlformats.org/officeDocument/2006/relationships/oleObject" Target="../embeddings/oleObject81.bin"/><Relationship Id="rId2" Type="http://schemas.openxmlformats.org/officeDocument/2006/relationships/image" Target="../media/image106.emf"/><Relationship Id="rId1" Type="http://schemas.openxmlformats.org/officeDocument/2006/relationships/oleObject" Target="../embeddings/oleObject80.bin"/></Relationships>
</file>

<file path=ppt/slides/_rels/slide61.xml.rels><?xml version="1.0" encoding="UTF-8" standalone="yes"?>
<Relationships xmlns="http://schemas.openxmlformats.org/package/2006/relationships"><Relationship Id="rId9" Type="http://schemas.openxmlformats.org/officeDocument/2006/relationships/notesSlide" Target="../notesSlides/notesSlide61.xml"/><Relationship Id="rId8" Type="http://schemas.openxmlformats.org/officeDocument/2006/relationships/vmlDrawing" Target="../drawings/vmlDrawing50.vml"/><Relationship Id="rId7" Type="http://schemas.openxmlformats.org/officeDocument/2006/relationships/slideLayout" Target="../slideLayouts/slideLayout7.xml"/><Relationship Id="rId6" Type="http://schemas.openxmlformats.org/officeDocument/2006/relationships/image" Target="../media/image110.emf"/><Relationship Id="rId5" Type="http://schemas.openxmlformats.org/officeDocument/2006/relationships/oleObject" Target="../embeddings/oleObject84.bin"/><Relationship Id="rId4" Type="http://schemas.openxmlformats.org/officeDocument/2006/relationships/image" Target="../media/image109.emf"/><Relationship Id="rId3" Type="http://schemas.openxmlformats.org/officeDocument/2006/relationships/oleObject" Target="../embeddings/oleObject83.bin"/><Relationship Id="rId2" Type="http://schemas.openxmlformats.org/officeDocument/2006/relationships/image" Target="../media/image108.emf"/><Relationship Id="rId1" Type="http://schemas.openxmlformats.org/officeDocument/2006/relationships/oleObject" Target="../embeddings/oleObject82.bin"/></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vmlDrawing" Target="../drawings/vmlDrawing51.vml"/><Relationship Id="rId3" Type="http://schemas.openxmlformats.org/officeDocument/2006/relationships/slideLayout" Target="../slideLayouts/slideLayout7.xml"/><Relationship Id="rId2" Type="http://schemas.openxmlformats.org/officeDocument/2006/relationships/image" Target="../media/image111.emf"/><Relationship Id="rId1" Type="http://schemas.openxmlformats.org/officeDocument/2006/relationships/oleObject" Target="../embeddings/oleObject85.bin"/></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vmlDrawing" Target="../drawings/vmlDrawing52.vml"/><Relationship Id="rId5" Type="http://schemas.openxmlformats.org/officeDocument/2006/relationships/slideLayout" Target="../slideLayouts/slideLayout7.xml"/><Relationship Id="rId4" Type="http://schemas.openxmlformats.org/officeDocument/2006/relationships/image" Target="../media/image113.emf"/><Relationship Id="rId3" Type="http://schemas.openxmlformats.org/officeDocument/2006/relationships/oleObject" Target="../embeddings/oleObject87.bin"/><Relationship Id="rId2" Type="http://schemas.openxmlformats.org/officeDocument/2006/relationships/image" Target="../media/image112.emf"/><Relationship Id="rId1" Type="http://schemas.openxmlformats.org/officeDocument/2006/relationships/oleObject" Target="../embeddings/oleObject86.bin"/></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vmlDrawing" Target="../drawings/vmlDrawing53.vml"/><Relationship Id="rId3" Type="http://schemas.openxmlformats.org/officeDocument/2006/relationships/slideLayout" Target="../slideLayouts/slideLayout7.xml"/><Relationship Id="rId2" Type="http://schemas.openxmlformats.org/officeDocument/2006/relationships/image" Target="../media/image114.emf"/><Relationship Id="rId1" Type="http://schemas.openxmlformats.org/officeDocument/2006/relationships/oleObject" Target="../embeddings/oleObject88.bin"/></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vmlDrawing" Target="../drawings/vmlDrawing54.vml"/><Relationship Id="rId3" Type="http://schemas.openxmlformats.org/officeDocument/2006/relationships/slideLayout" Target="../slideLayouts/slideLayout7.xml"/><Relationship Id="rId2" Type="http://schemas.openxmlformats.org/officeDocument/2006/relationships/image" Target="../media/image115.emf"/><Relationship Id="rId1" Type="http://schemas.openxmlformats.org/officeDocument/2006/relationships/oleObject" Target="../embeddings/oleObject89.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vmlDrawing" Target="../drawings/vmlDrawing55.vml"/><Relationship Id="rId3" Type="http://schemas.openxmlformats.org/officeDocument/2006/relationships/slideLayout" Target="../slideLayouts/slideLayout7.xml"/><Relationship Id="rId2" Type="http://schemas.openxmlformats.org/officeDocument/2006/relationships/image" Target="../media/image116.emf"/><Relationship Id="rId1" Type="http://schemas.openxmlformats.org/officeDocument/2006/relationships/oleObject" Target="../embeddings/oleObject90.bin"/></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vmlDrawing" Target="../drawings/vmlDrawing56.vml"/><Relationship Id="rId5" Type="http://schemas.openxmlformats.org/officeDocument/2006/relationships/slideLayout" Target="../slideLayouts/slideLayout7.xml"/><Relationship Id="rId4" Type="http://schemas.openxmlformats.org/officeDocument/2006/relationships/image" Target="../media/image118.emf"/><Relationship Id="rId3" Type="http://schemas.openxmlformats.org/officeDocument/2006/relationships/oleObject" Target="../embeddings/oleObject92.bin"/><Relationship Id="rId2" Type="http://schemas.openxmlformats.org/officeDocument/2006/relationships/image" Target="../media/image117.emf"/><Relationship Id="rId1" Type="http://schemas.openxmlformats.org/officeDocument/2006/relationships/oleObject" Target="../embeddings/oleObject91.bin"/></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30.emf"/><Relationship Id="rId1"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7.vml"/><Relationship Id="rId3" Type="http://schemas.openxmlformats.org/officeDocument/2006/relationships/slideLayout" Target="../slideLayouts/slideLayout7.xml"/><Relationship Id="rId2" Type="http://schemas.openxmlformats.org/officeDocument/2006/relationships/image" Target="../media/image119.emf"/><Relationship Id="rId1" Type="http://schemas.openxmlformats.org/officeDocument/2006/relationships/oleObject" Target="../embeddings/oleObject93.bin"/></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71.xml"/><Relationship Id="rId6" Type="http://schemas.openxmlformats.org/officeDocument/2006/relationships/vmlDrawing" Target="../drawings/vmlDrawing58.vml"/><Relationship Id="rId5" Type="http://schemas.openxmlformats.org/officeDocument/2006/relationships/slideLayout" Target="../slideLayouts/slideLayout7.xml"/><Relationship Id="rId4" Type="http://schemas.openxmlformats.org/officeDocument/2006/relationships/image" Target="../media/image121.emf"/><Relationship Id="rId3" Type="http://schemas.openxmlformats.org/officeDocument/2006/relationships/oleObject" Target="../embeddings/oleObject95.bin"/><Relationship Id="rId2" Type="http://schemas.openxmlformats.org/officeDocument/2006/relationships/image" Target="../media/image120.emf"/><Relationship Id="rId1" Type="http://schemas.openxmlformats.org/officeDocument/2006/relationships/oleObject" Target="../embeddings/oleObject94.bin"/></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72.xml"/><Relationship Id="rId6" Type="http://schemas.openxmlformats.org/officeDocument/2006/relationships/vmlDrawing" Target="../drawings/vmlDrawing59.vml"/><Relationship Id="rId5" Type="http://schemas.openxmlformats.org/officeDocument/2006/relationships/slideLayout" Target="../slideLayouts/slideLayout7.xml"/><Relationship Id="rId4" Type="http://schemas.openxmlformats.org/officeDocument/2006/relationships/image" Target="../media/image122.emf"/><Relationship Id="rId3" Type="http://schemas.openxmlformats.org/officeDocument/2006/relationships/oleObject" Target="../embeddings/oleObject97.bin"/><Relationship Id="rId2" Type="http://schemas.openxmlformats.org/officeDocument/2006/relationships/image" Target="../media/image70.emf"/><Relationship Id="rId1" Type="http://schemas.openxmlformats.org/officeDocument/2006/relationships/oleObject" Target="../embeddings/oleObject96.bin"/></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73.xml"/><Relationship Id="rId4" Type="http://schemas.openxmlformats.org/officeDocument/2006/relationships/vmlDrawing" Target="../drawings/vmlDrawing60.vml"/><Relationship Id="rId3" Type="http://schemas.openxmlformats.org/officeDocument/2006/relationships/slideLayout" Target="../slideLayouts/slideLayout7.xml"/><Relationship Id="rId2" Type="http://schemas.openxmlformats.org/officeDocument/2006/relationships/image" Target="../media/image123.emf"/><Relationship Id="rId1" Type="http://schemas.openxmlformats.org/officeDocument/2006/relationships/oleObject" Target="../embeddings/oleObject98.bin"/></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74.xml"/><Relationship Id="rId6" Type="http://schemas.openxmlformats.org/officeDocument/2006/relationships/vmlDrawing" Target="../drawings/vmlDrawing61.vml"/><Relationship Id="rId5" Type="http://schemas.openxmlformats.org/officeDocument/2006/relationships/slideLayout" Target="../slideLayouts/slideLayout7.xml"/><Relationship Id="rId4" Type="http://schemas.openxmlformats.org/officeDocument/2006/relationships/image" Target="../media/image125.emf"/><Relationship Id="rId3" Type="http://schemas.openxmlformats.org/officeDocument/2006/relationships/oleObject" Target="../embeddings/oleObject100.bin"/><Relationship Id="rId2" Type="http://schemas.openxmlformats.org/officeDocument/2006/relationships/image" Target="../media/image124.emf"/><Relationship Id="rId1" Type="http://schemas.openxmlformats.org/officeDocument/2006/relationships/oleObject" Target="../embeddings/oleObject99.bin"/></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vmlDrawing" Target="../drawings/vmlDrawing62.vml"/><Relationship Id="rId3" Type="http://schemas.openxmlformats.org/officeDocument/2006/relationships/slideLayout" Target="../slideLayouts/slideLayout7.xml"/><Relationship Id="rId2" Type="http://schemas.openxmlformats.org/officeDocument/2006/relationships/image" Target="../media/image126.emf"/><Relationship Id="rId1" Type="http://schemas.openxmlformats.org/officeDocument/2006/relationships/oleObject" Target="../embeddings/oleObject101.bin"/></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vmlDrawing" Target="../drawings/vmlDrawing63.vml"/><Relationship Id="rId5" Type="http://schemas.openxmlformats.org/officeDocument/2006/relationships/slideLayout" Target="../slideLayouts/slideLayout7.xml"/><Relationship Id="rId4" Type="http://schemas.openxmlformats.org/officeDocument/2006/relationships/image" Target="../media/image128.emf"/><Relationship Id="rId3" Type="http://schemas.openxmlformats.org/officeDocument/2006/relationships/oleObject" Target="../embeddings/oleObject103.bin"/><Relationship Id="rId2" Type="http://schemas.openxmlformats.org/officeDocument/2006/relationships/image" Target="../media/image127.emf"/><Relationship Id="rId1" Type="http://schemas.openxmlformats.org/officeDocument/2006/relationships/oleObject" Target="../embeddings/oleObject102.bin"/></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vmlDrawing" Target="../drawings/vmlDrawing64.vml"/><Relationship Id="rId5" Type="http://schemas.openxmlformats.org/officeDocument/2006/relationships/slideLayout" Target="../slideLayouts/slideLayout7.xml"/><Relationship Id="rId4" Type="http://schemas.openxmlformats.org/officeDocument/2006/relationships/image" Target="../media/image129.emf"/><Relationship Id="rId3" Type="http://schemas.openxmlformats.org/officeDocument/2006/relationships/oleObject" Target="../embeddings/oleObject105.bin"/><Relationship Id="rId2" Type="http://schemas.openxmlformats.org/officeDocument/2006/relationships/image" Target="../media/image70.emf"/><Relationship Id="rId1" Type="http://schemas.openxmlformats.org/officeDocument/2006/relationships/oleObject" Target="../embeddings/oleObject104.bin"/></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vmlDrawing" Target="../drawings/vmlDrawing65.vml"/><Relationship Id="rId3" Type="http://schemas.openxmlformats.org/officeDocument/2006/relationships/slideLayout" Target="../slideLayouts/slideLayout7.xml"/><Relationship Id="rId2" Type="http://schemas.openxmlformats.org/officeDocument/2006/relationships/image" Target="../media/image130.emf"/><Relationship Id="rId1" Type="http://schemas.openxmlformats.org/officeDocument/2006/relationships/oleObject" Target="../embeddings/oleObject106.bin"/></Relationships>
</file>

<file path=ppt/slides/_rels/slide79.xml.rels><?xml version="1.0" encoding="UTF-8" standalone="yes"?>
<Relationships xmlns="http://schemas.openxmlformats.org/package/2006/relationships"><Relationship Id="rId7" Type="http://schemas.openxmlformats.org/officeDocument/2006/relationships/notesSlide" Target="../notesSlides/notesSlide79.xml"/><Relationship Id="rId6" Type="http://schemas.openxmlformats.org/officeDocument/2006/relationships/vmlDrawing" Target="../drawings/vmlDrawing66.vml"/><Relationship Id="rId5" Type="http://schemas.openxmlformats.org/officeDocument/2006/relationships/slideLayout" Target="../slideLayouts/slideLayout7.xml"/><Relationship Id="rId4" Type="http://schemas.openxmlformats.org/officeDocument/2006/relationships/image" Target="../media/image132.emf"/><Relationship Id="rId3" Type="http://schemas.openxmlformats.org/officeDocument/2006/relationships/oleObject" Target="../embeddings/oleObject108.bin"/><Relationship Id="rId2" Type="http://schemas.openxmlformats.org/officeDocument/2006/relationships/image" Target="../media/image131.emf"/><Relationship Id="rId1" Type="http://schemas.openxmlformats.org/officeDocument/2006/relationships/oleObject" Target="../embeddings/oleObject10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9" Type="http://schemas.openxmlformats.org/officeDocument/2006/relationships/notesSlide" Target="../notesSlides/notesSlide81.xml"/><Relationship Id="rId8" Type="http://schemas.openxmlformats.org/officeDocument/2006/relationships/vmlDrawing" Target="../drawings/vmlDrawing67.vml"/><Relationship Id="rId7" Type="http://schemas.openxmlformats.org/officeDocument/2006/relationships/slideLayout" Target="../slideLayouts/slideLayout7.xml"/><Relationship Id="rId6" Type="http://schemas.openxmlformats.org/officeDocument/2006/relationships/image" Target="../media/image135.emf"/><Relationship Id="rId5" Type="http://schemas.openxmlformats.org/officeDocument/2006/relationships/oleObject" Target="../embeddings/oleObject111.bin"/><Relationship Id="rId4" Type="http://schemas.openxmlformats.org/officeDocument/2006/relationships/image" Target="../media/image134.emf"/><Relationship Id="rId3" Type="http://schemas.openxmlformats.org/officeDocument/2006/relationships/oleObject" Target="../embeddings/oleObject110.bin"/><Relationship Id="rId2" Type="http://schemas.openxmlformats.org/officeDocument/2006/relationships/image" Target="../media/image133.emf"/><Relationship Id="rId1" Type="http://schemas.openxmlformats.org/officeDocument/2006/relationships/oleObject" Target="../embeddings/oleObject109.bin"/></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82.xml"/><Relationship Id="rId6" Type="http://schemas.openxmlformats.org/officeDocument/2006/relationships/vmlDrawing" Target="../drawings/vmlDrawing68.vml"/><Relationship Id="rId5" Type="http://schemas.openxmlformats.org/officeDocument/2006/relationships/slideLayout" Target="../slideLayouts/slideLayout7.xml"/><Relationship Id="rId4" Type="http://schemas.openxmlformats.org/officeDocument/2006/relationships/image" Target="../media/image137.emf"/><Relationship Id="rId3" Type="http://schemas.openxmlformats.org/officeDocument/2006/relationships/oleObject" Target="../embeddings/oleObject113.bin"/><Relationship Id="rId2" Type="http://schemas.openxmlformats.org/officeDocument/2006/relationships/image" Target="../media/image136.emf"/><Relationship Id="rId1" Type="http://schemas.openxmlformats.org/officeDocument/2006/relationships/oleObject" Target="../embeddings/oleObject112.bin"/></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vmlDrawing" Target="../drawings/vmlDrawing69.vml"/><Relationship Id="rId5" Type="http://schemas.openxmlformats.org/officeDocument/2006/relationships/slideLayout" Target="../slideLayouts/slideLayout7.xml"/><Relationship Id="rId4" Type="http://schemas.openxmlformats.org/officeDocument/2006/relationships/image" Target="../media/image139.emf"/><Relationship Id="rId3" Type="http://schemas.openxmlformats.org/officeDocument/2006/relationships/oleObject" Target="../embeddings/oleObject115.bin"/><Relationship Id="rId2" Type="http://schemas.openxmlformats.org/officeDocument/2006/relationships/image" Target="../media/image138.emf"/><Relationship Id="rId1" Type="http://schemas.openxmlformats.org/officeDocument/2006/relationships/oleObject" Target="../embeddings/oleObject114.bin"/></Relationships>
</file>

<file path=ppt/slides/_rels/slide84.xml.rels><?xml version="1.0" encoding="UTF-8" standalone="yes"?>
<Relationships xmlns="http://schemas.openxmlformats.org/package/2006/relationships"><Relationship Id="rId9" Type="http://schemas.openxmlformats.org/officeDocument/2006/relationships/oleObject" Target="../embeddings/oleObject120.bin"/><Relationship Id="rId8" Type="http://schemas.openxmlformats.org/officeDocument/2006/relationships/image" Target="../media/image143.emf"/><Relationship Id="rId7" Type="http://schemas.openxmlformats.org/officeDocument/2006/relationships/oleObject" Target="../embeddings/oleObject119.bin"/><Relationship Id="rId6" Type="http://schemas.openxmlformats.org/officeDocument/2006/relationships/image" Target="../media/image142.emf"/><Relationship Id="rId5" Type="http://schemas.openxmlformats.org/officeDocument/2006/relationships/oleObject" Target="../embeddings/oleObject118.bin"/><Relationship Id="rId4" Type="http://schemas.openxmlformats.org/officeDocument/2006/relationships/image" Target="../media/image141.emf"/><Relationship Id="rId3" Type="http://schemas.openxmlformats.org/officeDocument/2006/relationships/oleObject" Target="../embeddings/oleObject117.bin"/><Relationship Id="rId2" Type="http://schemas.openxmlformats.org/officeDocument/2006/relationships/image" Target="../media/image140.emf"/><Relationship Id="rId15" Type="http://schemas.openxmlformats.org/officeDocument/2006/relationships/notesSlide" Target="../notesSlides/notesSlide84.xml"/><Relationship Id="rId14" Type="http://schemas.openxmlformats.org/officeDocument/2006/relationships/vmlDrawing" Target="../drawings/vmlDrawing70.vml"/><Relationship Id="rId13" Type="http://schemas.openxmlformats.org/officeDocument/2006/relationships/slideLayout" Target="../slideLayouts/slideLayout7.xml"/><Relationship Id="rId12" Type="http://schemas.openxmlformats.org/officeDocument/2006/relationships/image" Target="../media/image145.emf"/><Relationship Id="rId11" Type="http://schemas.openxmlformats.org/officeDocument/2006/relationships/oleObject" Target="../embeddings/oleObject121.bin"/><Relationship Id="rId10" Type="http://schemas.openxmlformats.org/officeDocument/2006/relationships/image" Target="../media/image144.emf"/><Relationship Id="rId1" Type="http://schemas.openxmlformats.org/officeDocument/2006/relationships/oleObject" Target="../embeddings/oleObject116.bin"/></Relationships>
</file>

<file path=ppt/slides/_rels/slide85.xml.rels><?xml version="1.0" encoding="UTF-8" standalone="yes"?>
<Relationships xmlns="http://schemas.openxmlformats.org/package/2006/relationships"><Relationship Id="rId7" Type="http://schemas.openxmlformats.org/officeDocument/2006/relationships/notesSlide" Target="../notesSlides/notesSlide85.xml"/><Relationship Id="rId6" Type="http://schemas.openxmlformats.org/officeDocument/2006/relationships/vmlDrawing" Target="../drawings/vmlDrawing71.vml"/><Relationship Id="rId5" Type="http://schemas.openxmlformats.org/officeDocument/2006/relationships/slideLayout" Target="../slideLayouts/slideLayout7.xml"/><Relationship Id="rId4" Type="http://schemas.openxmlformats.org/officeDocument/2006/relationships/image" Target="../media/image147.emf"/><Relationship Id="rId3" Type="http://schemas.openxmlformats.org/officeDocument/2006/relationships/oleObject" Target="../embeddings/oleObject123.bin"/><Relationship Id="rId2" Type="http://schemas.openxmlformats.org/officeDocument/2006/relationships/image" Target="../media/image146.emf"/><Relationship Id="rId1" Type="http://schemas.openxmlformats.org/officeDocument/2006/relationships/oleObject" Target="../embeddings/oleObject122.bin"/></Relationships>
</file>

<file path=ppt/slides/_rels/slide86.xml.rels><?xml version="1.0" encoding="UTF-8" standalone="yes"?>
<Relationships xmlns="http://schemas.openxmlformats.org/package/2006/relationships"><Relationship Id="rId5" Type="http://schemas.openxmlformats.org/officeDocument/2006/relationships/notesSlide" Target="../notesSlides/notesSlide86.xml"/><Relationship Id="rId4" Type="http://schemas.openxmlformats.org/officeDocument/2006/relationships/vmlDrawing" Target="../drawings/vmlDrawing72.vml"/><Relationship Id="rId3" Type="http://schemas.openxmlformats.org/officeDocument/2006/relationships/slideLayout" Target="../slideLayouts/slideLayout7.xml"/><Relationship Id="rId2" Type="http://schemas.openxmlformats.org/officeDocument/2006/relationships/image" Target="../media/image148.emf"/><Relationship Id="rId1" Type="http://schemas.openxmlformats.org/officeDocument/2006/relationships/oleObject" Target="../embeddings/oleObject124.bin"/></Relationships>
</file>

<file path=ppt/slides/_rels/slide87.xml.rels><?xml version="1.0" encoding="UTF-8" standalone="yes"?>
<Relationships xmlns="http://schemas.openxmlformats.org/package/2006/relationships"><Relationship Id="rId9" Type="http://schemas.openxmlformats.org/officeDocument/2006/relationships/notesSlide" Target="../notesSlides/notesSlide87.xml"/><Relationship Id="rId8" Type="http://schemas.openxmlformats.org/officeDocument/2006/relationships/vmlDrawing" Target="../drawings/vmlDrawing73.vml"/><Relationship Id="rId7" Type="http://schemas.openxmlformats.org/officeDocument/2006/relationships/slideLayout" Target="../slideLayouts/slideLayout7.xml"/><Relationship Id="rId6" Type="http://schemas.openxmlformats.org/officeDocument/2006/relationships/image" Target="../media/image151.emf"/><Relationship Id="rId5" Type="http://schemas.openxmlformats.org/officeDocument/2006/relationships/oleObject" Target="../embeddings/oleObject127.bin"/><Relationship Id="rId4" Type="http://schemas.openxmlformats.org/officeDocument/2006/relationships/image" Target="../media/image150.emf"/><Relationship Id="rId3" Type="http://schemas.openxmlformats.org/officeDocument/2006/relationships/oleObject" Target="../embeddings/oleObject126.bin"/><Relationship Id="rId2" Type="http://schemas.openxmlformats.org/officeDocument/2006/relationships/image" Target="../media/image149.emf"/><Relationship Id="rId1" Type="http://schemas.openxmlformats.org/officeDocument/2006/relationships/oleObject" Target="../embeddings/oleObject125.bin"/></Relationships>
</file>

<file path=ppt/slides/_rels/slide88.xml.rels><?xml version="1.0" encoding="UTF-8" standalone="yes"?>
<Relationships xmlns="http://schemas.openxmlformats.org/package/2006/relationships"><Relationship Id="rId9" Type="http://schemas.openxmlformats.org/officeDocument/2006/relationships/notesSlide" Target="../notesSlides/notesSlide88.xml"/><Relationship Id="rId8" Type="http://schemas.openxmlformats.org/officeDocument/2006/relationships/vmlDrawing" Target="../drawings/vmlDrawing74.vml"/><Relationship Id="rId7" Type="http://schemas.openxmlformats.org/officeDocument/2006/relationships/slideLayout" Target="../slideLayouts/slideLayout7.xml"/><Relationship Id="rId6" Type="http://schemas.openxmlformats.org/officeDocument/2006/relationships/image" Target="../media/image154.emf"/><Relationship Id="rId5" Type="http://schemas.openxmlformats.org/officeDocument/2006/relationships/oleObject" Target="../embeddings/oleObject130.bin"/><Relationship Id="rId4" Type="http://schemas.openxmlformats.org/officeDocument/2006/relationships/image" Target="../media/image153.emf"/><Relationship Id="rId3" Type="http://schemas.openxmlformats.org/officeDocument/2006/relationships/oleObject" Target="../embeddings/oleObject129.bin"/><Relationship Id="rId2" Type="http://schemas.openxmlformats.org/officeDocument/2006/relationships/image" Target="../media/image152.emf"/><Relationship Id="rId1" Type="http://schemas.openxmlformats.org/officeDocument/2006/relationships/oleObject" Target="../embeddings/oleObject128.bin"/></Relationships>
</file>

<file path=ppt/slides/_rels/slide89.xml.rels><?xml version="1.0" encoding="UTF-8" standalone="yes"?>
<Relationships xmlns="http://schemas.openxmlformats.org/package/2006/relationships"><Relationship Id="rId5" Type="http://schemas.openxmlformats.org/officeDocument/2006/relationships/notesSlide" Target="../notesSlides/notesSlide89.xml"/><Relationship Id="rId4" Type="http://schemas.openxmlformats.org/officeDocument/2006/relationships/vmlDrawing" Target="../drawings/vmlDrawing75.vml"/><Relationship Id="rId3" Type="http://schemas.openxmlformats.org/officeDocument/2006/relationships/slideLayout" Target="../slideLayouts/slideLayout7.xml"/><Relationship Id="rId2" Type="http://schemas.openxmlformats.org/officeDocument/2006/relationships/image" Target="../media/image155.emf"/><Relationship Id="rId1" Type="http://schemas.openxmlformats.org/officeDocument/2006/relationships/oleObject" Target="../embeddings/oleObject131.bin"/></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31.emf"/><Relationship Id="rId1"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7" Type="http://schemas.openxmlformats.org/officeDocument/2006/relationships/notesSlide" Target="../notesSlides/notesSlide90.xml"/><Relationship Id="rId6" Type="http://schemas.openxmlformats.org/officeDocument/2006/relationships/vmlDrawing" Target="../drawings/vmlDrawing76.vml"/><Relationship Id="rId5" Type="http://schemas.openxmlformats.org/officeDocument/2006/relationships/slideLayout" Target="../slideLayouts/slideLayout7.xml"/><Relationship Id="rId4" Type="http://schemas.openxmlformats.org/officeDocument/2006/relationships/image" Target="../media/image157.emf"/><Relationship Id="rId3" Type="http://schemas.openxmlformats.org/officeDocument/2006/relationships/oleObject" Target="../embeddings/oleObject133.bin"/><Relationship Id="rId2" Type="http://schemas.openxmlformats.org/officeDocument/2006/relationships/image" Target="../media/image156.emf"/><Relationship Id="rId1" Type="http://schemas.openxmlformats.org/officeDocument/2006/relationships/oleObject" Target="../embeddings/oleObject132.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2" name="图片 31"/>
          <p:cNvPicPr>
            <a:picLocks noChangeAspect="1"/>
          </p:cNvPicPr>
          <p:nvPr/>
        </p:nvPicPr>
        <p:blipFill>
          <a:blip r:embed="rId1"/>
          <a:stretch>
            <a:fillRect/>
          </a:stretch>
        </p:blipFill>
        <p:spPr>
          <a:xfrm rot="-9753909">
            <a:off x="325438" y="1347788"/>
            <a:ext cx="1512887" cy="1611312"/>
          </a:xfrm>
          <a:prstGeom prst="rect">
            <a:avLst/>
          </a:prstGeom>
          <a:noFill/>
          <a:ln w="9525">
            <a:noFill/>
          </a:ln>
        </p:spPr>
      </p:pic>
      <p:sp>
        <p:nvSpPr>
          <p:cNvPr id="41" name="泪滴形 40"/>
          <p:cNvSpPr>
            <a:spLocks noChangeArrowheads="1"/>
          </p:cNvSpPr>
          <p:nvPr/>
        </p:nvSpPr>
        <p:spPr bwMode="auto">
          <a:xfrm rot="-4357621">
            <a:off x="631031" y="1710531"/>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2" name="图片 31"/>
          <p:cNvPicPr>
            <a:picLocks noChangeAspect="1"/>
          </p:cNvPicPr>
          <p:nvPr/>
        </p:nvPicPr>
        <p:blipFill>
          <a:blip r:embed="rId1"/>
          <a:stretch>
            <a:fillRect/>
          </a:stretch>
        </p:blipFill>
        <p:spPr>
          <a:xfrm rot="-9753909">
            <a:off x="2513013" y="1268413"/>
            <a:ext cx="1512887" cy="1611312"/>
          </a:xfrm>
          <a:prstGeom prst="rect">
            <a:avLst/>
          </a:prstGeom>
          <a:noFill/>
          <a:ln w="9525">
            <a:noFill/>
          </a:ln>
        </p:spPr>
      </p:pic>
      <p:sp>
        <p:nvSpPr>
          <p:cNvPr id="3" name="泪滴形 40"/>
          <p:cNvSpPr>
            <a:spLocks noChangeArrowheads="1"/>
          </p:cNvSpPr>
          <p:nvPr/>
        </p:nvSpPr>
        <p:spPr bwMode="auto">
          <a:xfrm rot="-4357621">
            <a:off x="2802731" y="1629569"/>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4" name="图片 31"/>
          <p:cNvPicPr>
            <a:picLocks noChangeAspect="1"/>
          </p:cNvPicPr>
          <p:nvPr/>
        </p:nvPicPr>
        <p:blipFill>
          <a:blip r:embed="rId1"/>
          <a:stretch>
            <a:fillRect/>
          </a:stretch>
        </p:blipFill>
        <p:spPr>
          <a:xfrm rot="-9753909">
            <a:off x="1433513" y="1312863"/>
            <a:ext cx="1512887" cy="1611312"/>
          </a:xfrm>
          <a:prstGeom prst="rect">
            <a:avLst/>
          </a:prstGeom>
          <a:noFill/>
          <a:ln w="9525">
            <a:noFill/>
          </a:ln>
        </p:spPr>
      </p:pic>
      <p:sp>
        <p:nvSpPr>
          <p:cNvPr id="5" name="泪滴形 40"/>
          <p:cNvSpPr>
            <a:spLocks noChangeArrowheads="1"/>
          </p:cNvSpPr>
          <p:nvPr/>
        </p:nvSpPr>
        <p:spPr bwMode="auto">
          <a:xfrm rot="-4357621">
            <a:off x="1742281" y="1669256"/>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722313" y="1822450"/>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第</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6" name="矩形 42"/>
          <p:cNvSpPr/>
          <p:nvPr/>
        </p:nvSpPr>
        <p:spPr>
          <a:xfrm>
            <a:off x="1839913" y="1787525"/>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二</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 name="矩形 42"/>
          <p:cNvSpPr/>
          <p:nvPr/>
        </p:nvSpPr>
        <p:spPr>
          <a:xfrm>
            <a:off x="2921000" y="1779588"/>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课</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85426" name="文本框 30"/>
          <p:cNvSpPr txBox="1"/>
          <p:nvPr/>
        </p:nvSpPr>
        <p:spPr>
          <a:xfrm>
            <a:off x="1260475" y="3205163"/>
            <a:ext cx="7415213" cy="777875"/>
          </a:xfrm>
          <a:prstGeom prst="rect">
            <a:avLst/>
          </a:prstGeom>
          <a:noFill/>
          <a:ln w="9525">
            <a:noFill/>
          </a:ln>
        </p:spPr>
        <p:txBody>
          <a:bodyPr anchor="t">
            <a:spAutoFit/>
          </a:bodyPr>
          <a:p>
            <a:pPr algn="r">
              <a:lnSpc>
                <a:spcPct val="100000"/>
              </a:lnSpc>
            </a:pPr>
            <a:r>
              <a:rPr lang="zh-CN" altLang="en-US" sz="4500" b="1" dirty="0">
                <a:latin typeface="Arial" panose="020B0604020202020204" pitchFamily="34" charset="0"/>
                <a:ea typeface="方正准圆_GBK" pitchFamily="65" charset="-122"/>
              </a:rPr>
              <a:t>我国公民的政治参与</a:t>
            </a:r>
            <a:endParaRPr lang="zh-CN" altLang="en-US" sz="4500" b="1" dirty="0">
              <a:latin typeface="Arial" panose="020B0604020202020204" pitchFamily="34" charset="0"/>
              <a:ea typeface="方正准圆_GBK"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0-#ppt_w/2"/>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0-#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0-#ppt_w/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785426"/>
                                        </p:tgtEl>
                                        <p:attrNameLst>
                                          <p:attrName>style.visibility</p:attrName>
                                        </p:attrNameLst>
                                      </p:cBhvr>
                                      <p:to>
                                        <p:strVal val="visible"/>
                                      </p:to>
                                    </p:set>
                                    <p:anim calcmode="lin" valueType="num">
                                      <p:cBhvr>
                                        <p:cTn id="45" dur="500" decel="50000" fill="hold">
                                          <p:stCondLst>
                                            <p:cond delay="0"/>
                                          </p:stCondLst>
                                        </p:cTn>
                                        <p:tgtEl>
                                          <p:spTgt spid="785426"/>
                                        </p:tgtEl>
                                        <p:attrNameLst>
                                          <p:attrName>style.rotation</p:attrName>
                                        </p:attrNameLst>
                                      </p:cBhvr>
                                      <p:tavLst>
                                        <p:tav tm="0">
                                          <p:val>
                                            <p:fltVal val="-90.000000"/>
                                          </p:val>
                                        </p:tav>
                                        <p:tav tm="100000">
                                          <p:val>
                                            <p:fltVal val="0.000000"/>
                                          </p:val>
                                        </p:tav>
                                      </p:tavLst>
                                    </p:anim>
                                    <p:anim calcmode="lin" valueType="num">
                                      <p:cBhvr>
                                        <p:cTn id="46" dur="500" decel="50000" fill="hold">
                                          <p:stCondLst>
                                            <p:cond delay="0"/>
                                          </p:stCondLst>
                                        </p:cTn>
                                        <p:tgtEl>
                                          <p:spTgt spid="78542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85426"/>
                                        </p:tgtEl>
                                        <p:attrNameLst>
                                          <p:attrName>ppt_w</p:attrName>
                                        </p:attrNameLst>
                                      </p:cBhvr>
                                      <p:tavLst>
                                        <p:tav tm="0">
                                          <p:val>
                                            <p:strVal val="#ppt_w*.05"/>
                                          </p:val>
                                        </p:tav>
                                        <p:tav tm="100000">
                                          <p:val>
                                            <p:strVal val="#ppt_w"/>
                                          </p:val>
                                        </p:tav>
                                      </p:tavLst>
                                    </p:anim>
                                    <p:anim calcmode="lin" valueType="num">
                                      <p:cBhvr>
                                        <p:cTn id="48" dur="1000" fill="hold"/>
                                        <p:tgtEl>
                                          <p:spTgt spid="78542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8542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8542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8542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8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 grpId="0"/>
      <p:bldP spid="7" grpId="0"/>
      <p:bldP spid="78542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1505" name="Object 2"/>
          <p:cNvGraphicFramePr/>
          <p:nvPr/>
        </p:nvGraphicFramePr>
        <p:xfrm>
          <a:off x="455613" y="1020763"/>
          <a:ext cx="8205787" cy="2355850"/>
        </p:xfrm>
        <a:graphic>
          <a:graphicData uri="http://schemas.openxmlformats.org/presentationml/2006/ole">
            <mc:AlternateContent xmlns:mc="http://schemas.openxmlformats.org/markup-compatibility/2006">
              <mc:Choice xmlns:v="urn:schemas-microsoft-com:vml" Requires="v">
                <p:oleObj spid="_x0000_s3080" name="" r:id="rId1" imgW="8253730" imgH="2371090" progId="Word.Document.8">
                  <p:embed/>
                </p:oleObj>
              </mc:Choice>
              <mc:Fallback>
                <p:oleObj name="" r:id="rId1" imgW="8253730" imgH="2371090" progId="Word.Document.8">
                  <p:embed/>
                  <p:pic>
                    <p:nvPicPr>
                      <p:cNvPr id="0" name="图片 3079"/>
                      <p:cNvPicPr/>
                      <p:nvPr/>
                    </p:nvPicPr>
                    <p:blipFill>
                      <a:blip r:embed="rId2"/>
                      <a:stretch>
                        <a:fillRect/>
                      </a:stretch>
                    </p:blipFill>
                    <p:spPr>
                      <a:xfrm>
                        <a:off x="455613" y="1020763"/>
                        <a:ext cx="8205787" cy="2355850"/>
                      </a:xfrm>
                      <a:prstGeom prst="rect">
                        <a:avLst/>
                      </a:prstGeom>
                      <a:noFill/>
                      <a:ln w="38100">
                        <a:noFill/>
                        <a:miter/>
                      </a:ln>
                    </p:spPr>
                  </p:pic>
                </p:oleObj>
              </mc:Fallback>
            </mc:AlternateContent>
          </a:graphicData>
        </a:graphic>
      </p:graphicFrame>
      <p:graphicFrame>
        <p:nvGraphicFramePr>
          <p:cNvPr id="1040387" name="Object 3"/>
          <p:cNvGraphicFramePr/>
          <p:nvPr/>
        </p:nvGraphicFramePr>
        <p:xfrm>
          <a:off x="790575" y="3403600"/>
          <a:ext cx="7958138" cy="1185863"/>
        </p:xfrm>
        <a:graphic>
          <a:graphicData uri="http://schemas.openxmlformats.org/presentationml/2006/ole">
            <mc:AlternateContent xmlns:mc="http://schemas.openxmlformats.org/markup-compatibility/2006">
              <mc:Choice xmlns:v="urn:schemas-microsoft-com:vml" Requires="v">
                <p:oleObj spid="_x0000_s3081" name="" r:id="rId3" imgW="8032750" imgH="1193165" progId="Word.Document.8">
                  <p:embed/>
                </p:oleObj>
              </mc:Choice>
              <mc:Fallback>
                <p:oleObj name="" r:id="rId3" imgW="8032750" imgH="1193165" progId="Word.Document.8">
                  <p:embed/>
                  <p:pic>
                    <p:nvPicPr>
                      <p:cNvPr id="0" name="图片 3080"/>
                      <p:cNvPicPr/>
                      <p:nvPr/>
                    </p:nvPicPr>
                    <p:blipFill>
                      <a:blip r:embed="rId4"/>
                      <a:stretch>
                        <a:fillRect/>
                      </a:stretch>
                    </p:blipFill>
                    <p:spPr>
                      <a:xfrm>
                        <a:off x="790575" y="3403600"/>
                        <a:ext cx="7958138" cy="1185863"/>
                      </a:xfrm>
                      <a:prstGeom prst="rect">
                        <a:avLst/>
                      </a:prstGeom>
                      <a:noFill/>
                      <a:ln w="38100">
                        <a:noFill/>
                        <a:miter/>
                      </a:ln>
                    </p:spPr>
                  </p:pic>
                </p:oleObj>
              </mc:Fallback>
            </mc:AlternateContent>
          </a:graphicData>
        </a:graphic>
      </p:graphicFrame>
      <p:graphicFrame>
        <p:nvGraphicFramePr>
          <p:cNvPr id="1040388" name="Object 4"/>
          <p:cNvGraphicFramePr/>
          <p:nvPr/>
        </p:nvGraphicFramePr>
        <p:xfrm>
          <a:off x="452438" y="4587875"/>
          <a:ext cx="8251825" cy="592138"/>
        </p:xfrm>
        <a:graphic>
          <a:graphicData uri="http://schemas.openxmlformats.org/presentationml/2006/ole">
            <mc:AlternateContent xmlns:mc="http://schemas.openxmlformats.org/markup-compatibility/2006">
              <mc:Choice xmlns:v="urn:schemas-microsoft-com:vml" Requires="v">
                <p:oleObj spid="_x0000_s3082" name="" r:id="rId5" imgW="8253730" imgH="593090" progId="Word.Document.8">
                  <p:embed/>
                </p:oleObj>
              </mc:Choice>
              <mc:Fallback>
                <p:oleObj name="" r:id="rId5" imgW="8253730" imgH="593090" progId="Word.Document.8">
                  <p:embed/>
                  <p:pic>
                    <p:nvPicPr>
                      <p:cNvPr id="0" name="图片 3081"/>
                      <p:cNvPicPr/>
                      <p:nvPr/>
                    </p:nvPicPr>
                    <p:blipFill>
                      <a:blip r:embed="rId6"/>
                      <a:stretch>
                        <a:fillRect/>
                      </a:stretch>
                    </p:blipFill>
                    <p:spPr>
                      <a:xfrm>
                        <a:off x="452438" y="4587875"/>
                        <a:ext cx="8251825" cy="5921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0387"/>
                                        </p:tgtEl>
                                        <p:attrNameLst>
                                          <p:attrName>style.visibility</p:attrName>
                                        </p:attrNameLst>
                                      </p:cBhvr>
                                      <p:to>
                                        <p:strVal val="visible"/>
                                      </p:to>
                                    </p:set>
                                    <p:anim calcmode="lin" valueType="num">
                                      <p:cBhvr>
                                        <p:cTn id="7" dur="500" fill="hold"/>
                                        <p:tgtEl>
                                          <p:spTgt spid="1040387"/>
                                        </p:tgtEl>
                                        <p:attrNameLst>
                                          <p:attrName>ppt_w</p:attrName>
                                        </p:attrNameLst>
                                      </p:cBhvr>
                                      <p:tavLst>
                                        <p:tav tm="0">
                                          <p:val>
                                            <p:fltVal val="0.000000"/>
                                          </p:val>
                                        </p:tav>
                                        <p:tav tm="100000">
                                          <p:val>
                                            <p:strVal val="#ppt_w"/>
                                          </p:val>
                                        </p:tav>
                                      </p:tavLst>
                                    </p:anim>
                                    <p:anim calcmode="lin" valueType="num">
                                      <p:cBhvr>
                                        <p:cTn id="8" dur="500" fill="hold"/>
                                        <p:tgtEl>
                                          <p:spTgt spid="1040387"/>
                                        </p:tgtEl>
                                        <p:attrNameLst>
                                          <p:attrName>ppt_h</p:attrName>
                                        </p:attrNameLst>
                                      </p:cBhvr>
                                      <p:tavLst>
                                        <p:tav tm="0">
                                          <p:val>
                                            <p:fltVal val="0.000000"/>
                                          </p:val>
                                        </p:tav>
                                        <p:tav tm="100000">
                                          <p:val>
                                            <p:strVal val="#ppt_h"/>
                                          </p:val>
                                        </p:tav>
                                      </p:tavLst>
                                    </p:anim>
                                    <p:animEffect transition="in" filter="fade">
                                      <p:cBhvr>
                                        <p:cTn id="9" dur="500"/>
                                        <p:tgtEl>
                                          <p:spTgt spid="104038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40388"/>
                                        </p:tgtEl>
                                        <p:attrNameLst>
                                          <p:attrName>style.visibility</p:attrName>
                                        </p:attrNameLst>
                                      </p:cBhvr>
                                      <p:to>
                                        <p:strVal val="visible"/>
                                      </p:to>
                                    </p:set>
                                    <p:anim calcmode="lin" valueType="num">
                                      <p:cBhvr>
                                        <p:cTn id="14" dur="500" fill="hold"/>
                                        <p:tgtEl>
                                          <p:spTgt spid="1040388"/>
                                        </p:tgtEl>
                                        <p:attrNameLst>
                                          <p:attrName>ppt_w</p:attrName>
                                        </p:attrNameLst>
                                      </p:cBhvr>
                                      <p:tavLst>
                                        <p:tav tm="0">
                                          <p:val>
                                            <p:fltVal val="0.000000"/>
                                          </p:val>
                                        </p:tav>
                                        <p:tav tm="100000">
                                          <p:val>
                                            <p:strVal val="#ppt_w"/>
                                          </p:val>
                                        </p:tav>
                                      </p:tavLst>
                                    </p:anim>
                                    <p:anim calcmode="lin" valueType="num">
                                      <p:cBhvr>
                                        <p:cTn id="15" dur="500" fill="hold"/>
                                        <p:tgtEl>
                                          <p:spTgt spid="1040388"/>
                                        </p:tgtEl>
                                        <p:attrNameLst>
                                          <p:attrName>ppt_h</p:attrName>
                                        </p:attrNameLst>
                                      </p:cBhvr>
                                      <p:tavLst>
                                        <p:tav tm="0">
                                          <p:val>
                                            <p:fltVal val="0.000000"/>
                                          </p:val>
                                        </p:tav>
                                        <p:tav tm="100000">
                                          <p:val>
                                            <p:strVal val="#ppt_h"/>
                                          </p:val>
                                        </p:tav>
                                      </p:tavLst>
                                    </p:anim>
                                    <p:animEffect transition="in" filter="fade">
                                      <p:cBhvr>
                                        <p:cTn id="16" dur="500"/>
                                        <p:tgtEl>
                                          <p:spTgt spid="104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3553" name="Object 2"/>
          <p:cNvGraphicFramePr/>
          <p:nvPr/>
        </p:nvGraphicFramePr>
        <p:xfrm>
          <a:off x="252413" y="387350"/>
          <a:ext cx="7373937" cy="593725"/>
        </p:xfrm>
        <a:graphic>
          <a:graphicData uri="http://schemas.openxmlformats.org/presentationml/2006/ole">
            <mc:AlternateContent xmlns:mc="http://schemas.openxmlformats.org/markup-compatibility/2006">
              <mc:Choice xmlns:v="urn:schemas-microsoft-com:vml" Requires="v">
                <p:oleObj spid="_x0000_s3076" name="" r:id="rId1" imgW="7446010" imgH="596265" progId="Word.Document.8">
                  <p:embed/>
                </p:oleObj>
              </mc:Choice>
              <mc:Fallback>
                <p:oleObj name="" r:id="rId1" imgW="7446010" imgH="596265" progId="Word.Document.8">
                  <p:embed/>
                  <p:pic>
                    <p:nvPicPr>
                      <p:cNvPr id="0" name="图片 3075"/>
                      <p:cNvPicPr/>
                      <p:nvPr/>
                    </p:nvPicPr>
                    <p:blipFill>
                      <a:blip r:embed="rId2"/>
                      <a:stretch>
                        <a:fillRect/>
                      </a:stretch>
                    </p:blipFill>
                    <p:spPr>
                      <a:xfrm>
                        <a:off x="252413" y="387350"/>
                        <a:ext cx="7373937" cy="593725"/>
                      </a:xfrm>
                      <a:prstGeom prst="rect">
                        <a:avLst/>
                      </a:prstGeom>
                      <a:noFill/>
                      <a:ln w="38100">
                        <a:noFill/>
                        <a:miter/>
                      </a:ln>
                    </p:spPr>
                  </p:pic>
                </p:oleObj>
              </mc:Fallback>
            </mc:AlternateContent>
          </a:graphicData>
        </a:graphic>
      </p:graphicFrame>
      <p:sp>
        <p:nvSpPr>
          <p:cNvPr id="1039373" name="Rectangle 13"/>
          <p:cNvSpPr/>
          <p:nvPr/>
        </p:nvSpPr>
        <p:spPr>
          <a:xfrm>
            <a:off x="4940300" y="968375"/>
            <a:ext cx="3887788" cy="566738"/>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要求</a:t>
            </a:r>
            <a:endParaRPr lang="zh-CN" altLang="en-US" dirty="0">
              <a:latin typeface="Arial" panose="020B0604020202020204" pitchFamily="34" charset="0"/>
              <a:ea typeface="宋体" panose="02010600030101010101" pitchFamily="2" charset="-122"/>
            </a:endParaRPr>
          </a:p>
        </p:txBody>
      </p:sp>
      <p:sp>
        <p:nvSpPr>
          <p:cNvPr id="1039372" name="Rectangle 12"/>
          <p:cNvSpPr/>
          <p:nvPr/>
        </p:nvSpPr>
        <p:spPr>
          <a:xfrm>
            <a:off x="708025" y="968375"/>
            <a:ext cx="4232275" cy="566738"/>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原因</a:t>
            </a:r>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楷体_GB2312" pitchFamily="49" charset="-122"/>
              </a:rPr>
              <a:t>依据</a:t>
            </a:r>
            <a:r>
              <a:rPr lang="en-US" altLang="zh-CN" sz="2400" b="1" dirty="0">
                <a:latin typeface="Times New Roman" panose="02020603050405020304" pitchFamily="18" charset="0"/>
                <a:ea typeface="宋体" panose="02010600030101010101" pitchFamily="2" charset="-122"/>
              </a:rPr>
              <a:t>)</a:t>
            </a:r>
            <a:endParaRPr lang="en-US" altLang="zh-CN" dirty="0">
              <a:latin typeface="Arial" panose="020B0604020202020204" pitchFamily="34" charset="0"/>
              <a:ea typeface="宋体" panose="02010600030101010101" pitchFamily="2" charset="-122"/>
            </a:endParaRPr>
          </a:p>
        </p:txBody>
      </p:sp>
      <p:sp>
        <p:nvSpPr>
          <p:cNvPr id="1039386" name="Line 26"/>
          <p:cNvSpPr/>
          <p:nvPr/>
        </p:nvSpPr>
        <p:spPr>
          <a:xfrm>
            <a:off x="708025" y="1535113"/>
            <a:ext cx="8120063" cy="0"/>
          </a:xfrm>
          <a:prstGeom prst="line">
            <a:avLst/>
          </a:prstGeom>
          <a:ln w="19050" cap="flat" cmpd="sng">
            <a:solidFill>
              <a:schemeClr val="tx1"/>
            </a:solidFill>
            <a:prstDash val="solid"/>
            <a:round/>
            <a:headEnd type="none" w="med" len="med"/>
            <a:tailEnd type="none" w="med" len="med"/>
          </a:ln>
        </p:spPr>
      </p:sp>
      <p:sp>
        <p:nvSpPr>
          <p:cNvPr id="1039388" name="Line 28"/>
          <p:cNvSpPr/>
          <p:nvPr/>
        </p:nvSpPr>
        <p:spPr>
          <a:xfrm>
            <a:off x="4940300" y="968375"/>
            <a:ext cx="0" cy="5114925"/>
          </a:xfrm>
          <a:prstGeom prst="line">
            <a:avLst/>
          </a:prstGeom>
          <a:ln w="19050" cap="flat" cmpd="sng">
            <a:solidFill>
              <a:schemeClr val="tx1"/>
            </a:solidFill>
            <a:prstDash val="solid"/>
            <a:round/>
            <a:headEnd type="none" w="med" len="med"/>
            <a:tailEnd type="none" w="med" len="med"/>
          </a:ln>
        </p:spPr>
      </p:sp>
      <p:sp>
        <p:nvSpPr>
          <p:cNvPr id="1039392" name="Line 32"/>
          <p:cNvSpPr/>
          <p:nvPr/>
        </p:nvSpPr>
        <p:spPr>
          <a:xfrm>
            <a:off x="708025" y="3051175"/>
            <a:ext cx="8120063" cy="0"/>
          </a:xfrm>
          <a:prstGeom prst="line">
            <a:avLst/>
          </a:prstGeom>
          <a:ln w="19050" cap="flat" cmpd="sng">
            <a:solidFill>
              <a:schemeClr val="tx1"/>
            </a:solidFill>
            <a:prstDash val="solid"/>
            <a:round/>
            <a:headEnd type="none" w="med" len="med"/>
            <a:tailEnd type="none" w="med" len="med"/>
          </a:ln>
        </p:spPr>
      </p:sp>
      <p:sp>
        <p:nvSpPr>
          <p:cNvPr id="1039400" name="Line 40"/>
          <p:cNvSpPr/>
          <p:nvPr/>
        </p:nvSpPr>
        <p:spPr>
          <a:xfrm>
            <a:off x="708025" y="4092575"/>
            <a:ext cx="8120063" cy="0"/>
          </a:xfrm>
          <a:prstGeom prst="line">
            <a:avLst/>
          </a:prstGeom>
          <a:ln w="19050" cap="flat" cmpd="sng">
            <a:solidFill>
              <a:schemeClr val="tx1"/>
            </a:solidFill>
            <a:prstDash val="solid"/>
            <a:round/>
            <a:headEnd type="none" w="med" len="med"/>
            <a:tailEnd type="none" w="med" len="med"/>
          </a:ln>
        </p:spPr>
      </p:sp>
      <p:sp>
        <p:nvSpPr>
          <p:cNvPr id="1039380" name="Line 20"/>
          <p:cNvSpPr/>
          <p:nvPr/>
        </p:nvSpPr>
        <p:spPr>
          <a:xfrm>
            <a:off x="708025" y="968375"/>
            <a:ext cx="8120063" cy="0"/>
          </a:xfrm>
          <a:prstGeom prst="line">
            <a:avLst/>
          </a:prstGeom>
          <a:ln w="19050" cap="sq" cmpd="sng">
            <a:solidFill>
              <a:schemeClr val="tx1"/>
            </a:solidFill>
            <a:prstDash val="solid"/>
            <a:round/>
            <a:headEnd type="none" w="med" len="med"/>
            <a:tailEnd type="none" w="med" len="med"/>
          </a:ln>
        </p:spPr>
      </p:sp>
      <p:sp>
        <p:nvSpPr>
          <p:cNvPr id="1039382" name="Line 22"/>
          <p:cNvSpPr/>
          <p:nvPr/>
        </p:nvSpPr>
        <p:spPr>
          <a:xfrm>
            <a:off x="708025" y="968375"/>
            <a:ext cx="0" cy="5114925"/>
          </a:xfrm>
          <a:prstGeom prst="line">
            <a:avLst/>
          </a:prstGeom>
          <a:ln w="19050" cap="sq" cmpd="sng">
            <a:solidFill>
              <a:schemeClr val="tx1"/>
            </a:solidFill>
            <a:prstDash val="solid"/>
            <a:round/>
            <a:headEnd type="none" w="med" len="med"/>
            <a:tailEnd type="none" w="med" len="med"/>
          </a:ln>
        </p:spPr>
      </p:sp>
      <p:sp>
        <p:nvSpPr>
          <p:cNvPr id="1039383" name="Line 23"/>
          <p:cNvSpPr/>
          <p:nvPr/>
        </p:nvSpPr>
        <p:spPr>
          <a:xfrm>
            <a:off x="8828088" y="968375"/>
            <a:ext cx="0" cy="5114925"/>
          </a:xfrm>
          <a:prstGeom prst="line">
            <a:avLst/>
          </a:prstGeom>
          <a:ln w="19050" cap="sq" cmpd="sng">
            <a:solidFill>
              <a:schemeClr val="tx1"/>
            </a:solidFill>
            <a:prstDash val="solid"/>
            <a:round/>
            <a:headEnd type="none" w="med" len="med"/>
            <a:tailEnd type="none" w="med" len="med"/>
          </a:ln>
        </p:spPr>
      </p:sp>
      <p:sp>
        <p:nvSpPr>
          <p:cNvPr id="1039381" name="Line 21"/>
          <p:cNvSpPr/>
          <p:nvPr/>
        </p:nvSpPr>
        <p:spPr>
          <a:xfrm>
            <a:off x="708025" y="6083300"/>
            <a:ext cx="8120063" cy="0"/>
          </a:xfrm>
          <a:prstGeom prst="line">
            <a:avLst/>
          </a:prstGeom>
          <a:ln w="19050" cap="sq" cmpd="sng">
            <a:solidFill>
              <a:schemeClr val="tx1"/>
            </a:solidFill>
            <a:prstDash val="solid"/>
            <a:round/>
            <a:headEnd type="none" w="med" len="med"/>
            <a:tailEnd type="none" w="med" len="med"/>
          </a:ln>
        </p:spPr>
      </p:sp>
      <p:sp>
        <p:nvSpPr>
          <p:cNvPr id="1039438" name="Rectangle 78"/>
          <p:cNvSpPr/>
          <p:nvPr/>
        </p:nvSpPr>
        <p:spPr>
          <a:xfrm>
            <a:off x="4940300" y="4092575"/>
            <a:ext cx="3887788" cy="1990725"/>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行使选举权利应出于公心，以人民利益为重；要了解候选人的品德和能力表现，在理性思考的基础上审慎投票</a:t>
            </a:r>
            <a:endParaRPr lang="zh-CN" altLang="en-US" dirty="0">
              <a:latin typeface="Arial" panose="020B0604020202020204" pitchFamily="34" charset="0"/>
              <a:ea typeface="宋体" panose="02010600030101010101" pitchFamily="2" charset="-122"/>
            </a:endParaRPr>
          </a:p>
        </p:txBody>
      </p:sp>
      <p:sp>
        <p:nvSpPr>
          <p:cNvPr id="1039439" name="Rectangle 79"/>
          <p:cNvSpPr/>
          <p:nvPr/>
        </p:nvSpPr>
        <p:spPr>
          <a:xfrm>
            <a:off x="708025" y="4092575"/>
            <a:ext cx="4232275" cy="1990725"/>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怎样行使选举权利，是公民政治参与能力和政治素养高低的体现</a:t>
            </a:r>
            <a:endParaRPr lang="zh-CN" altLang="en-US" dirty="0">
              <a:latin typeface="Arial" panose="020B0604020202020204" pitchFamily="34" charset="0"/>
              <a:ea typeface="宋体" panose="02010600030101010101" pitchFamily="2" charset="-122"/>
            </a:endParaRPr>
          </a:p>
        </p:txBody>
      </p:sp>
      <p:sp>
        <p:nvSpPr>
          <p:cNvPr id="1039440" name="Rectangle 80"/>
          <p:cNvSpPr/>
          <p:nvPr/>
        </p:nvSpPr>
        <p:spPr>
          <a:xfrm>
            <a:off x="4940300" y="3051175"/>
            <a:ext cx="3887788" cy="1041400"/>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积极参加选举，不断增强公民意识和主人翁意识</a:t>
            </a:r>
            <a:endParaRPr lang="zh-CN" altLang="en-US" dirty="0">
              <a:latin typeface="Arial" panose="020B0604020202020204" pitchFamily="34" charset="0"/>
              <a:ea typeface="宋体" panose="02010600030101010101" pitchFamily="2" charset="-122"/>
            </a:endParaRPr>
          </a:p>
        </p:txBody>
      </p:sp>
      <p:sp>
        <p:nvSpPr>
          <p:cNvPr id="1039441" name="Rectangle 81"/>
          <p:cNvSpPr/>
          <p:nvPr/>
        </p:nvSpPr>
        <p:spPr>
          <a:xfrm>
            <a:off x="708025" y="3051175"/>
            <a:ext cx="4232275" cy="1041400"/>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是否积极参加选举，是衡量公民参与感、责任感的重要尺度</a:t>
            </a:r>
            <a:endParaRPr lang="zh-CN" altLang="en-US" dirty="0">
              <a:latin typeface="Arial" panose="020B0604020202020204" pitchFamily="34" charset="0"/>
              <a:ea typeface="宋体" panose="02010600030101010101" pitchFamily="2" charset="-122"/>
            </a:endParaRPr>
          </a:p>
        </p:txBody>
      </p:sp>
      <p:sp>
        <p:nvSpPr>
          <p:cNvPr id="1039442" name="Rectangle 82"/>
          <p:cNvSpPr/>
          <p:nvPr/>
        </p:nvSpPr>
        <p:spPr>
          <a:xfrm>
            <a:off x="4940300" y="1535113"/>
            <a:ext cx="3887788" cy="1516062"/>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要不断提高参与民主选举的素养，行使好民主选举的权利</a:t>
            </a:r>
            <a:endParaRPr lang="zh-CN" altLang="en-US" dirty="0">
              <a:latin typeface="Arial" panose="020B0604020202020204" pitchFamily="34" charset="0"/>
              <a:ea typeface="宋体" panose="02010600030101010101" pitchFamily="2" charset="-122"/>
            </a:endParaRPr>
          </a:p>
        </p:txBody>
      </p:sp>
      <p:sp>
        <p:nvSpPr>
          <p:cNvPr id="1039443" name="Rectangle 83"/>
          <p:cNvSpPr/>
          <p:nvPr/>
        </p:nvSpPr>
        <p:spPr>
          <a:xfrm>
            <a:off x="708025" y="1535113"/>
            <a:ext cx="4232275" cy="1516062"/>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选民参加选举的态度和能力，是影响选举效果的重要因素</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9373"/>
                                        </p:tgtEl>
                                        <p:attrNameLst>
                                          <p:attrName>style.visibility</p:attrName>
                                        </p:attrNameLst>
                                      </p:cBhvr>
                                      <p:to>
                                        <p:strVal val="visible"/>
                                      </p:to>
                                    </p:set>
                                    <p:animEffect transition="in" filter="blinds(horizontal)">
                                      <p:cBhvr>
                                        <p:cTn id="7" dur="500"/>
                                        <p:tgtEl>
                                          <p:spTgt spid="10393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39372"/>
                                        </p:tgtEl>
                                        <p:attrNameLst>
                                          <p:attrName>style.visibility</p:attrName>
                                        </p:attrNameLst>
                                      </p:cBhvr>
                                      <p:to>
                                        <p:strVal val="visible"/>
                                      </p:to>
                                    </p:set>
                                    <p:animEffect transition="in" filter="blinds(horizontal)">
                                      <p:cBhvr>
                                        <p:cTn id="10" dur="500"/>
                                        <p:tgtEl>
                                          <p:spTgt spid="1039372"/>
                                        </p:tgtEl>
                                      </p:cBhvr>
                                    </p:animEffect>
                                  </p:childTnLst>
                                </p:cTn>
                              </p:par>
                              <p:par>
                                <p:cTn id="11" presetID="3" presetClass="entr" presetSubtype="10" fill="hold" nodeType="withEffect">
                                  <p:stCondLst>
                                    <p:cond delay="0"/>
                                  </p:stCondLst>
                                  <p:childTnLst>
                                    <p:set>
                                      <p:cBhvr>
                                        <p:cTn id="12" dur="1" fill="hold">
                                          <p:stCondLst>
                                            <p:cond delay="0"/>
                                          </p:stCondLst>
                                        </p:cTn>
                                        <p:tgtEl>
                                          <p:spTgt spid="1039386"/>
                                        </p:tgtEl>
                                        <p:attrNameLst>
                                          <p:attrName>style.visibility</p:attrName>
                                        </p:attrNameLst>
                                      </p:cBhvr>
                                      <p:to>
                                        <p:strVal val="visible"/>
                                      </p:to>
                                    </p:set>
                                    <p:animEffect transition="in" filter="blinds(horizontal)">
                                      <p:cBhvr>
                                        <p:cTn id="13" dur="500"/>
                                        <p:tgtEl>
                                          <p:spTgt spid="1039386"/>
                                        </p:tgtEl>
                                      </p:cBhvr>
                                    </p:animEffect>
                                  </p:childTnLst>
                                </p:cTn>
                              </p:par>
                              <p:par>
                                <p:cTn id="14" presetID="3" presetClass="entr" presetSubtype="10" fill="hold" nodeType="withEffect">
                                  <p:stCondLst>
                                    <p:cond delay="0"/>
                                  </p:stCondLst>
                                  <p:childTnLst>
                                    <p:set>
                                      <p:cBhvr>
                                        <p:cTn id="15" dur="1" fill="hold">
                                          <p:stCondLst>
                                            <p:cond delay="0"/>
                                          </p:stCondLst>
                                        </p:cTn>
                                        <p:tgtEl>
                                          <p:spTgt spid="1039388"/>
                                        </p:tgtEl>
                                        <p:attrNameLst>
                                          <p:attrName>style.visibility</p:attrName>
                                        </p:attrNameLst>
                                      </p:cBhvr>
                                      <p:to>
                                        <p:strVal val="visible"/>
                                      </p:to>
                                    </p:set>
                                    <p:animEffect transition="in" filter="blinds(horizontal)">
                                      <p:cBhvr>
                                        <p:cTn id="16" dur="500"/>
                                        <p:tgtEl>
                                          <p:spTgt spid="1039388"/>
                                        </p:tgtEl>
                                      </p:cBhvr>
                                    </p:animEffect>
                                  </p:childTnLst>
                                </p:cTn>
                              </p:par>
                              <p:par>
                                <p:cTn id="17" presetID="3" presetClass="entr" presetSubtype="10" fill="hold" nodeType="withEffect">
                                  <p:stCondLst>
                                    <p:cond delay="0"/>
                                  </p:stCondLst>
                                  <p:childTnLst>
                                    <p:set>
                                      <p:cBhvr>
                                        <p:cTn id="18" dur="1" fill="hold">
                                          <p:stCondLst>
                                            <p:cond delay="0"/>
                                          </p:stCondLst>
                                        </p:cTn>
                                        <p:tgtEl>
                                          <p:spTgt spid="1039392"/>
                                        </p:tgtEl>
                                        <p:attrNameLst>
                                          <p:attrName>style.visibility</p:attrName>
                                        </p:attrNameLst>
                                      </p:cBhvr>
                                      <p:to>
                                        <p:strVal val="visible"/>
                                      </p:to>
                                    </p:set>
                                    <p:animEffect transition="in" filter="blinds(horizontal)">
                                      <p:cBhvr>
                                        <p:cTn id="19" dur="500"/>
                                        <p:tgtEl>
                                          <p:spTgt spid="1039392"/>
                                        </p:tgtEl>
                                      </p:cBhvr>
                                    </p:animEffect>
                                  </p:childTnLst>
                                </p:cTn>
                              </p:par>
                              <p:par>
                                <p:cTn id="20" presetID="3" presetClass="entr" presetSubtype="10" fill="hold" nodeType="withEffect">
                                  <p:stCondLst>
                                    <p:cond delay="0"/>
                                  </p:stCondLst>
                                  <p:childTnLst>
                                    <p:set>
                                      <p:cBhvr>
                                        <p:cTn id="21" dur="1" fill="hold">
                                          <p:stCondLst>
                                            <p:cond delay="0"/>
                                          </p:stCondLst>
                                        </p:cTn>
                                        <p:tgtEl>
                                          <p:spTgt spid="1039400"/>
                                        </p:tgtEl>
                                        <p:attrNameLst>
                                          <p:attrName>style.visibility</p:attrName>
                                        </p:attrNameLst>
                                      </p:cBhvr>
                                      <p:to>
                                        <p:strVal val="visible"/>
                                      </p:to>
                                    </p:set>
                                    <p:animEffect transition="in" filter="blinds(horizontal)">
                                      <p:cBhvr>
                                        <p:cTn id="22" dur="500"/>
                                        <p:tgtEl>
                                          <p:spTgt spid="1039400"/>
                                        </p:tgtEl>
                                      </p:cBhvr>
                                    </p:animEffect>
                                  </p:childTnLst>
                                </p:cTn>
                              </p:par>
                              <p:par>
                                <p:cTn id="23" presetID="3" presetClass="entr" presetSubtype="10" fill="hold" nodeType="withEffect">
                                  <p:stCondLst>
                                    <p:cond delay="0"/>
                                  </p:stCondLst>
                                  <p:childTnLst>
                                    <p:set>
                                      <p:cBhvr>
                                        <p:cTn id="24" dur="1" fill="hold">
                                          <p:stCondLst>
                                            <p:cond delay="0"/>
                                          </p:stCondLst>
                                        </p:cTn>
                                        <p:tgtEl>
                                          <p:spTgt spid="1039380"/>
                                        </p:tgtEl>
                                        <p:attrNameLst>
                                          <p:attrName>style.visibility</p:attrName>
                                        </p:attrNameLst>
                                      </p:cBhvr>
                                      <p:to>
                                        <p:strVal val="visible"/>
                                      </p:to>
                                    </p:set>
                                    <p:animEffect transition="in" filter="blinds(horizontal)">
                                      <p:cBhvr>
                                        <p:cTn id="25" dur="500"/>
                                        <p:tgtEl>
                                          <p:spTgt spid="1039380"/>
                                        </p:tgtEl>
                                      </p:cBhvr>
                                    </p:animEffect>
                                  </p:childTnLst>
                                </p:cTn>
                              </p:par>
                              <p:par>
                                <p:cTn id="26" presetID="3" presetClass="entr" presetSubtype="10" fill="hold" nodeType="withEffect">
                                  <p:stCondLst>
                                    <p:cond delay="0"/>
                                  </p:stCondLst>
                                  <p:childTnLst>
                                    <p:set>
                                      <p:cBhvr>
                                        <p:cTn id="27" dur="1" fill="hold">
                                          <p:stCondLst>
                                            <p:cond delay="0"/>
                                          </p:stCondLst>
                                        </p:cTn>
                                        <p:tgtEl>
                                          <p:spTgt spid="1039382"/>
                                        </p:tgtEl>
                                        <p:attrNameLst>
                                          <p:attrName>style.visibility</p:attrName>
                                        </p:attrNameLst>
                                      </p:cBhvr>
                                      <p:to>
                                        <p:strVal val="visible"/>
                                      </p:to>
                                    </p:set>
                                    <p:animEffect transition="in" filter="blinds(horizontal)">
                                      <p:cBhvr>
                                        <p:cTn id="28" dur="500"/>
                                        <p:tgtEl>
                                          <p:spTgt spid="1039382"/>
                                        </p:tgtEl>
                                      </p:cBhvr>
                                    </p:animEffect>
                                  </p:childTnLst>
                                </p:cTn>
                              </p:par>
                              <p:par>
                                <p:cTn id="29" presetID="3" presetClass="entr" presetSubtype="10" fill="hold" nodeType="withEffect">
                                  <p:stCondLst>
                                    <p:cond delay="0"/>
                                  </p:stCondLst>
                                  <p:childTnLst>
                                    <p:set>
                                      <p:cBhvr>
                                        <p:cTn id="30" dur="1" fill="hold">
                                          <p:stCondLst>
                                            <p:cond delay="0"/>
                                          </p:stCondLst>
                                        </p:cTn>
                                        <p:tgtEl>
                                          <p:spTgt spid="1039383"/>
                                        </p:tgtEl>
                                        <p:attrNameLst>
                                          <p:attrName>style.visibility</p:attrName>
                                        </p:attrNameLst>
                                      </p:cBhvr>
                                      <p:to>
                                        <p:strVal val="visible"/>
                                      </p:to>
                                    </p:set>
                                    <p:animEffect transition="in" filter="blinds(horizontal)">
                                      <p:cBhvr>
                                        <p:cTn id="31" dur="500"/>
                                        <p:tgtEl>
                                          <p:spTgt spid="1039383"/>
                                        </p:tgtEl>
                                      </p:cBhvr>
                                    </p:animEffect>
                                  </p:childTnLst>
                                </p:cTn>
                              </p:par>
                              <p:par>
                                <p:cTn id="32" presetID="3" presetClass="entr" presetSubtype="10" fill="hold" nodeType="withEffect">
                                  <p:stCondLst>
                                    <p:cond delay="0"/>
                                  </p:stCondLst>
                                  <p:childTnLst>
                                    <p:set>
                                      <p:cBhvr>
                                        <p:cTn id="33" dur="1" fill="hold">
                                          <p:stCondLst>
                                            <p:cond delay="0"/>
                                          </p:stCondLst>
                                        </p:cTn>
                                        <p:tgtEl>
                                          <p:spTgt spid="1039381"/>
                                        </p:tgtEl>
                                        <p:attrNameLst>
                                          <p:attrName>style.visibility</p:attrName>
                                        </p:attrNameLst>
                                      </p:cBhvr>
                                      <p:to>
                                        <p:strVal val="visible"/>
                                      </p:to>
                                    </p:set>
                                    <p:animEffect transition="in" filter="blinds(horizontal)">
                                      <p:cBhvr>
                                        <p:cTn id="34" dur="500"/>
                                        <p:tgtEl>
                                          <p:spTgt spid="103938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39443"/>
                                        </p:tgtEl>
                                        <p:attrNameLst>
                                          <p:attrName>style.visibility</p:attrName>
                                        </p:attrNameLst>
                                      </p:cBhvr>
                                      <p:to>
                                        <p:strVal val="visible"/>
                                      </p:to>
                                    </p:set>
                                    <p:anim calcmode="lin" valueType="num">
                                      <p:cBhvr>
                                        <p:cTn id="39" dur="500" fill="hold"/>
                                        <p:tgtEl>
                                          <p:spTgt spid="1039443"/>
                                        </p:tgtEl>
                                        <p:attrNameLst>
                                          <p:attrName>ppt_w</p:attrName>
                                        </p:attrNameLst>
                                      </p:cBhvr>
                                      <p:tavLst>
                                        <p:tav tm="0">
                                          <p:val>
                                            <p:fltVal val="0.000000"/>
                                          </p:val>
                                        </p:tav>
                                        <p:tav tm="100000">
                                          <p:val>
                                            <p:strVal val="#ppt_w"/>
                                          </p:val>
                                        </p:tav>
                                      </p:tavLst>
                                    </p:anim>
                                    <p:anim calcmode="lin" valueType="num">
                                      <p:cBhvr>
                                        <p:cTn id="40" dur="500" fill="hold"/>
                                        <p:tgtEl>
                                          <p:spTgt spid="1039443"/>
                                        </p:tgtEl>
                                        <p:attrNameLst>
                                          <p:attrName>ppt_h</p:attrName>
                                        </p:attrNameLst>
                                      </p:cBhvr>
                                      <p:tavLst>
                                        <p:tav tm="0">
                                          <p:val>
                                            <p:fltVal val="0.000000"/>
                                          </p:val>
                                        </p:tav>
                                        <p:tav tm="100000">
                                          <p:val>
                                            <p:strVal val="#ppt_h"/>
                                          </p:val>
                                        </p:tav>
                                      </p:tavLst>
                                    </p:anim>
                                    <p:animEffect transition="in" filter="fade">
                                      <p:cBhvr>
                                        <p:cTn id="41" dur="500"/>
                                        <p:tgtEl>
                                          <p:spTgt spid="103944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39442"/>
                                        </p:tgtEl>
                                        <p:attrNameLst>
                                          <p:attrName>style.visibility</p:attrName>
                                        </p:attrNameLst>
                                      </p:cBhvr>
                                      <p:to>
                                        <p:strVal val="visible"/>
                                      </p:to>
                                    </p:set>
                                    <p:anim calcmode="lin" valueType="num">
                                      <p:cBhvr>
                                        <p:cTn id="46" dur="500" fill="hold"/>
                                        <p:tgtEl>
                                          <p:spTgt spid="1039442"/>
                                        </p:tgtEl>
                                        <p:attrNameLst>
                                          <p:attrName>ppt_w</p:attrName>
                                        </p:attrNameLst>
                                      </p:cBhvr>
                                      <p:tavLst>
                                        <p:tav tm="0">
                                          <p:val>
                                            <p:fltVal val="0.000000"/>
                                          </p:val>
                                        </p:tav>
                                        <p:tav tm="100000">
                                          <p:val>
                                            <p:strVal val="#ppt_w"/>
                                          </p:val>
                                        </p:tav>
                                      </p:tavLst>
                                    </p:anim>
                                    <p:anim calcmode="lin" valueType="num">
                                      <p:cBhvr>
                                        <p:cTn id="47" dur="500" fill="hold"/>
                                        <p:tgtEl>
                                          <p:spTgt spid="1039442"/>
                                        </p:tgtEl>
                                        <p:attrNameLst>
                                          <p:attrName>ppt_h</p:attrName>
                                        </p:attrNameLst>
                                      </p:cBhvr>
                                      <p:tavLst>
                                        <p:tav tm="0">
                                          <p:val>
                                            <p:fltVal val="0.000000"/>
                                          </p:val>
                                        </p:tav>
                                        <p:tav tm="100000">
                                          <p:val>
                                            <p:strVal val="#ppt_h"/>
                                          </p:val>
                                        </p:tav>
                                      </p:tavLst>
                                    </p:anim>
                                    <p:animEffect transition="in" filter="fade">
                                      <p:cBhvr>
                                        <p:cTn id="48" dur="500"/>
                                        <p:tgtEl>
                                          <p:spTgt spid="103944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39441"/>
                                        </p:tgtEl>
                                        <p:attrNameLst>
                                          <p:attrName>style.visibility</p:attrName>
                                        </p:attrNameLst>
                                      </p:cBhvr>
                                      <p:to>
                                        <p:strVal val="visible"/>
                                      </p:to>
                                    </p:set>
                                    <p:anim calcmode="lin" valueType="num">
                                      <p:cBhvr>
                                        <p:cTn id="53" dur="500" fill="hold"/>
                                        <p:tgtEl>
                                          <p:spTgt spid="1039441"/>
                                        </p:tgtEl>
                                        <p:attrNameLst>
                                          <p:attrName>ppt_w</p:attrName>
                                        </p:attrNameLst>
                                      </p:cBhvr>
                                      <p:tavLst>
                                        <p:tav tm="0">
                                          <p:val>
                                            <p:fltVal val="0.000000"/>
                                          </p:val>
                                        </p:tav>
                                        <p:tav tm="100000">
                                          <p:val>
                                            <p:strVal val="#ppt_w"/>
                                          </p:val>
                                        </p:tav>
                                      </p:tavLst>
                                    </p:anim>
                                    <p:anim calcmode="lin" valueType="num">
                                      <p:cBhvr>
                                        <p:cTn id="54" dur="500" fill="hold"/>
                                        <p:tgtEl>
                                          <p:spTgt spid="1039441"/>
                                        </p:tgtEl>
                                        <p:attrNameLst>
                                          <p:attrName>ppt_h</p:attrName>
                                        </p:attrNameLst>
                                      </p:cBhvr>
                                      <p:tavLst>
                                        <p:tav tm="0">
                                          <p:val>
                                            <p:fltVal val="0.000000"/>
                                          </p:val>
                                        </p:tav>
                                        <p:tav tm="100000">
                                          <p:val>
                                            <p:strVal val="#ppt_h"/>
                                          </p:val>
                                        </p:tav>
                                      </p:tavLst>
                                    </p:anim>
                                    <p:animEffect transition="in" filter="fade">
                                      <p:cBhvr>
                                        <p:cTn id="55" dur="500"/>
                                        <p:tgtEl>
                                          <p:spTgt spid="10394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39440"/>
                                        </p:tgtEl>
                                        <p:attrNameLst>
                                          <p:attrName>style.visibility</p:attrName>
                                        </p:attrNameLst>
                                      </p:cBhvr>
                                      <p:to>
                                        <p:strVal val="visible"/>
                                      </p:to>
                                    </p:set>
                                    <p:anim calcmode="lin" valueType="num">
                                      <p:cBhvr>
                                        <p:cTn id="60" dur="500" fill="hold"/>
                                        <p:tgtEl>
                                          <p:spTgt spid="1039440"/>
                                        </p:tgtEl>
                                        <p:attrNameLst>
                                          <p:attrName>ppt_w</p:attrName>
                                        </p:attrNameLst>
                                      </p:cBhvr>
                                      <p:tavLst>
                                        <p:tav tm="0">
                                          <p:val>
                                            <p:fltVal val="0.000000"/>
                                          </p:val>
                                        </p:tav>
                                        <p:tav tm="100000">
                                          <p:val>
                                            <p:strVal val="#ppt_w"/>
                                          </p:val>
                                        </p:tav>
                                      </p:tavLst>
                                    </p:anim>
                                    <p:anim calcmode="lin" valueType="num">
                                      <p:cBhvr>
                                        <p:cTn id="61" dur="500" fill="hold"/>
                                        <p:tgtEl>
                                          <p:spTgt spid="1039440"/>
                                        </p:tgtEl>
                                        <p:attrNameLst>
                                          <p:attrName>ppt_h</p:attrName>
                                        </p:attrNameLst>
                                      </p:cBhvr>
                                      <p:tavLst>
                                        <p:tav tm="0">
                                          <p:val>
                                            <p:fltVal val="0.000000"/>
                                          </p:val>
                                        </p:tav>
                                        <p:tav tm="100000">
                                          <p:val>
                                            <p:strVal val="#ppt_h"/>
                                          </p:val>
                                        </p:tav>
                                      </p:tavLst>
                                    </p:anim>
                                    <p:animEffect transition="in" filter="fade">
                                      <p:cBhvr>
                                        <p:cTn id="62" dur="500"/>
                                        <p:tgtEl>
                                          <p:spTgt spid="103944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39439"/>
                                        </p:tgtEl>
                                        <p:attrNameLst>
                                          <p:attrName>style.visibility</p:attrName>
                                        </p:attrNameLst>
                                      </p:cBhvr>
                                      <p:to>
                                        <p:strVal val="visible"/>
                                      </p:to>
                                    </p:set>
                                    <p:anim calcmode="lin" valueType="num">
                                      <p:cBhvr>
                                        <p:cTn id="67" dur="500" fill="hold"/>
                                        <p:tgtEl>
                                          <p:spTgt spid="1039439"/>
                                        </p:tgtEl>
                                        <p:attrNameLst>
                                          <p:attrName>ppt_w</p:attrName>
                                        </p:attrNameLst>
                                      </p:cBhvr>
                                      <p:tavLst>
                                        <p:tav tm="0">
                                          <p:val>
                                            <p:fltVal val="0.000000"/>
                                          </p:val>
                                        </p:tav>
                                        <p:tav tm="100000">
                                          <p:val>
                                            <p:strVal val="#ppt_w"/>
                                          </p:val>
                                        </p:tav>
                                      </p:tavLst>
                                    </p:anim>
                                    <p:anim calcmode="lin" valueType="num">
                                      <p:cBhvr>
                                        <p:cTn id="68" dur="500" fill="hold"/>
                                        <p:tgtEl>
                                          <p:spTgt spid="1039439"/>
                                        </p:tgtEl>
                                        <p:attrNameLst>
                                          <p:attrName>ppt_h</p:attrName>
                                        </p:attrNameLst>
                                      </p:cBhvr>
                                      <p:tavLst>
                                        <p:tav tm="0">
                                          <p:val>
                                            <p:fltVal val="0.000000"/>
                                          </p:val>
                                        </p:tav>
                                        <p:tav tm="100000">
                                          <p:val>
                                            <p:strVal val="#ppt_h"/>
                                          </p:val>
                                        </p:tav>
                                      </p:tavLst>
                                    </p:anim>
                                    <p:animEffect transition="in" filter="fade">
                                      <p:cBhvr>
                                        <p:cTn id="69" dur="500"/>
                                        <p:tgtEl>
                                          <p:spTgt spid="103943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39438"/>
                                        </p:tgtEl>
                                        <p:attrNameLst>
                                          <p:attrName>style.visibility</p:attrName>
                                        </p:attrNameLst>
                                      </p:cBhvr>
                                      <p:to>
                                        <p:strVal val="visible"/>
                                      </p:to>
                                    </p:set>
                                    <p:anim calcmode="lin" valueType="num">
                                      <p:cBhvr>
                                        <p:cTn id="74" dur="500" fill="hold"/>
                                        <p:tgtEl>
                                          <p:spTgt spid="1039438"/>
                                        </p:tgtEl>
                                        <p:attrNameLst>
                                          <p:attrName>ppt_w</p:attrName>
                                        </p:attrNameLst>
                                      </p:cBhvr>
                                      <p:tavLst>
                                        <p:tav tm="0">
                                          <p:val>
                                            <p:fltVal val="0.000000"/>
                                          </p:val>
                                        </p:tav>
                                        <p:tav tm="100000">
                                          <p:val>
                                            <p:strVal val="#ppt_w"/>
                                          </p:val>
                                        </p:tav>
                                      </p:tavLst>
                                    </p:anim>
                                    <p:anim calcmode="lin" valueType="num">
                                      <p:cBhvr>
                                        <p:cTn id="75" dur="500" fill="hold"/>
                                        <p:tgtEl>
                                          <p:spTgt spid="1039438"/>
                                        </p:tgtEl>
                                        <p:attrNameLst>
                                          <p:attrName>ppt_h</p:attrName>
                                        </p:attrNameLst>
                                      </p:cBhvr>
                                      <p:tavLst>
                                        <p:tav tm="0">
                                          <p:val>
                                            <p:fltVal val="0.000000"/>
                                          </p:val>
                                        </p:tav>
                                        <p:tav tm="100000">
                                          <p:val>
                                            <p:strVal val="#ppt_h"/>
                                          </p:val>
                                        </p:tav>
                                      </p:tavLst>
                                    </p:anim>
                                    <p:animEffect transition="in" filter="fade">
                                      <p:cBhvr>
                                        <p:cTn id="76" dur="500"/>
                                        <p:tgtEl>
                                          <p:spTgt spid="1039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73" grpId="0"/>
      <p:bldP spid="1039372" grpId="0"/>
      <p:bldP spid="1039438" grpId="0"/>
      <p:bldP spid="1039439" grpId="0"/>
      <p:bldP spid="1039440" grpId="0"/>
      <p:bldP spid="1039441" grpId="0"/>
      <p:bldP spid="1039442" grpId="0"/>
      <p:bldP spid="103944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5601" name="Object 4"/>
          <p:cNvGraphicFramePr/>
          <p:nvPr/>
        </p:nvGraphicFramePr>
        <p:xfrm>
          <a:off x="676275" y="1744663"/>
          <a:ext cx="7989888" cy="3140075"/>
        </p:xfrm>
        <a:graphic>
          <a:graphicData uri="http://schemas.openxmlformats.org/presentationml/2006/ole">
            <mc:AlternateContent xmlns:mc="http://schemas.openxmlformats.org/markup-compatibility/2006">
              <mc:Choice xmlns:v="urn:schemas-microsoft-com:vml" Requires="v">
                <p:oleObj spid="_x0000_s3089" name="" r:id="rId1" imgW="8063230" imgH="3161030" progId="Word.Document.8">
                  <p:embed/>
                </p:oleObj>
              </mc:Choice>
              <mc:Fallback>
                <p:oleObj name="" r:id="rId1" imgW="8063230" imgH="3161030" progId="Word.Document.8">
                  <p:embed/>
                  <p:pic>
                    <p:nvPicPr>
                      <p:cNvPr id="0" name="图片 3088"/>
                      <p:cNvPicPr/>
                      <p:nvPr/>
                    </p:nvPicPr>
                    <p:blipFill>
                      <a:blip r:embed="rId2"/>
                      <a:stretch>
                        <a:fillRect/>
                      </a:stretch>
                    </p:blipFill>
                    <p:spPr>
                      <a:xfrm>
                        <a:off x="676275" y="1744663"/>
                        <a:ext cx="7989888" cy="3140075"/>
                      </a:xfrm>
                      <a:prstGeom prst="rect">
                        <a:avLst/>
                      </a:prstGeom>
                      <a:noFill/>
                      <a:ln w="38100">
                        <a:noFill/>
                        <a:miter/>
                      </a:ln>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7649" name="Object 2"/>
          <p:cNvGraphicFramePr/>
          <p:nvPr/>
        </p:nvGraphicFramePr>
        <p:xfrm>
          <a:off x="360363" y="700088"/>
          <a:ext cx="6459537" cy="1185862"/>
        </p:xfrm>
        <a:graphic>
          <a:graphicData uri="http://schemas.openxmlformats.org/presentationml/2006/ole">
            <mc:AlternateContent xmlns:mc="http://schemas.openxmlformats.org/markup-compatibility/2006">
              <mc:Choice xmlns:v="urn:schemas-microsoft-com:vml" Requires="v">
                <p:oleObj spid="_x0000_s3091" name="" r:id="rId1" imgW="6519545" imgH="1193165" progId="Word.Document.8">
                  <p:embed/>
                </p:oleObj>
              </mc:Choice>
              <mc:Fallback>
                <p:oleObj name="" r:id="rId1" imgW="6519545" imgH="1193165" progId="Word.Document.8">
                  <p:embed/>
                  <p:pic>
                    <p:nvPicPr>
                      <p:cNvPr id="0" name="图片 3090"/>
                      <p:cNvPicPr/>
                      <p:nvPr/>
                    </p:nvPicPr>
                    <p:blipFill>
                      <a:blip r:embed="rId2"/>
                      <a:stretch>
                        <a:fillRect/>
                      </a:stretch>
                    </p:blipFill>
                    <p:spPr>
                      <a:xfrm>
                        <a:off x="360363" y="700088"/>
                        <a:ext cx="6459537" cy="1185862"/>
                      </a:xfrm>
                      <a:prstGeom prst="rect">
                        <a:avLst/>
                      </a:prstGeom>
                      <a:noFill/>
                      <a:ln w="38100">
                        <a:noFill/>
                        <a:miter/>
                      </a:ln>
                    </p:spPr>
                  </p:pic>
                </p:oleObj>
              </mc:Fallback>
            </mc:AlternateContent>
          </a:graphicData>
        </a:graphic>
      </p:graphicFrame>
      <p:graphicFrame>
        <p:nvGraphicFramePr>
          <p:cNvPr id="27650" name="Object 3"/>
          <p:cNvGraphicFramePr/>
          <p:nvPr/>
        </p:nvGraphicFramePr>
        <p:xfrm>
          <a:off x="369888" y="3111500"/>
          <a:ext cx="8370887" cy="1185863"/>
        </p:xfrm>
        <a:graphic>
          <a:graphicData uri="http://schemas.openxmlformats.org/presentationml/2006/ole">
            <mc:AlternateContent xmlns:mc="http://schemas.openxmlformats.org/markup-compatibility/2006">
              <mc:Choice xmlns:v="urn:schemas-microsoft-com:vml" Requires="v">
                <p:oleObj spid="_x0000_s3090" name="" r:id="rId3" imgW="8449310" imgH="1195070" progId="Word.Document.8">
                  <p:embed/>
                </p:oleObj>
              </mc:Choice>
              <mc:Fallback>
                <p:oleObj name="" r:id="rId3" imgW="8449310" imgH="1195070" progId="Word.Document.8">
                  <p:embed/>
                  <p:pic>
                    <p:nvPicPr>
                      <p:cNvPr id="0" name="图片 3089"/>
                      <p:cNvPicPr/>
                      <p:nvPr/>
                    </p:nvPicPr>
                    <p:blipFill>
                      <a:blip r:embed="rId4"/>
                      <a:stretch>
                        <a:fillRect/>
                      </a:stretch>
                    </p:blipFill>
                    <p:spPr>
                      <a:xfrm>
                        <a:off x="369888" y="3111500"/>
                        <a:ext cx="8370887" cy="1185863"/>
                      </a:xfrm>
                      <a:prstGeom prst="rect">
                        <a:avLst/>
                      </a:prstGeom>
                      <a:noFill/>
                      <a:ln w="38100">
                        <a:noFill/>
                        <a:miter/>
                      </a:ln>
                    </p:spPr>
                  </p:pic>
                </p:oleObj>
              </mc:Fallback>
            </mc:AlternateContent>
          </a:graphicData>
        </a:graphic>
      </p:graphicFrame>
      <p:graphicFrame>
        <p:nvGraphicFramePr>
          <p:cNvPr id="1038340" name="Object 4"/>
          <p:cNvGraphicFramePr/>
          <p:nvPr/>
        </p:nvGraphicFramePr>
        <p:xfrm>
          <a:off x="342900" y="4302125"/>
          <a:ext cx="8394700" cy="1368425"/>
        </p:xfrm>
        <a:graphic>
          <a:graphicData uri="http://schemas.openxmlformats.org/presentationml/2006/ole">
            <mc:AlternateContent xmlns:mc="http://schemas.openxmlformats.org/markup-compatibility/2006">
              <mc:Choice xmlns:v="urn:schemas-microsoft-com:vml" Requires="v">
                <p:oleObj spid="_x0000_s3092" name="" r:id="rId5" imgW="8481060" imgH="1374775" progId="Word.Document.8">
                  <p:embed/>
                </p:oleObj>
              </mc:Choice>
              <mc:Fallback>
                <p:oleObj name="" r:id="rId5" imgW="8481060" imgH="1374775" progId="Word.Document.8">
                  <p:embed/>
                  <p:pic>
                    <p:nvPicPr>
                      <p:cNvPr id="0" name="图片 3091"/>
                      <p:cNvPicPr/>
                      <p:nvPr/>
                    </p:nvPicPr>
                    <p:blipFill>
                      <a:blip r:embed="rId6"/>
                      <a:stretch>
                        <a:fillRect/>
                      </a:stretch>
                    </p:blipFill>
                    <p:spPr>
                      <a:xfrm>
                        <a:off x="342900" y="4302125"/>
                        <a:ext cx="8394700" cy="1368425"/>
                      </a:xfrm>
                      <a:prstGeom prst="rect">
                        <a:avLst/>
                      </a:prstGeom>
                      <a:noFill/>
                      <a:ln w="38100">
                        <a:noFill/>
                        <a:miter/>
                      </a:ln>
                    </p:spPr>
                  </p:pic>
                </p:oleObj>
              </mc:Fallback>
            </mc:AlternateContent>
          </a:graphicData>
        </a:graphic>
      </p:graphicFrame>
      <p:graphicFrame>
        <p:nvGraphicFramePr>
          <p:cNvPr id="27652" name="Object 187"/>
          <p:cNvGraphicFramePr/>
          <p:nvPr/>
        </p:nvGraphicFramePr>
        <p:xfrm>
          <a:off x="354013" y="1925638"/>
          <a:ext cx="8361362" cy="1154112"/>
        </p:xfrm>
        <a:graphic>
          <a:graphicData uri="http://schemas.openxmlformats.org/presentationml/2006/ole">
            <mc:AlternateContent xmlns:mc="http://schemas.openxmlformats.org/markup-compatibility/2006">
              <mc:Choice xmlns:v="urn:schemas-microsoft-com:vml" Requires="v">
                <p:oleObj spid="_x0000_s3088" name="" r:id="rId7" imgW="8563610" imgH="1189355" progId="Word.Document.8">
                  <p:embed/>
                </p:oleObj>
              </mc:Choice>
              <mc:Fallback>
                <p:oleObj name="" r:id="rId7" imgW="8563610" imgH="1189355" progId="Word.Document.8">
                  <p:embed/>
                  <p:pic>
                    <p:nvPicPr>
                      <p:cNvPr id="0" name="图片 3087"/>
                      <p:cNvPicPr/>
                      <p:nvPr/>
                    </p:nvPicPr>
                    <p:blipFill>
                      <a:blip r:embed="rId8"/>
                      <a:stretch>
                        <a:fillRect/>
                      </a:stretch>
                    </p:blipFill>
                    <p:spPr>
                      <a:xfrm>
                        <a:off x="354013" y="1925638"/>
                        <a:ext cx="8361362" cy="1154112"/>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8340"/>
                                        </p:tgtEl>
                                        <p:attrNameLst>
                                          <p:attrName>style.visibility</p:attrName>
                                        </p:attrNameLst>
                                      </p:cBhvr>
                                      <p:to>
                                        <p:strVal val="visible"/>
                                      </p:to>
                                    </p:set>
                                    <p:animEffect transition="in" filter="blinds(horizontal)">
                                      <p:cBhvr>
                                        <p:cTn id="7" dur="500"/>
                                        <p:tgtEl>
                                          <p:spTgt spid="103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7397" name="Rectangle 85"/>
          <p:cNvSpPr/>
          <p:nvPr/>
        </p:nvSpPr>
        <p:spPr>
          <a:xfrm>
            <a:off x="6540500" y="5095875"/>
            <a:ext cx="23749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决策机关的方案可能存在不足</a:t>
            </a:r>
            <a:endParaRPr lang="zh-CN" altLang="en-US" sz="2200" dirty="0">
              <a:latin typeface="Arial" panose="020B0604020202020204" pitchFamily="34" charset="0"/>
              <a:ea typeface="宋体" panose="02010600030101010101" pitchFamily="2" charset="-122"/>
            </a:endParaRPr>
          </a:p>
        </p:txBody>
      </p:sp>
      <p:sp>
        <p:nvSpPr>
          <p:cNvPr id="1037396" name="Rectangle 84"/>
          <p:cNvSpPr/>
          <p:nvPr/>
        </p:nvSpPr>
        <p:spPr>
          <a:xfrm>
            <a:off x="4667250" y="5095875"/>
            <a:ext cx="1873250" cy="11969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听证会</a:t>
            </a:r>
            <a:endParaRPr lang="zh-CN" altLang="en-US" sz="2200" dirty="0">
              <a:latin typeface="Arial" panose="020B0604020202020204" pitchFamily="34" charset="0"/>
              <a:ea typeface="宋体" panose="02010600030101010101" pitchFamily="2" charset="-122"/>
            </a:endParaRPr>
          </a:p>
        </p:txBody>
      </p:sp>
      <p:sp>
        <p:nvSpPr>
          <p:cNvPr id="1037395" name="Rectangle 83"/>
          <p:cNvSpPr/>
          <p:nvPr/>
        </p:nvSpPr>
        <p:spPr>
          <a:xfrm>
            <a:off x="1644650" y="5095875"/>
            <a:ext cx="30226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对同公共利益密切相关的重大事项，公民充分发表意见、提出建议</a:t>
            </a:r>
            <a:endParaRPr lang="zh-CN" altLang="en-US" sz="2200" dirty="0">
              <a:latin typeface="Arial" panose="020B0604020202020204" pitchFamily="34" charset="0"/>
              <a:ea typeface="宋体" panose="02010600030101010101" pitchFamily="2" charset="-122"/>
            </a:endParaRPr>
          </a:p>
        </p:txBody>
      </p:sp>
      <p:sp>
        <p:nvSpPr>
          <p:cNvPr id="1037394" name="Rectangle 82"/>
          <p:cNvSpPr/>
          <p:nvPr/>
        </p:nvSpPr>
        <p:spPr>
          <a:xfrm>
            <a:off x="284163" y="5095875"/>
            <a:ext cx="1360487" cy="11969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社会听</a:t>
            </a:r>
            <a:endParaRPr lang="zh-CN" altLang="en-US" sz="2200" dirty="0">
              <a:latin typeface="Arial" panose="020B0604020202020204" pitchFamily="34" charset="0"/>
              <a:ea typeface="宋体" panose="02010600030101010101" pitchFamily="2" charset="-122"/>
            </a:endParaRPr>
          </a:p>
          <a:p>
            <a:pPr algn="ctr" defTabSz="914400" eaLnBrk="0" hangingPunct="0">
              <a:lnSpc>
                <a:spcPct val="110000"/>
              </a:lnSpc>
              <a:buFontTx/>
              <a:tabLst>
                <a:tab pos="2400300" algn="l"/>
              </a:tabLst>
            </a:pPr>
            <a:r>
              <a:rPr lang="zh-CN" altLang="en-US" sz="2200" b="1" dirty="0">
                <a:latin typeface="Times New Roman" panose="02020603050405020304" pitchFamily="18" charset="0"/>
                <a:ea typeface="宋体" panose="02010600030101010101" pitchFamily="2" charset="-122"/>
              </a:rPr>
              <a:t>证制度</a:t>
            </a:r>
            <a:endParaRPr lang="zh-CN" altLang="en-US" sz="2200" dirty="0">
              <a:latin typeface="Arial" panose="020B0604020202020204" pitchFamily="34" charset="0"/>
              <a:ea typeface="宋体" panose="02010600030101010101" pitchFamily="2" charset="-122"/>
            </a:endParaRPr>
          </a:p>
        </p:txBody>
      </p:sp>
      <p:sp>
        <p:nvSpPr>
          <p:cNvPr id="1037393" name="Rectangle 81"/>
          <p:cNvSpPr/>
          <p:nvPr/>
        </p:nvSpPr>
        <p:spPr>
          <a:xfrm>
            <a:off x="6540500" y="3898900"/>
            <a:ext cx="23749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公民享有对涉及公共利益的决策的知情权</a:t>
            </a:r>
            <a:endParaRPr lang="zh-CN" altLang="en-US" sz="2200" dirty="0">
              <a:latin typeface="Arial" panose="020B0604020202020204" pitchFamily="34" charset="0"/>
              <a:ea typeface="宋体" panose="02010600030101010101" pitchFamily="2" charset="-122"/>
            </a:endParaRPr>
          </a:p>
        </p:txBody>
      </p:sp>
      <p:sp>
        <p:nvSpPr>
          <p:cNvPr id="1037392" name="Rectangle 80"/>
          <p:cNvSpPr/>
          <p:nvPr/>
        </p:nvSpPr>
        <p:spPr>
          <a:xfrm>
            <a:off x="4667250" y="3898900"/>
            <a:ext cx="1873250" cy="11969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公示</a:t>
            </a:r>
            <a:endParaRPr lang="zh-CN" altLang="en-US" sz="2200" dirty="0">
              <a:latin typeface="Arial" panose="020B0604020202020204" pitchFamily="34" charset="0"/>
              <a:ea typeface="宋体" panose="02010600030101010101" pitchFamily="2" charset="-122"/>
            </a:endParaRPr>
          </a:p>
        </p:txBody>
      </p:sp>
      <p:sp>
        <p:nvSpPr>
          <p:cNvPr id="1037391" name="Rectangle 79"/>
          <p:cNvSpPr/>
          <p:nvPr/>
        </p:nvSpPr>
        <p:spPr>
          <a:xfrm>
            <a:off x="1644650" y="3898900"/>
            <a:ext cx="30226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决策机关将涉及公共利益的重大事项进行公示</a:t>
            </a:r>
            <a:endParaRPr lang="zh-CN" altLang="en-US" sz="2200" b="1" dirty="0">
              <a:latin typeface="Times New Roman" panose="02020603050405020304" pitchFamily="18" charset="0"/>
              <a:ea typeface="宋体" panose="02010600030101010101" pitchFamily="2" charset="-122"/>
            </a:endParaRPr>
          </a:p>
          <a:p>
            <a:pPr algn="just" defTabSz="914400">
              <a:lnSpc>
                <a:spcPct val="110000"/>
              </a:lnSpc>
              <a:tabLst>
                <a:tab pos="2400300" algn="l"/>
              </a:tabLst>
            </a:pPr>
            <a:endParaRPr lang="en-US" altLang="zh-CN" sz="2200" dirty="0">
              <a:latin typeface="Arial" panose="020B0604020202020204" pitchFamily="34" charset="0"/>
              <a:ea typeface="宋体" panose="02010600030101010101" pitchFamily="2" charset="-122"/>
            </a:endParaRPr>
          </a:p>
        </p:txBody>
      </p:sp>
      <p:sp>
        <p:nvSpPr>
          <p:cNvPr id="1037390" name="Rectangle 78"/>
          <p:cNvSpPr/>
          <p:nvPr/>
        </p:nvSpPr>
        <p:spPr>
          <a:xfrm>
            <a:off x="284163" y="3898900"/>
            <a:ext cx="1360487" cy="11969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重大事项社会公示制度</a:t>
            </a:r>
            <a:endParaRPr lang="zh-CN" altLang="en-US" sz="2200" dirty="0">
              <a:latin typeface="Arial" panose="020B0604020202020204" pitchFamily="34" charset="0"/>
              <a:ea typeface="宋体" panose="02010600030101010101" pitchFamily="2" charset="-122"/>
            </a:endParaRPr>
          </a:p>
        </p:txBody>
      </p:sp>
      <p:sp>
        <p:nvSpPr>
          <p:cNvPr id="1037389" name="Rectangle 77"/>
          <p:cNvSpPr/>
          <p:nvPr/>
        </p:nvSpPr>
        <p:spPr>
          <a:xfrm>
            <a:off x="6540500" y="2701925"/>
            <a:ext cx="23749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专家学者掌握的专业知识、相关信息</a:t>
            </a:r>
            <a:endParaRPr lang="zh-CN" altLang="en-US" sz="2200" dirty="0">
              <a:latin typeface="Arial" panose="020B0604020202020204" pitchFamily="34" charset="0"/>
              <a:ea typeface="宋体" panose="02010600030101010101" pitchFamily="2" charset="-122"/>
            </a:endParaRPr>
          </a:p>
        </p:txBody>
      </p:sp>
      <p:sp>
        <p:nvSpPr>
          <p:cNvPr id="1037388" name="Rectangle 76"/>
          <p:cNvSpPr/>
          <p:nvPr/>
        </p:nvSpPr>
        <p:spPr>
          <a:xfrm>
            <a:off x="4667250" y="2701925"/>
            <a:ext cx="187325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论证会、座谈会</a:t>
            </a:r>
            <a:endParaRPr lang="zh-CN" altLang="en-US" sz="2200" dirty="0">
              <a:latin typeface="Arial" panose="020B0604020202020204" pitchFamily="34" charset="0"/>
              <a:ea typeface="宋体" panose="02010600030101010101" pitchFamily="2" charset="-122"/>
            </a:endParaRPr>
          </a:p>
        </p:txBody>
      </p:sp>
      <p:sp>
        <p:nvSpPr>
          <p:cNvPr id="1037387" name="Rectangle 75"/>
          <p:cNvSpPr/>
          <p:nvPr/>
        </p:nvSpPr>
        <p:spPr>
          <a:xfrm>
            <a:off x="1644650" y="2701925"/>
            <a:ext cx="3022600" cy="11969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专家学者对专业性、技术性较强的重大事项进行分析论证</a:t>
            </a:r>
            <a:endParaRPr lang="zh-CN" altLang="en-US" sz="2200" dirty="0">
              <a:latin typeface="Arial" panose="020B0604020202020204" pitchFamily="34" charset="0"/>
              <a:ea typeface="宋体" panose="02010600030101010101" pitchFamily="2" charset="-122"/>
            </a:endParaRPr>
          </a:p>
        </p:txBody>
      </p:sp>
      <p:sp>
        <p:nvSpPr>
          <p:cNvPr id="1037386" name="Rectangle 74"/>
          <p:cNvSpPr/>
          <p:nvPr/>
        </p:nvSpPr>
        <p:spPr>
          <a:xfrm>
            <a:off x="284163" y="2701925"/>
            <a:ext cx="1360487" cy="11969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专家咨</a:t>
            </a:r>
            <a:endParaRPr lang="zh-CN" altLang="en-US" sz="2200" dirty="0">
              <a:latin typeface="Arial" panose="020B0604020202020204" pitchFamily="34" charset="0"/>
              <a:ea typeface="宋体" panose="02010600030101010101" pitchFamily="2" charset="-122"/>
            </a:endParaRPr>
          </a:p>
          <a:p>
            <a:pPr algn="ctr" defTabSz="914400" eaLnBrk="0" hangingPunct="0">
              <a:lnSpc>
                <a:spcPct val="110000"/>
              </a:lnSpc>
              <a:buFontTx/>
              <a:tabLst>
                <a:tab pos="2400300" algn="l"/>
              </a:tabLst>
            </a:pPr>
            <a:r>
              <a:rPr lang="zh-CN" altLang="en-US" sz="2200" b="1" dirty="0">
                <a:latin typeface="Times New Roman" panose="02020603050405020304" pitchFamily="18" charset="0"/>
                <a:ea typeface="宋体" panose="02010600030101010101" pitchFamily="2" charset="-122"/>
              </a:rPr>
              <a:t>询制度</a:t>
            </a:r>
            <a:endParaRPr lang="zh-CN" altLang="en-US" sz="2200" dirty="0">
              <a:latin typeface="Arial" panose="020B0604020202020204" pitchFamily="34" charset="0"/>
              <a:ea typeface="宋体" panose="02010600030101010101" pitchFamily="2" charset="-122"/>
            </a:endParaRPr>
          </a:p>
        </p:txBody>
      </p:sp>
      <p:sp>
        <p:nvSpPr>
          <p:cNvPr id="1037385" name="Rectangle 73"/>
          <p:cNvSpPr/>
          <p:nvPr/>
        </p:nvSpPr>
        <p:spPr>
          <a:xfrm>
            <a:off x="6540500" y="1136650"/>
            <a:ext cx="2374900" cy="1565275"/>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拓宽民意反映渠道，是决策机关科学决策的重要前提</a:t>
            </a:r>
            <a:endParaRPr lang="zh-CN" altLang="en-US" sz="2200" dirty="0">
              <a:latin typeface="Arial" panose="020B0604020202020204" pitchFamily="34" charset="0"/>
              <a:ea typeface="宋体" panose="02010600030101010101" pitchFamily="2" charset="-122"/>
            </a:endParaRPr>
          </a:p>
        </p:txBody>
      </p:sp>
      <p:sp>
        <p:nvSpPr>
          <p:cNvPr id="1037384" name="Rectangle 72"/>
          <p:cNvSpPr/>
          <p:nvPr/>
        </p:nvSpPr>
        <p:spPr>
          <a:xfrm>
            <a:off x="4667250" y="1136650"/>
            <a:ext cx="1873250" cy="15652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电话、信函、传真、电子邮件、新闻媒体</a:t>
            </a:r>
            <a:endParaRPr lang="zh-CN" altLang="en-US" sz="2200" dirty="0">
              <a:latin typeface="Arial" panose="020B0604020202020204" pitchFamily="34" charset="0"/>
              <a:ea typeface="宋体" panose="02010600030101010101" pitchFamily="2" charset="-122"/>
            </a:endParaRPr>
          </a:p>
        </p:txBody>
      </p:sp>
      <p:sp>
        <p:nvSpPr>
          <p:cNvPr id="1037383" name="Rectangle 71"/>
          <p:cNvSpPr/>
          <p:nvPr/>
        </p:nvSpPr>
        <p:spPr>
          <a:xfrm>
            <a:off x="1644650" y="1136650"/>
            <a:ext cx="3022600" cy="15652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公民向决策机关反映意见、提出建议</a:t>
            </a:r>
            <a:endParaRPr lang="zh-CN" altLang="en-US" sz="2200" dirty="0">
              <a:latin typeface="Arial" panose="020B0604020202020204" pitchFamily="34" charset="0"/>
              <a:ea typeface="宋体" panose="02010600030101010101" pitchFamily="2" charset="-122"/>
            </a:endParaRPr>
          </a:p>
        </p:txBody>
      </p:sp>
      <p:sp>
        <p:nvSpPr>
          <p:cNvPr id="1037382" name="Rectangle 70"/>
          <p:cNvSpPr/>
          <p:nvPr/>
        </p:nvSpPr>
        <p:spPr>
          <a:xfrm>
            <a:off x="284163" y="1136650"/>
            <a:ext cx="1360487" cy="15652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社情民意反映制度</a:t>
            </a:r>
            <a:endParaRPr lang="zh-CN" altLang="en-US" sz="2200" dirty="0">
              <a:latin typeface="Arial" panose="020B0604020202020204" pitchFamily="34" charset="0"/>
              <a:ea typeface="宋体" panose="02010600030101010101" pitchFamily="2" charset="-122"/>
            </a:endParaRPr>
          </a:p>
        </p:txBody>
      </p:sp>
      <p:sp>
        <p:nvSpPr>
          <p:cNvPr id="29713" name="Rectangle 69"/>
          <p:cNvSpPr/>
          <p:nvPr/>
        </p:nvSpPr>
        <p:spPr>
          <a:xfrm>
            <a:off x="6540500" y="676275"/>
            <a:ext cx="2374900" cy="4603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依据</a:t>
            </a:r>
            <a:endParaRPr lang="zh-CN" altLang="en-US" sz="2200" dirty="0">
              <a:latin typeface="Arial" panose="020B0604020202020204" pitchFamily="34" charset="0"/>
              <a:ea typeface="宋体" panose="02010600030101010101" pitchFamily="2" charset="-122"/>
            </a:endParaRPr>
          </a:p>
        </p:txBody>
      </p:sp>
      <p:sp>
        <p:nvSpPr>
          <p:cNvPr id="29714" name="Rectangle 68"/>
          <p:cNvSpPr/>
          <p:nvPr/>
        </p:nvSpPr>
        <p:spPr>
          <a:xfrm>
            <a:off x="4667250" y="676275"/>
            <a:ext cx="1873250" cy="4603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方式</a:t>
            </a:r>
            <a:endParaRPr lang="zh-CN" altLang="en-US" sz="2200" dirty="0">
              <a:latin typeface="Arial" panose="020B0604020202020204" pitchFamily="34" charset="0"/>
              <a:ea typeface="宋体" panose="02010600030101010101" pitchFamily="2" charset="-122"/>
            </a:endParaRPr>
          </a:p>
        </p:txBody>
      </p:sp>
      <p:sp>
        <p:nvSpPr>
          <p:cNvPr id="29715" name="Rectangle 67"/>
          <p:cNvSpPr/>
          <p:nvPr/>
        </p:nvSpPr>
        <p:spPr>
          <a:xfrm>
            <a:off x="1644650" y="676275"/>
            <a:ext cx="3022600" cy="460375"/>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200" b="1" dirty="0">
                <a:latin typeface="Times New Roman" panose="02020603050405020304" pitchFamily="18" charset="0"/>
                <a:ea typeface="宋体" panose="02010600030101010101" pitchFamily="2" charset="-122"/>
              </a:rPr>
              <a:t>内容</a:t>
            </a:r>
            <a:endParaRPr lang="zh-CN" altLang="en-US" sz="2200" dirty="0">
              <a:latin typeface="Arial" panose="020B0604020202020204" pitchFamily="34" charset="0"/>
              <a:ea typeface="宋体" panose="02010600030101010101" pitchFamily="2" charset="-122"/>
            </a:endParaRPr>
          </a:p>
        </p:txBody>
      </p:sp>
      <p:sp>
        <p:nvSpPr>
          <p:cNvPr id="29716" name="Rectangle 66"/>
          <p:cNvSpPr/>
          <p:nvPr/>
        </p:nvSpPr>
        <p:spPr>
          <a:xfrm>
            <a:off x="284163" y="676275"/>
            <a:ext cx="1360487" cy="460375"/>
          </a:xfrm>
          <a:prstGeom prst="rect">
            <a:avLst/>
          </a:prstGeom>
          <a:noFill/>
          <a:ln w="19050">
            <a:noFill/>
          </a:ln>
        </p:spPr>
        <p:txBody>
          <a:bodyPr lIns="90000" tIns="46800" rIns="90000" bIns="46800" anchor="ctr"/>
          <a:p>
            <a:pPr>
              <a:lnSpc>
                <a:spcPct val="110000"/>
              </a:lnSpc>
              <a:spcBef>
                <a:spcPct val="20000"/>
              </a:spcBef>
              <a:buClr>
                <a:schemeClr val="bg2"/>
              </a:buClr>
              <a:buSzPct val="75000"/>
              <a:buFont typeface="Wingdings" panose="05000000000000000000" pitchFamily="2" charset="2"/>
            </a:pPr>
            <a:endParaRPr lang="zh-CN" altLang="en-US" sz="2200" dirty="0">
              <a:latin typeface="Arial" panose="020B0604020202020204" pitchFamily="34" charset="0"/>
              <a:ea typeface="宋体" panose="02010600030101010101" pitchFamily="2" charset="-122"/>
            </a:endParaRPr>
          </a:p>
        </p:txBody>
      </p:sp>
      <p:sp>
        <p:nvSpPr>
          <p:cNvPr id="29717" name="Line 92"/>
          <p:cNvSpPr/>
          <p:nvPr/>
        </p:nvSpPr>
        <p:spPr>
          <a:xfrm>
            <a:off x="284163" y="1136650"/>
            <a:ext cx="8631237" cy="0"/>
          </a:xfrm>
          <a:prstGeom prst="line">
            <a:avLst/>
          </a:prstGeom>
          <a:ln w="19050" cap="flat" cmpd="sng">
            <a:solidFill>
              <a:schemeClr val="tx1"/>
            </a:solidFill>
            <a:prstDash val="solid"/>
            <a:round/>
            <a:headEnd type="none" w="med" len="med"/>
            <a:tailEnd type="none" w="med" len="med"/>
          </a:ln>
        </p:spPr>
      </p:sp>
      <p:sp>
        <p:nvSpPr>
          <p:cNvPr id="29718" name="Line 94"/>
          <p:cNvSpPr/>
          <p:nvPr/>
        </p:nvSpPr>
        <p:spPr>
          <a:xfrm>
            <a:off x="1644650" y="676275"/>
            <a:ext cx="0" cy="5616575"/>
          </a:xfrm>
          <a:prstGeom prst="line">
            <a:avLst/>
          </a:prstGeom>
          <a:ln w="19050" cap="flat" cmpd="sng">
            <a:solidFill>
              <a:schemeClr val="tx1"/>
            </a:solidFill>
            <a:prstDash val="solid"/>
            <a:round/>
            <a:headEnd type="none" w="med" len="med"/>
            <a:tailEnd type="none" w="med" len="med"/>
          </a:ln>
        </p:spPr>
      </p:sp>
      <p:sp>
        <p:nvSpPr>
          <p:cNvPr id="29719" name="Line 97"/>
          <p:cNvSpPr/>
          <p:nvPr/>
        </p:nvSpPr>
        <p:spPr>
          <a:xfrm>
            <a:off x="4667250" y="676275"/>
            <a:ext cx="0" cy="5616575"/>
          </a:xfrm>
          <a:prstGeom prst="line">
            <a:avLst/>
          </a:prstGeom>
          <a:ln w="19050" cap="flat" cmpd="sng">
            <a:solidFill>
              <a:schemeClr val="tx1"/>
            </a:solidFill>
            <a:prstDash val="solid"/>
            <a:round/>
            <a:headEnd type="none" w="med" len="med"/>
            <a:tailEnd type="none" w="med" len="med"/>
          </a:ln>
        </p:spPr>
      </p:sp>
      <p:sp>
        <p:nvSpPr>
          <p:cNvPr id="29720" name="Line 100"/>
          <p:cNvSpPr/>
          <p:nvPr/>
        </p:nvSpPr>
        <p:spPr>
          <a:xfrm>
            <a:off x="6540500" y="676275"/>
            <a:ext cx="0" cy="5616575"/>
          </a:xfrm>
          <a:prstGeom prst="line">
            <a:avLst/>
          </a:prstGeom>
          <a:ln w="19050" cap="flat" cmpd="sng">
            <a:solidFill>
              <a:schemeClr val="tx1"/>
            </a:solidFill>
            <a:prstDash val="solid"/>
            <a:round/>
            <a:headEnd type="none" w="med" len="med"/>
            <a:tailEnd type="none" w="med" len="med"/>
          </a:ln>
        </p:spPr>
      </p:sp>
      <p:sp>
        <p:nvSpPr>
          <p:cNvPr id="29721" name="Line 104"/>
          <p:cNvSpPr/>
          <p:nvPr/>
        </p:nvSpPr>
        <p:spPr>
          <a:xfrm>
            <a:off x="284163" y="2701925"/>
            <a:ext cx="8631237" cy="0"/>
          </a:xfrm>
          <a:prstGeom prst="line">
            <a:avLst/>
          </a:prstGeom>
          <a:ln w="19050" cap="flat" cmpd="sng">
            <a:solidFill>
              <a:schemeClr val="tx1"/>
            </a:solidFill>
            <a:prstDash val="solid"/>
            <a:round/>
            <a:headEnd type="none" w="med" len="med"/>
            <a:tailEnd type="none" w="med" len="med"/>
          </a:ln>
        </p:spPr>
      </p:sp>
      <p:sp>
        <p:nvSpPr>
          <p:cNvPr id="29722" name="Line 122"/>
          <p:cNvSpPr/>
          <p:nvPr/>
        </p:nvSpPr>
        <p:spPr>
          <a:xfrm>
            <a:off x="284163" y="3898900"/>
            <a:ext cx="8631237" cy="0"/>
          </a:xfrm>
          <a:prstGeom prst="line">
            <a:avLst/>
          </a:prstGeom>
          <a:ln w="19050" cap="flat" cmpd="sng">
            <a:solidFill>
              <a:schemeClr val="tx1"/>
            </a:solidFill>
            <a:prstDash val="solid"/>
            <a:round/>
            <a:headEnd type="none" w="med" len="med"/>
            <a:tailEnd type="none" w="med" len="med"/>
          </a:ln>
        </p:spPr>
      </p:sp>
      <p:sp>
        <p:nvSpPr>
          <p:cNvPr id="29723" name="Line 140"/>
          <p:cNvSpPr/>
          <p:nvPr/>
        </p:nvSpPr>
        <p:spPr>
          <a:xfrm>
            <a:off x="284163" y="5095875"/>
            <a:ext cx="8631237" cy="0"/>
          </a:xfrm>
          <a:prstGeom prst="line">
            <a:avLst/>
          </a:prstGeom>
          <a:ln w="19050" cap="flat" cmpd="sng">
            <a:solidFill>
              <a:schemeClr val="tx1"/>
            </a:solidFill>
            <a:prstDash val="solid"/>
            <a:round/>
            <a:headEnd type="none" w="med" len="med"/>
            <a:tailEnd type="none" w="med" len="med"/>
          </a:ln>
        </p:spPr>
      </p:sp>
      <p:sp>
        <p:nvSpPr>
          <p:cNvPr id="29724" name="Line 86"/>
          <p:cNvSpPr/>
          <p:nvPr/>
        </p:nvSpPr>
        <p:spPr>
          <a:xfrm>
            <a:off x="284163" y="676275"/>
            <a:ext cx="8631237" cy="0"/>
          </a:xfrm>
          <a:prstGeom prst="line">
            <a:avLst/>
          </a:prstGeom>
          <a:ln w="19050" cap="sq" cmpd="sng">
            <a:solidFill>
              <a:schemeClr val="tx1"/>
            </a:solidFill>
            <a:prstDash val="solid"/>
            <a:round/>
            <a:headEnd type="none" w="med" len="med"/>
            <a:tailEnd type="none" w="med" len="med"/>
          </a:ln>
        </p:spPr>
      </p:sp>
      <p:sp>
        <p:nvSpPr>
          <p:cNvPr id="29725" name="Line 88"/>
          <p:cNvSpPr/>
          <p:nvPr/>
        </p:nvSpPr>
        <p:spPr>
          <a:xfrm>
            <a:off x="284163" y="676275"/>
            <a:ext cx="0" cy="5616575"/>
          </a:xfrm>
          <a:prstGeom prst="line">
            <a:avLst/>
          </a:prstGeom>
          <a:ln w="19050" cap="sq" cmpd="sng">
            <a:solidFill>
              <a:schemeClr val="tx1"/>
            </a:solidFill>
            <a:prstDash val="solid"/>
            <a:round/>
            <a:headEnd type="none" w="med" len="med"/>
            <a:tailEnd type="none" w="med" len="med"/>
          </a:ln>
        </p:spPr>
      </p:sp>
      <p:sp>
        <p:nvSpPr>
          <p:cNvPr id="29726" name="Line 89"/>
          <p:cNvSpPr/>
          <p:nvPr/>
        </p:nvSpPr>
        <p:spPr>
          <a:xfrm>
            <a:off x="8915400" y="676275"/>
            <a:ext cx="0" cy="5616575"/>
          </a:xfrm>
          <a:prstGeom prst="line">
            <a:avLst/>
          </a:prstGeom>
          <a:ln w="19050" cap="sq" cmpd="sng">
            <a:solidFill>
              <a:schemeClr val="tx1"/>
            </a:solidFill>
            <a:prstDash val="solid"/>
            <a:round/>
            <a:headEnd type="none" w="med" len="med"/>
            <a:tailEnd type="none" w="med" len="med"/>
          </a:ln>
        </p:spPr>
      </p:sp>
      <p:sp>
        <p:nvSpPr>
          <p:cNvPr id="29727" name="Line 87"/>
          <p:cNvSpPr/>
          <p:nvPr/>
        </p:nvSpPr>
        <p:spPr>
          <a:xfrm>
            <a:off x="284163" y="6292850"/>
            <a:ext cx="8631237" cy="0"/>
          </a:xfrm>
          <a:prstGeom prst="line">
            <a:avLst/>
          </a:prstGeom>
          <a:ln w="19050" cap="sq" cmpd="sng">
            <a:solidFill>
              <a:schemeClr val="tx1"/>
            </a:solidFill>
            <a:prstDash val="solid"/>
            <a:round/>
            <a:headEnd type="none" w="med" len="med"/>
            <a:tailEnd type="none" w="med" len="med"/>
          </a:ln>
        </p:spPr>
      </p:sp>
      <p:sp>
        <p:nvSpPr>
          <p:cNvPr id="29728" name="Line 226"/>
          <p:cNvSpPr/>
          <p:nvPr/>
        </p:nvSpPr>
        <p:spPr>
          <a:xfrm>
            <a:off x="284163" y="676275"/>
            <a:ext cx="1360487" cy="460375"/>
          </a:xfrm>
          <a:prstGeom prst="line">
            <a:avLst/>
          </a:prstGeom>
          <a:ln w="19050" cap="rnd" cmpd="sng">
            <a:solidFill>
              <a:schemeClr val="tx1"/>
            </a:solidFill>
            <a:prstDash val="solid"/>
            <a:round/>
            <a:headEnd type="none" w="med" len="med"/>
            <a:tailEnd type="none" w="med" len="med"/>
          </a:ln>
        </p:spPr>
      </p:sp>
      <p:sp>
        <p:nvSpPr>
          <p:cNvPr id="1037542" name="Rectangle 230"/>
          <p:cNvSpPr/>
          <p:nvPr/>
        </p:nvSpPr>
        <p:spPr>
          <a:xfrm>
            <a:off x="1747838" y="4686300"/>
            <a:ext cx="476250" cy="396875"/>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charset="-122"/>
              </a:rPr>
              <a:t>[6]</a:t>
            </a:r>
            <a:endParaRPr lang="zh-CN" altLang="en-US" sz="2000" b="1" dirty="0">
              <a:solidFill>
                <a:schemeClr val="bg1"/>
              </a:solidFill>
              <a:latin typeface="IPAPANNEW" pitchFamily="2"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37382"/>
                                        </p:tgtEl>
                                        <p:attrNameLst>
                                          <p:attrName>style.visibility</p:attrName>
                                        </p:attrNameLst>
                                      </p:cBhvr>
                                      <p:to>
                                        <p:strVal val="visible"/>
                                      </p:to>
                                    </p:set>
                                    <p:anim calcmode="lin" valueType="num">
                                      <p:cBhvr>
                                        <p:cTn id="7" dur="500" fill="hold"/>
                                        <p:tgtEl>
                                          <p:spTgt spid="1037382"/>
                                        </p:tgtEl>
                                        <p:attrNameLst>
                                          <p:attrName>ppt_w</p:attrName>
                                        </p:attrNameLst>
                                      </p:cBhvr>
                                      <p:tavLst>
                                        <p:tav tm="0">
                                          <p:val>
                                            <p:fltVal val="0.000000"/>
                                          </p:val>
                                        </p:tav>
                                        <p:tav tm="100000">
                                          <p:val>
                                            <p:strVal val="#ppt_w"/>
                                          </p:val>
                                        </p:tav>
                                      </p:tavLst>
                                    </p:anim>
                                    <p:anim calcmode="lin" valueType="num">
                                      <p:cBhvr>
                                        <p:cTn id="8" dur="500" fill="hold"/>
                                        <p:tgtEl>
                                          <p:spTgt spid="1037382"/>
                                        </p:tgtEl>
                                        <p:attrNameLst>
                                          <p:attrName>ppt_h</p:attrName>
                                        </p:attrNameLst>
                                      </p:cBhvr>
                                      <p:tavLst>
                                        <p:tav tm="0">
                                          <p:val>
                                            <p:fltVal val="0.000000"/>
                                          </p:val>
                                        </p:tav>
                                        <p:tav tm="100000">
                                          <p:val>
                                            <p:strVal val="#ppt_h"/>
                                          </p:val>
                                        </p:tav>
                                      </p:tavLst>
                                    </p:anim>
                                    <p:animEffect transition="in" filter="fade">
                                      <p:cBhvr>
                                        <p:cTn id="9" dur="500"/>
                                        <p:tgtEl>
                                          <p:spTgt spid="10373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37383"/>
                                        </p:tgtEl>
                                        <p:attrNameLst>
                                          <p:attrName>style.visibility</p:attrName>
                                        </p:attrNameLst>
                                      </p:cBhvr>
                                      <p:to>
                                        <p:strVal val="visible"/>
                                      </p:to>
                                    </p:set>
                                    <p:anim calcmode="lin" valueType="num">
                                      <p:cBhvr>
                                        <p:cTn id="14" dur="500" fill="hold"/>
                                        <p:tgtEl>
                                          <p:spTgt spid="1037383"/>
                                        </p:tgtEl>
                                        <p:attrNameLst>
                                          <p:attrName>ppt_w</p:attrName>
                                        </p:attrNameLst>
                                      </p:cBhvr>
                                      <p:tavLst>
                                        <p:tav tm="0">
                                          <p:val>
                                            <p:fltVal val="0.000000"/>
                                          </p:val>
                                        </p:tav>
                                        <p:tav tm="100000">
                                          <p:val>
                                            <p:strVal val="#ppt_w"/>
                                          </p:val>
                                        </p:tav>
                                      </p:tavLst>
                                    </p:anim>
                                    <p:anim calcmode="lin" valueType="num">
                                      <p:cBhvr>
                                        <p:cTn id="15" dur="500" fill="hold"/>
                                        <p:tgtEl>
                                          <p:spTgt spid="1037383"/>
                                        </p:tgtEl>
                                        <p:attrNameLst>
                                          <p:attrName>ppt_h</p:attrName>
                                        </p:attrNameLst>
                                      </p:cBhvr>
                                      <p:tavLst>
                                        <p:tav tm="0">
                                          <p:val>
                                            <p:fltVal val="0.000000"/>
                                          </p:val>
                                        </p:tav>
                                        <p:tav tm="100000">
                                          <p:val>
                                            <p:strVal val="#ppt_h"/>
                                          </p:val>
                                        </p:tav>
                                      </p:tavLst>
                                    </p:anim>
                                    <p:animEffect transition="in" filter="fade">
                                      <p:cBhvr>
                                        <p:cTn id="16" dur="500"/>
                                        <p:tgtEl>
                                          <p:spTgt spid="103738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37384"/>
                                        </p:tgtEl>
                                        <p:attrNameLst>
                                          <p:attrName>style.visibility</p:attrName>
                                        </p:attrNameLst>
                                      </p:cBhvr>
                                      <p:to>
                                        <p:strVal val="visible"/>
                                      </p:to>
                                    </p:set>
                                    <p:anim calcmode="lin" valueType="num">
                                      <p:cBhvr>
                                        <p:cTn id="21" dur="500" fill="hold"/>
                                        <p:tgtEl>
                                          <p:spTgt spid="1037384"/>
                                        </p:tgtEl>
                                        <p:attrNameLst>
                                          <p:attrName>ppt_w</p:attrName>
                                        </p:attrNameLst>
                                      </p:cBhvr>
                                      <p:tavLst>
                                        <p:tav tm="0">
                                          <p:val>
                                            <p:fltVal val="0.000000"/>
                                          </p:val>
                                        </p:tav>
                                        <p:tav tm="100000">
                                          <p:val>
                                            <p:strVal val="#ppt_w"/>
                                          </p:val>
                                        </p:tav>
                                      </p:tavLst>
                                    </p:anim>
                                    <p:anim calcmode="lin" valueType="num">
                                      <p:cBhvr>
                                        <p:cTn id="22" dur="500" fill="hold"/>
                                        <p:tgtEl>
                                          <p:spTgt spid="1037384"/>
                                        </p:tgtEl>
                                        <p:attrNameLst>
                                          <p:attrName>ppt_h</p:attrName>
                                        </p:attrNameLst>
                                      </p:cBhvr>
                                      <p:tavLst>
                                        <p:tav tm="0">
                                          <p:val>
                                            <p:fltVal val="0.000000"/>
                                          </p:val>
                                        </p:tav>
                                        <p:tav tm="100000">
                                          <p:val>
                                            <p:strVal val="#ppt_h"/>
                                          </p:val>
                                        </p:tav>
                                      </p:tavLst>
                                    </p:anim>
                                    <p:animEffect transition="in" filter="fade">
                                      <p:cBhvr>
                                        <p:cTn id="23" dur="500"/>
                                        <p:tgtEl>
                                          <p:spTgt spid="103738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37385"/>
                                        </p:tgtEl>
                                        <p:attrNameLst>
                                          <p:attrName>style.visibility</p:attrName>
                                        </p:attrNameLst>
                                      </p:cBhvr>
                                      <p:to>
                                        <p:strVal val="visible"/>
                                      </p:to>
                                    </p:set>
                                    <p:anim calcmode="lin" valueType="num">
                                      <p:cBhvr>
                                        <p:cTn id="28" dur="500" fill="hold"/>
                                        <p:tgtEl>
                                          <p:spTgt spid="1037385"/>
                                        </p:tgtEl>
                                        <p:attrNameLst>
                                          <p:attrName>ppt_w</p:attrName>
                                        </p:attrNameLst>
                                      </p:cBhvr>
                                      <p:tavLst>
                                        <p:tav tm="0">
                                          <p:val>
                                            <p:fltVal val="0.000000"/>
                                          </p:val>
                                        </p:tav>
                                        <p:tav tm="100000">
                                          <p:val>
                                            <p:strVal val="#ppt_w"/>
                                          </p:val>
                                        </p:tav>
                                      </p:tavLst>
                                    </p:anim>
                                    <p:anim calcmode="lin" valueType="num">
                                      <p:cBhvr>
                                        <p:cTn id="29" dur="500" fill="hold"/>
                                        <p:tgtEl>
                                          <p:spTgt spid="1037385"/>
                                        </p:tgtEl>
                                        <p:attrNameLst>
                                          <p:attrName>ppt_h</p:attrName>
                                        </p:attrNameLst>
                                      </p:cBhvr>
                                      <p:tavLst>
                                        <p:tav tm="0">
                                          <p:val>
                                            <p:fltVal val="0.000000"/>
                                          </p:val>
                                        </p:tav>
                                        <p:tav tm="100000">
                                          <p:val>
                                            <p:strVal val="#ppt_h"/>
                                          </p:val>
                                        </p:tav>
                                      </p:tavLst>
                                    </p:anim>
                                    <p:animEffect transition="in" filter="fade">
                                      <p:cBhvr>
                                        <p:cTn id="30" dur="500"/>
                                        <p:tgtEl>
                                          <p:spTgt spid="103738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37386"/>
                                        </p:tgtEl>
                                        <p:attrNameLst>
                                          <p:attrName>style.visibility</p:attrName>
                                        </p:attrNameLst>
                                      </p:cBhvr>
                                      <p:to>
                                        <p:strVal val="visible"/>
                                      </p:to>
                                    </p:set>
                                    <p:anim calcmode="lin" valueType="num">
                                      <p:cBhvr>
                                        <p:cTn id="35" dur="500" fill="hold"/>
                                        <p:tgtEl>
                                          <p:spTgt spid="1037386"/>
                                        </p:tgtEl>
                                        <p:attrNameLst>
                                          <p:attrName>ppt_w</p:attrName>
                                        </p:attrNameLst>
                                      </p:cBhvr>
                                      <p:tavLst>
                                        <p:tav tm="0">
                                          <p:val>
                                            <p:fltVal val="0.000000"/>
                                          </p:val>
                                        </p:tav>
                                        <p:tav tm="100000">
                                          <p:val>
                                            <p:strVal val="#ppt_w"/>
                                          </p:val>
                                        </p:tav>
                                      </p:tavLst>
                                    </p:anim>
                                    <p:anim calcmode="lin" valueType="num">
                                      <p:cBhvr>
                                        <p:cTn id="36" dur="500" fill="hold"/>
                                        <p:tgtEl>
                                          <p:spTgt spid="1037386"/>
                                        </p:tgtEl>
                                        <p:attrNameLst>
                                          <p:attrName>ppt_h</p:attrName>
                                        </p:attrNameLst>
                                      </p:cBhvr>
                                      <p:tavLst>
                                        <p:tav tm="0">
                                          <p:val>
                                            <p:fltVal val="0.000000"/>
                                          </p:val>
                                        </p:tav>
                                        <p:tav tm="100000">
                                          <p:val>
                                            <p:strVal val="#ppt_h"/>
                                          </p:val>
                                        </p:tav>
                                      </p:tavLst>
                                    </p:anim>
                                    <p:animEffect transition="in" filter="fade">
                                      <p:cBhvr>
                                        <p:cTn id="37" dur="500"/>
                                        <p:tgtEl>
                                          <p:spTgt spid="103738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37387"/>
                                        </p:tgtEl>
                                        <p:attrNameLst>
                                          <p:attrName>style.visibility</p:attrName>
                                        </p:attrNameLst>
                                      </p:cBhvr>
                                      <p:to>
                                        <p:strVal val="visible"/>
                                      </p:to>
                                    </p:set>
                                    <p:anim calcmode="lin" valueType="num">
                                      <p:cBhvr>
                                        <p:cTn id="42" dur="500" fill="hold"/>
                                        <p:tgtEl>
                                          <p:spTgt spid="1037387"/>
                                        </p:tgtEl>
                                        <p:attrNameLst>
                                          <p:attrName>ppt_w</p:attrName>
                                        </p:attrNameLst>
                                      </p:cBhvr>
                                      <p:tavLst>
                                        <p:tav tm="0">
                                          <p:val>
                                            <p:fltVal val="0.000000"/>
                                          </p:val>
                                        </p:tav>
                                        <p:tav tm="100000">
                                          <p:val>
                                            <p:strVal val="#ppt_w"/>
                                          </p:val>
                                        </p:tav>
                                      </p:tavLst>
                                    </p:anim>
                                    <p:anim calcmode="lin" valueType="num">
                                      <p:cBhvr>
                                        <p:cTn id="43" dur="500" fill="hold"/>
                                        <p:tgtEl>
                                          <p:spTgt spid="1037387"/>
                                        </p:tgtEl>
                                        <p:attrNameLst>
                                          <p:attrName>ppt_h</p:attrName>
                                        </p:attrNameLst>
                                      </p:cBhvr>
                                      <p:tavLst>
                                        <p:tav tm="0">
                                          <p:val>
                                            <p:fltVal val="0.000000"/>
                                          </p:val>
                                        </p:tav>
                                        <p:tav tm="100000">
                                          <p:val>
                                            <p:strVal val="#ppt_h"/>
                                          </p:val>
                                        </p:tav>
                                      </p:tavLst>
                                    </p:anim>
                                    <p:animEffect transition="in" filter="fade">
                                      <p:cBhvr>
                                        <p:cTn id="44" dur="500"/>
                                        <p:tgtEl>
                                          <p:spTgt spid="103738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37388"/>
                                        </p:tgtEl>
                                        <p:attrNameLst>
                                          <p:attrName>style.visibility</p:attrName>
                                        </p:attrNameLst>
                                      </p:cBhvr>
                                      <p:to>
                                        <p:strVal val="visible"/>
                                      </p:to>
                                    </p:set>
                                    <p:anim calcmode="lin" valueType="num">
                                      <p:cBhvr>
                                        <p:cTn id="49" dur="500" fill="hold"/>
                                        <p:tgtEl>
                                          <p:spTgt spid="1037388"/>
                                        </p:tgtEl>
                                        <p:attrNameLst>
                                          <p:attrName>ppt_w</p:attrName>
                                        </p:attrNameLst>
                                      </p:cBhvr>
                                      <p:tavLst>
                                        <p:tav tm="0">
                                          <p:val>
                                            <p:fltVal val="0.000000"/>
                                          </p:val>
                                        </p:tav>
                                        <p:tav tm="100000">
                                          <p:val>
                                            <p:strVal val="#ppt_w"/>
                                          </p:val>
                                        </p:tav>
                                      </p:tavLst>
                                    </p:anim>
                                    <p:anim calcmode="lin" valueType="num">
                                      <p:cBhvr>
                                        <p:cTn id="50" dur="500" fill="hold"/>
                                        <p:tgtEl>
                                          <p:spTgt spid="1037388"/>
                                        </p:tgtEl>
                                        <p:attrNameLst>
                                          <p:attrName>ppt_h</p:attrName>
                                        </p:attrNameLst>
                                      </p:cBhvr>
                                      <p:tavLst>
                                        <p:tav tm="0">
                                          <p:val>
                                            <p:fltVal val="0.000000"/>
                                          </p:val>
                                        </p:tav>
                                        <p:tav tm="100000">
                                          <p:val>
                                            <p:strVal val="#ppt_h"/>
                                          </p:val>
                                        </p:tav>
                                      </p:tavLst>
                                    </p:anim>
                                    <p:animEffect transition="in" filter="fade">
                                      <p:cBhvr>
                                        <p:cTn id="51" dur="500"/>
                                        <p:tgtEl>
                                          <p:spTgt spid="103738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37389"/>
                                        </p:tgtEl>
                                        <p:attrNameLst>
                                          <p:attrName>style.visibility</p:attrName>
                                        </p:attrNameLst>
                                      </p:cBhvr>
                                      <p:to>
                                        <p:strVal val="visible"/>
                                      </p:to>
                                    </p:set>
                                    <p:anim calcmode="lin" valueType="num">
                                      <p:cBhvr>
                                        <p:cTn id="56" dur="500" fill="hold"/>
                                        <p:tgtEl>
                                          <p:spTgt spid="1037389"/>
                                        </p:tgtEl>
                                        <p:attrNameLst>
                                          <p:attrName>ppt_w</p:attrName>
                                        </p:attrNameLst>
                                      </p:cBhvr>
                                      <p:tavLst>
                                        <p:tav tm="0">
                                          <p:val>
                                            <p:fltVal val="0.000000"/>
                                          </p:val>
                                        </p:tav>
                                        <p:tav tm="100000">
                                          <p:val>
                                            <p:strVal val="#ppt_w"/>
                                          </p:val>
                                        </p:tav>
                                      </p:tavLst>
                                    </p:anim>
                                    <p:anim calcmode="lin" valueType="num">
                                      <p:cBhvr>
                                        <p:cTn id="57" dur="500" fill="hold"/>
                                        <p:tgtEl>
                                          <p:spTgt spid="1037389"/>
                                        </p:tgtEl>
                                        <p:attrNameLst>
                                          <p:attrName>ppt_h</p:attrName>
                                        </p:attrNameLst>
                                      </p:cBhvr>
                                      <p:tavLst>
                                        <p:tav tm="0">
                                          <p:val>
                                            <p:fltVal val="0.000000"/>
                                          </p:val>
                                        </p:tav>
                                        <p:tav tm="100000">
                                          <p:val>
                                            <p:strVal val="#ppt_h"/>
                                          </p:val>
                                        </p:tav>
                                      </p:tavLst>
                                    </p:anim>
                                    <p:animEffect transition="in" filter="fade">
                                      <p:cBhvr>
                                        <p:cTn id="58" dur="500"/>
                                        <p:tgtEl>
                                          <p:spTgt spid="103738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37390"/>
                                        </p:tgtEl>
                                        <p:attrNameLst>
                                          <p:attrName>style.visibility</p:attrName>
                                        </p:attrNameLst>
                                      </p:cBhvr>
                                      <p:to>
                                        <p:strVal val="visible"/>
                                      </p:to>
                                    </p:set>
                                    <p:anim calcmode="lin" valueType="num">
                                      <p:cBhvr>
                                        <p:cTn id="63" dur="500" fill="hold"/>
                                        <p:tgtEl>
                                          <p:spTgt spid="1037390"/>
                                        </p:tgtEl>
                                        <p:attrNameLst>
                                          <p:attrName>ppt_w</p:attrName>
                                        </p:attrNameLst>
                                      </p:cBhvr>
                                      <p:tavLst>
                                        <p:tav tm="0">
                                          <p:val>
                                            <p:fltVal val="0.000000"/>
                                          </p:val>
                                        </p:tav>
                                        <p:tav tm="100000">
                                          <p:val>
                                            <p:strVal val="#ppt_w"/>
                                          </p:val>
                                        </p:tav>
                                      </p:tavLst>
                                    </p:anim>
                                    <p:anim calcmode="lin" valueType="num">
                                      <p:cBhvr>
                                        <p:cTn id="64" dur="500" fill="hold"/>
                                        <p:tgtEl>
                                          <p:spTgt spid="1037390"/>
                                        </p:tgtEl>
                                        <p:attrNameLst>
                                          <p:attrName>ppt_h</p:attrName>
                                        </p:attrNameLst>
                                      </p:cBhvr>
                                      <p:tavLst>
                                        <p:tav tm="0">
                                          <p:val>
                                            <p:fltVal val="0.000000"/>
                                          </p:val>
                                        </p:tav>
                                        <p:tav tm="100000">
                                          <p:val>
                                            <p:strVal val="#ppt_h"/>
                                          </p:val>
                                        </p:tav>
                                      </p:tavLst>
                                    </p:anim>
                                    <p:animEffect transition="in" filter="fade">
                                      <p:cBhvr>
                                        <p:cTn id="65" dur="500"/>
                                        <p:tgtEl>
                                          <p:spTgt spid="103739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37391"/>
                                        </p:tgtEl>
                                        <p:attrNameLst>
                                          <p:attrName>style.visibility</p:attrName>
                                        </p:attrNameLst>
                                      </p:cBhvr>
                                      <p:to>
                                        <p:strVal val="visible"/>
                                      </p:to>
                                    </p:set>
                                    <p:anim calcmode="lin" valueType="num">
                                      <p:cBhvr>
                                        <p:cTn id="70" dur="500" fill="hold"/>
                                        <p:tgtEl>
                                          <p:spTgt spid="1037391"/>
                                        </p:tgtEl>
                                        <p:attrNameLst>
                                          <p:attrName>ppt_w</p:attrName>
                                        </p:attrNameLst>
                                      </p:cBhvr>
                                      <p:tavLst>
                                        <p:tav tm="0">
                                          <p:val>
                                            <p:fltVal val="0.000000"/>
                                          </p:val>
                                        </p:tav>
                                        <p:tav tm="100000">
                                          <p:val>
                                            <p:strVal val="#ppt_w"/>
                                          </p:val>
                                        </p:tav>
                                      </p:tavLst>
                                    </p:anim>
                                    <p:anim calcmode="lin" valueType="num">
                                      <p:cBhvr>
                                        <p:cTn id="71" dur="500" fill="hold"/>
                                        <p:tgtEl>
                                          <p:spTgt spid="1037391"/>
                                        </p:tgtEl>
                                        <p:attrNameLst>
                                          <p:attrName>ppt_h</p:attrName>
                                        </p:attrNameLst>
                                      </p:cBhvr>
                                      <p:tavLst>
                                        <p:tav tm="0">
                                          <p:val>
                                            <p:fltVal val="0.000000"/>
                                          </p:val>
                                        </p:tav>
                                        <p:tav tm="100000">
                                          <p:val>
                                            <p:strVal val="#ppt_h"/>
                                          </p:val>
                                        </p:tav>
                                      </p:tavLst>
                                    </p:anim>
                                    <p:animEffect transition="in" filter="fade">
                                      <p:cBhvr>
                                        <p:cTn id="72" dur="500"/>
                                        <p:tgtEl>
                                          <p:spTgt spid="103739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37542"/>
                                        </p:tgtEl>
                                        <p:attrNameLst>
                                          <p:attrName>style.visibility</p:attrName>
                                        </p:attrNameLst>
                                      </p:cBhvr>
                                      <p:to>
                                        <p:strVal val="visible"/>
                                      </p:to>
                                    </p:set>
                                    <p:anim calcmode="lin" valueType="num">
                                      <p:cBhvr>
                                        <p:cTn id="75" dur="500" fill="hold"/>
                                        <p:tgtEl>
                                          <p:spTgt spid="1037542"/>
                                        </p:tgtEl>
                                        <p:attrNameLst>
                                          <p:attrName>ppt_w</p:attrName>
                                        </p:attrNameLst>
                                      </p:cBhvr>
                                      <p:tavLst>
                                        <p:tav tm="0">
                                          <p:val>
                                            <p:fltVal val="0.000000"/>
                                          </p:val>
                                        </p:tav>
                                        <p:tav tm="100000">
                                          <p:val>
                                            <p:strVal val="#ppt_w"/>
                                          </p:val>
                                        </p:tav>
                                      </p:tavLst>
                                    </p:anim>
                                    <p:anim calcmode="lin" valueType="num">
                                      <p:cBhvr>
                                        <p:cTn id="76" dur="500" fill="hold"/>
                                        <p:tgtEl>
                                          <p:spTgt spid="1037542"/>
                                        </p:tgtEl>
                                        <p:attrNameLst>
                                          <p:attrName>ppt_h</p:attrName>
                                        </p:attrNameLst>
                                      </p:cBhvr>
                                      <p:tavLst>
                                        <p:tav tm="0">
                                          <p:val>
                                            <p:fltVal val="0.000000"/>
                                          </p:val>
                                        </p:tav>
                                        <p:tav tm="100000">
                                          <p:val>
                                            <p:strVal val="#ppt_h"/>
                                          </p:val>
                                        </p:tav>
                                      </p:tavLst>
                                    </p:anim>
                                    <p:animEffect transition="in" filter="fade">
                                      <p:cBhvr>
                                        <p:cTn id="77" dur="500"/>
                                        <p:tgtEl>
                                          <p:spTgt spid="1037542"/>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037392"/>
                                        </p:tgtEl>
                                        <p:attrNameLst>
                                          <p:attrName>style.visibility</p:attrName>
                                        </p:attrNameLst>
                                      </p:cBhvr>
                                      <p:to>
                                        <p:strVal val="visible"/>
                                      </p:to>
                                    </p:set>
                                    <p:anim calcmode="lin" valueType="num">
                                      <p:cBhvr>
                                        <p:cTn id="82" dur="500" fill="hold"/>
                                        <p:tgtEl>
                                          <p:spTgt spid="1037392"/>
                                        </p:tgtEl>
                                        <p:attrNameLst>
                                          <p:attrName>ppt_w</p:attrName>
                                        </p:attrNameLst>
                                      </p:cBhvr>
                                      <p:tavLst>
                                        <p:tav tm="0">
                                          <p:val>
                                            <p:fltVal val="0.000000"/>
                                          </p:val>
                                        </p:tav>
                                        <p:tav tm="100000">
                                          <p:val>
                                            <p:strVal val="#ppt_w"/>
                                          </p:val>
                                        </p:tav>
                                      </p:tavLst>
                                    </p:anim>
                                    <p:anim calcmode="lin" valueType="num">
                                      <p:cBhvr>
                                        <p:cTn id="83" dur="500" fill="hold"/>
                                        <p:tgtEl>
                                          <p:spTgt spid="1037392"/>
                                        </p:tgtEl>
                                        <p:attrNameLst>
                                          <p:attrName>ppt_h</p:attrName>
                                        </p:attrNameLst>
                                      </p:cBhvr>
                                      <p:tavLst>
                                        <p:tav tm="0">
                                          <p:val>
                                            <p:fltVal val="0.000000"/>
                                          </p:val>
                                        </p:tav>
                                        <p:tav tm="100000">
                                          <p:val>
                                            <p:strVal val="#ppt_h"/>
                                          </p:val>
                                        </p:tav>
                                      </p:tavLst>
                                    </p:anim>
                                    <p:animEffect transition="in" filter="fade">
                                      <p:cBhvr>
                                        <p:cTn id="84" dur="500"/>
                                        <p:tgtEl>
                                          <p:spTgt spid="103739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037393"/>
                                        </p:tgtEl>
                                        <p:attrNameLst>
                                          <p:attrName>style.visibility</p:attrName>
                                        </p:attrNameLst>
                                      </p:cBhvr>
                                      <p:to>
                                        <p:strVal val="visible"/>
                                      </p:to>
                                    </p:set>
                                    <p:anim calcmode="lin" valueType="num">
                                      <p:cBhvr>
                                        <p:cTn id="89" dur="500" fill="hold"/>
                                        <p:tgtEl>
                                          <p:spTgt spid="1037393"/>
                                        </p:tgtEl>
                                        <p:attrNameLst>
                                          <p:attrName>ppt_w</p:attrName>
                                        </p:attrNameLst>
                                      </p:cBhvr>
                                      <p:tavLst>
                                        <p:tav tm="0">
                                          <p:val>
                                            <p:fltVal val="0.000000"/>
                                          </p:val>
                                        </p:tav>
                                        <p:tav tm="100000">
                                          <p:val>
                                            <p:strVal val="#ppt_w"/>
                                          </p:val>
                                        </p:tav>
                                      </p:tavLst>
                                    </p:anim>
                                    <p:anim calcmode="lin" valueType="num">
                                      <p:cBhvr>
                                        <p:cTn id="90" dur="500" fill="hold"/>
                                        <p:tgtEl>
                                          <p:spTgt spid="1037393"/>
                                        </p:tgtEl>
                                        <p:attrNameLst>
                                          <p:attrName>ppt_h</p:attrName>
                                        </p:attrNameLst>
                                      </p:cBhvr>
                                      <p:tavLst>
                                        <p:tav tm="0">
                                          <p:val>
                                            <p:fltVal val="0.000000"/>
                                          </p:val>
                                        </p:tav>
                                        <p:tav tm="100000">
                                          <p:val>
                                            <p:strVal val="#ppt_h"/>
                                          </p:val>
                                        </p:tav>
                                      </p:tavLst>
                                    </p:anim>
                                    <p:animEffect transition="in" filter="fade">
                                      <p:cBhvr>
                                        <p:cTn id="91" dur="500"/>
                                        <p:tgtEl>
                                          <p:spTgt spid="103739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037394"/>
                                        </p:tgtEl>
                                        <p:attrNameLst>
                                          <p:attrName>style.visibility</p:attrName>
                                        </p:attrNameLst>
                                      </p:cBhvr>
                                      <p:to>
                                        <p:strVal val="visible"/>
                                      </p:to>
                                    </p:set>
                                    <p:anim calcmode="lin" valueType="num">
                                      <p:cBhvr>
                                        <p:cTn id="96" dur="500" fill="hold"/>
                                        <p:tgtEl>
                                          <p:spTgt spid="1037394"/>
                                        </p:tgtEl>
                                        <p:attrNameLst>
                                          <p:attrName>ppt_w</p:attrName>
                                        </p:attrNameLst>
                                      </p:cBhvr>
                                      <p:tavLst>
                                        <p:tav tm="0">
                                          <p:val>
                                            <p:fltVal val="0.000000"/>
                                          </p:val>
                                        </p:tav>
                                        <p:tav tm="100000">
                                          <p:val>
                                            <p:strVal val="#ppt_w"/>
                                          </p:val>
                                        </p:tav>
                                      </p:tavLst>
                                    </p:anim>
                                    <p:anim calcmode="lin" valueType="num">
                                      <p:cBhvr>
                                        <p:cTn id="97" dur="500" fill="hold"/>
                                        <p:tgtEl>
                                          <p:spTgt spid="1037394"/>
                                        </p:tgtEl>
                                        <p:attrNameLst>
                                          <p:attrName>ppt_h</p:attrName>
                                        </p:attrNameLst>
                                      </p:cBhvr>
                                      <p:tavLst>
                                        <p:tav tm="0">
                                          <p:val>
                                            <p:fltVal val="0.000000"/>
                                          </p:val>
                                        </p:tav>
                                        <p:tav tm="100000">
                                          <p:val>
                                            <p:strVal val="#ppt_h"/>
                                          </p:val>
                                        </p:tav>
                                      </p:tavLst>
                                    </p:anim>
                                    <p:animEffect transition="in" filter="fade">
                                      <p:cBhvr>
                                        <p:cTn id="98" dur="500"/>
                                        <p:tgtEl>
                                          <p:spTgt spid="103739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037395"/>
                                        </p:tgtEl>
                                        <p:attrNameLst>
                                          <p:attrName>style.visibility</p:attrName>
                                        </p:attrNameLst>
                                      </p:cBhvr>
                                      <p:to>
                                        <p:strVal val="visible"/>
                                      </p:to>
                                    </p:set>
                                    <p:anim calcmode="lin" valueType="num">
                                      <p:cBhvr>
                                        <p:cTn id="103" dur="500" fill="hold"/>
                                        <p:tgtEl>
                                          <p:spTgt spid="1037395"/>
                                        </p:tgtEl>
                                        <p:attrNameLst>
                                          <p:attrName>ppt_w</p:attrName>
                                        </p:attrNameLst>
                                      </p:cBhvr>
                                      <p:tavLst>
                                        <p:tav tm="0">
                                          <p:val>
                                            <p:fltVal val="0.000000"/>
                                          </p:val>
                                        </p:tav>
                                        <p:tav tm="100000">
                                          <p:val>
                                            <p:strVal val="#ppt_w"/>
                                          </p:val>
                                        </p:tav>
                                      </p:tavLst>
                                    </p:anim>
                                    <p:anim calcmode="lin" valueType="num">
                                      <p:cBhvr>
                                        <p:cTn id="104" dur="500" fill="hold"/>
                                        <p:tgtEl>
                                          <p:spTgt spid="1037395"/>
                                        </p:tgtEl>
                                        <p:attrNameLst>
                                          <p:attrName>ppt_h</p:attrName>
                                        </p:attrNameLst>
                                      </p:cBhvr>
                                      <p:tavLst>
                                        <p:tav tm="0">
                                          <p:val>
                                            <p:fltVal val="0.000000"/>
                                          </p:val>
                                        </p:tav>
                                        <p:tav tm="100000">
                                          <p:val>
                                            <p:strVal val="#ppt_h"/>
                                          </p:val>
                                        </p:tav>
                                      </p:tavLst>
                                    </p:anim>
                                    <p:animEffect transition="in" filter="fade">
                                      <p:cBhvr>
                                        <p:cTn id="105" dur="500"/>
                                        <p:tgtEl>
                                          <p:spTgt spid="103739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037396"/>
                                        </p:tgtEl>
                                        <p:attrNameLst>
                                          <p:attrName>style.visibility</p:attrName>
                                        </p:attrNameLst>
                                      </p:cBhvr>
                                      <p:to>
                                        <p:strVal val="visible"/>
                                      </p:to>
                                    </p:set>
                                    <p:anim calcmode="lin" valueType="num">
                                      <p:cBhvr>
                                        <p:cTn id="110" dur="500" fill="hold"/>
                                        <p:tgtEl>
                                          <p:spTgt spid="1037396"/>
                                        </p:tgtEl>
                                        <p:attrNameLst>
                                          <p:attrName>ppt_w</p:attrName>
                                        </p:attrNameLst>
                                      </p:cBhvr>
                                      <p:tavLst>
                                        <p:tav tm="0">
                                          <p:val>
                                            <p:fltVal val="0.000000"/>
                                          </p:val>
                                        </p:tav>
                                        <p:tav tm="100000">
                                          <p:val>
                                            <p:strVal val="#ppt_w"/>
                                          </p:val>
                                        </p:tav>
                                      </p:tavLst>
                                    </p:anim>
                                    <p:anim calcmode="lin" valueType="num">
                                      <p:cBhvr>
                                        <p:cTn id="111" dur="500" fill="hold"/>
                                        <p:tgtEl>
                                          <p:spTgt spid="1037396"/>
                                        </p:tgtEl>
                                        <p:attrNameLst>
                                          <p:attrName>ppt_h</p:attrName>
                                        </p:attrNameLst>
                                      </p:cBhvr>
                                      <p:tavLst>
                                        <p:tav tm="0">
                                          <p:val>
                                            <p:fltVal val="0.000000"/>
                                          </p:val>
                                        </p:tav>
                                        <p:tav tm="100000">
                                          <p:val>
                                            <p:strVal val="#ppt_h"/>
                                          </p:val>
                                        </p:tav>
                                      </p:tavLst>
                                    </p:anim>
                                    <p:animEffect transition="in" filter="fade">
                                      <p:cBhvr>
                                        <p:cTn id="112" dur="500"/>
                                        <p:tgtEl>
                                          <p:spTgt spid="1037396"/>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037397"/>
                                        </p:tgtEl>
                                        <p:attrNameLst>
                                          <p:attrName>style.visibility</p:attrName>
                                        </p:attrNameLst>
                                      </p:cBhvr>
                                      <p:to>
                                        <p:strVal val="visible"/>
                                      </p:to>
                                    </p:set>
                                    <p:anim calcmode="lin" valueType="num">
                                      <p:cBhvr>
                                        <p:cTn id="117" dur="500" fill="hold"/>
                                        <p:tgtEl>
                                          <p:spTgt spid="1037397"/>
                                        </p:tgtEl>
                                        <p:attrNameLst>
                                          <p:attrName>ppt_w</p:attrName>
                                        </p:attrNameLst>
                                      </p:cBhvr>
                                      <p:tavLst>
                                        <p:tav tm="0">
                                          <p:val>
                                            <p:fltVal val="0.000000"/>
                                          </p:val>
                                        </p:tav>
                                        <p:tav tm="100000">
                                          <p:val>
                                            <p:strVal val="#ppt_w"/>
                                          </p:val>
                                        </p:tav>
                                      </p:tavLst>
                                    </p:anim>
                                    <p:anim calcmode="lin" valueType="num">
                                      <p:cBhvr>
                                        <p:cTn id="118" dur="500" fill="hold"/>
                                        <p:tgtEl>
                                          <p:spTgt spid="1037397"/>
                                        </p:tgtEl>
                                        <p:attrNameLst>
                                          <p:attrName>ppt_h</p:attrName>
                                        </p:attrNameLst>
                                      </p:cBhvr>
                                      <p:tavLst>
                                        <p:tav tm="0">
                                          <p:val>
                                            <p:fltVal val="0.000000"/>
                                          </p:val>
                                        </p:tav>
                                        <p:tav tm="100000">
                                          <p:val>
                                            <p:strVal val="#ppt_h"/>
                                          </p:val>
                                        </p:tav>
                                      </p:tavLst>
                                    </p:anim>
                                    <p:animEffect transition="in" filter="fade">
                                      <p:cBhvr>
                                        <p:cTn id="119" dur="500"/>
                                        <p:tgtEl>
                                          <p:spTgt spid="103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97" grpId="0"/>
      <p:bldP spid="1037396" grpId="0"/>
      <p:bldP spid="1037395" grpId="0"/>
      <p:bldP spid="1037394" grpId="0"/>
      <p:bldP spid="1037393" grpId="0"/>
      <p:bldP spid="1037392" grpId="0"/>
      <p:bldP spid="1037391" grpId="0"/>
      <p:bldP spid="1037390" grpId="0"/>
      <p:bldP spid="1037389" grpId="0"/>
      <p:bldP spid="1037388" grpId="0"/>
      <p:bldP spid="1037387" grpId="0"/>
      <p:bldP spid="1037386" grpId="0"/>
      <p:bldP spid="1037385" grpId="0"/>
      <p:bldP spid="1037384" grpId="0"/>
      <p:bldP spid="1037383" grpId="0"/>
      <p:bldP spid="1037382" grpId="0"/>
      <p:bldP spid="103754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1745" name="Object 5"/>
          <p:cNvGraphicFramePr/>
          <p:nvPr/>
        </p:nvGraphicFramePr>
        <p:xfrm>
          <a:off x="612775" y="1701800"/>
          <a:ext cx="7983538" cy="3138488"/>
        </p:xfrm>
        <a:graphic>
          <a:graphicData uri="http://schemas.openxmlformats.org/presentationml/2006/ole">
            <mc:AlternateContent xmlns:mc="http://schemas.openxmlformats.org/markup-compatibility/2006">
              <mc:Choice xmlns:v="urn:schemas-microsoft-com:vml" Requires="v">
                <p:oleObj spid="_x0000_s3087" name="" r:id="rId1" imgW="8060055" imgH="3166110" progId="Word.Document.8">
                  <p:embed/>
                </p:oleObj>
              </mc:Choice>
              <mc:Fallback>
                <p:oleObj name="" r:id="rId1" imgW="8060055" imgH="3166110" progId="Word.Document.8">
                  <p:embed/>
                  <p:pic>
                    <p:nvPicPr>
                      <p:cNvPr id="0" name="图片 3086"/>
                      <p:cNvPicPr/>
                      <p:nvPr/>
                    </p:nvPicPr>
                    <p:blipFill>
                      <a:blip r:embed="rId2"/>
                      <a:stretch>
                        <a:fillRect/>
                      </a:stretch>
                    </p:blipFill>
                    <p:spPr>
                      <a:xfrm>
                        <a:off x="612775" y="1701800"/>
                        <a:ext cx="7983538" cy="3138488"/>
                      </a:xfrm>
                      <a:prstGeom prst="rect">
                        <a:avLst/>
                      </a:prstGeom>
                      <a:noFill/>
                      <a:ln w="38100">
                        <a:noFill/>
                        <a:miter/>
                      </a:ln>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3793" name="Object 2"/>
          <p:cNvGraphicFramePr/>
          <p:nvPr/>
        </p:nvGraphicFramePr>
        <p:xfrm>
          <a:off x="165100" y="301625"/>
          <a:ext cx="6550025" cy="593725"/>
        </p:xfrm>
        <a:graphic>
          <a:graphicData uri="http://schemas.openxmlformats.org/presentationml/2006/ole">
            <mc:AlternateContent xmlns:mc="http://schemas.openxmlformats.org/markup-compatibility/2006">
              <mc:Choice xmlns:v="urn:schemas-microsoft-com:vml" Requires="v">
                <p:oleObj spid="_x0000_s3084" name="" r:id="rId1" imgW="6613525" imgH="596265" progId="Word.Document.8">
                  <p:embed/>
                </p:oleObj>
              </mc:Choice>
              <mc:Fallback>
                <p:oleObj name="" r:id="rId1" imgW="6613525" imgH="596265" progId="Word.Document.8">
                  <p:embed/>
                  <p:pic>
                    <p:nvPicPr>
                      <p:cNvPr id="0" name="图片 3083"/>
                      <p:cNvPicPr/>
                      <p:nvPr/>
                    </p:nvPicPr>
                    <p:blipFill>
                      <a:blip r:embed="rId2"/>
                      <a:stretch>
                        <a:fillRect/>
                      </a:stretch>
                    </p:blipFill>
                    <p:spPr>
                      <a:xfrm>
                        <a:off x="165100" y="301625"/>
                        <a:ext cx="6550025" cy="593725"/>
                      </a:xfrm>
                      <a:prstGeom prst="rect">
                        <a:avLst/>
                      </a:prstGeom>
                      <a:noFill/>
                      <a:ln w="38100">
                        <a:noFill/>
                        <a:miter/>
                      </a:ln>
                    </p:spPr>
                  </p:pic>
                </p:oleObj>
              </mc:Fallback>
            </mc:AlternateContent>
          </a:graphicData>
        </a:graphic>
      </p:graphicFrame>
      <p:sp>
        <p:nvSpPr>
          <p:cNvPr id="1036299" name="Rectangle 11"/>
          <p:cNvSpPr/>
          <p:nvPr/>
        </p:nvSpPr>
        <p:spPr>
          <a:xfrm>
            <a:off x="1604963" y="841375"/>
            <a:ext cx="7199312" cy="566738"/>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意义</a:t>
            </a:r>
            <a:endParaRPr lang="zh-CN" altLang="en-US" dirty="0">
              <a:latin typeface="Arial" panose="020B0604020202020204" pitchFamily="34" charset="0"/>
              <a:ea typeface="宋体" panose="02010600030101010101" pitchFamily="2" charset="-122"/>
            </a:endParaRPr>
          </a:p>
        </p:txBody>
      </p:sp>
      <p:sp>
        <p:nvSpPr>
          <p:cNvPr id="1036298" name="Rectangle 10"/>
          <p:cNvSpPr/>
          <p:nvPr/>
        </p:nvSpPr>
        <p:spPr>
          <a:xfrm>
            <a:off x="452438" y="841375"/>
            <a:ext cx="1152525" cy="566738"/>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角度</a:t>
            </a:r>
            <a:endParaRPr lang="zh-CN" altLang="en-US" dirty="0">
              <a:latin typeface="Arial" panose="020B0604020202020204" pitchFamily="34" charset="0"/>
              <a:ea typeface="宋体" panose="02010600030101010101" pitchFamily="2" charset="-122"/>
            </a:endParaRPr>
          </a:p>
        </p:txBody>
      </p:sp>
      <p:sp>
        <p:nvSpPr>
          <p:cNvPr id="1036310" name="Line 22"/>
          <p:cNvSpPr/>
          <p:nvPr/>
        </p:nvSpPr>
        <p:spPr>
          <a:xfrm>
            <a:off x="452438" y="1408113"/>
            <a:ext cx="8351837" cy="0"/>
          </a:xfrm>
          <a:prstGeom prst="line">
            <a:avLst/>
          </a:prstGeom>
          <a:ln w="19050" cap="flat" cmpd="sng">
            <a:solidFill>
              <a:schemeClr val="tx1"/>
            </a:solidFill>
            <a:prstDash val="solid"/>
            <a:round/>
            <a:headEnd type="none" w="med" len="med"/>
            <a:tailEnd type="none" w="med" len="med"/>
          </a:ln>
        </p:spPr>
      </p:sp>
      <p:sp>
        <p:nvSpPr>
          <p:cNvPr id="1036312" name="Line 24"/>
          <p:cNvSpPr/>
          <p:nvPr/>
        </p:nvSpPr>
        <p:spPr>
          <a:xfrm>
            <a:off x="1604963" y="841375"/>
            <a:ext cx="0" cy="3124200"/>
          </a:xfrm>
          <a:prstGeom prst="line">
            <a:avLst/>
          </a:prstGeom>
          <a:ln w="19050" cap="flat" cmpd="sng">
            <a:solidFill>
              <a:schemeClr val="tx1"/>
            </a:solidFill>
            <a:prstDash val="solid"/>
            <a:round/>
            <a:headEnd type="none" w="med" len="med"/>
            <a:tailEnd type="none" w="med" len="med"/>
          </a:ln>
        </p:spPr>
      </p:sp>
      <p:sp>
        <p:nvSpPr>
          <p:cNvPr id="1036316" name="Line 28"/>
          <p:cNvSpPr/>
          <p:nvPr/>
        </p:nvSpPr>
        <p:spPr>
          <a:xfrm>
            <a:off x="452438" y="2449513"/>
            <a:ext cx="8351837" cy="0"/>
          </a:xfrm>
          <a:prstGeom prst="line">
            <a:avLst/>
          </a:prstGeom>
          <a:ln w="19050" cap="flat" cmpd="sng">
            <a:solidFill>
              <a:schemeClr val="tx1"/>
            </a:solidFill>
            <a:prstDash val="solid"/>
            <a:round/>
            <a:headEnd type="none" w="med" len="med"/>
            <a:tailEnd type="none" w="med" len="med"/>
          </a:ln>
        </p:spPr>
      </p:sp>
      <p:sp>
        <p:nvSpPr>
          <p:cNvPr id="1036304" name="Line 16"/>
          <p:cNvSpPr/>
          <p:nvPr/>
        </p:nvSpPr>
        <p:spPr>
          <a:xfrm>
            <a:off x="452438" y="841375"/>
            <a:ext cx="8351837" cy="0"/>
          </a:xfrm>
          <a:prstGeom prst="line">
            <a:avLst/>
          </a:prstGeom>
          <a:ln w="19050" cap="sq" cmpd="sng">
            <a:solidFill>
              <a:schemeClr val="tx1"/>
            </a:solidFill>
            <a:prstDash val="solid"/>
            <a:round/>
            <a:headEnd type="none" w="med" len="med"/>
            <a:tailEnd type="none" w="med" len="med"/>
          </a:ln>
        </p:spPr>
      </p:sp>
      <p:sp>
        <p:nvSpPr>
          <p:cNvPr id="1036306" name="Line 18"/>
          <p:cNvSpPr/>
          <p:nvPr/>
        </p:nvSpPr>
        <p:spPr>
          <a:xfrm>
            <a:off x="452438" y="841375"/>
            <a:ext cx="0" cy="3124200"/>
          </a:xfrm>
          <a:prstGeom prst="line">
            <a:avLst/>
          </a:prstGeom>
          <a:ln w="19050" cap="sq" cmpd="sng">
            <a:solidFill>
              <a:schemeClr val="tx1"/>
            </a:solidFill>
            <a:prstDash val="solid"/>
            <a:round/>
            <a:headEnd type="none" w="med" len="med"/>
            <a:tailEnd type="none" w="med" len="med"/>
          </a:ln>
        </p:spPr>
      </p:sp>
      <p:sp>
        <p:nvSpPr>
          <p:cNvPr id="1036307" name="Line 19"/>
          <p:cNvSpPr/>
          <p:nvPr/>
        </p:nvSpPr>
        <p:spPr>
          <a:xfrm>
            <a:off x="8804275" y="841375"/>
            <a:ext cx="0" cy="3124200"/>
          </a:xfrm>
          <a:prstGeom prst="line">
            <a:avLst/>
          </a:prstGeom>
          <a:ln w="19050" cap="sq" cmpd="sng">
            <a:solidFill>
              <a:schemeClr val="tx1"/>
            </a:solidFill>
            <a:prstDash val="solid"/>
            <a:round/>
            <a:headEnd type="none" w="med" len="med"/>
            <a:tailEnd type="none" w="med" len="med"/>
          </a:ln>
        </p:spPr>
      </p:sp>
      <p:sp>
        <p:nvSpPr>
          <p:cNvPr id="1036305" name="Line 17"/>
          <p:cNvSpPr/>
          <p:nvPr/>
        </p:nvSpPr>
        <p:spPr>
          <a:xfrm>
            <a:off x="452438" y="3965575"/>
            <a:ext cx="8351837" cy="0"/>
          </a:xfrm>
          <a:prstGeom prst="line">
            <a:avLst/>
          </a:prstGeom>
          <a:ln w="19050" cap="sq" cmpd="sng">
            <a:solidFill>
              <a:schemeClr val="tx1"/>
            </a:solidFill>
            <a:prstDash val="solid"/>
            <a:round/>
            <a:headEnd type="none" w="med" len="med"/>
            <a:tailEnd type="none" w="med" len="med"/>
          </a:ln>
        </p:spPr>
      </p:sp>
      <p:graphicFrame>
        <p:nvGraphicFramePr>
          <p:cNvPr id="1036345" name="Object 57"/>
          <p:cNvGraphicFramePr/>
          <p:nvPr/>
        </p:nvGraphicFramePr>
        <p:xfrm>
          <a:off x="446088" y="4100513"/>
          <a:ext cx="8251825" cy="2368550"/>
        </p:xfrm>
        <a:graphic>
          <a:graphicData uri="http://schemas.openxmlformats.org/presentationml/2006/ole">
            <mc:AlternateContent xmlns:mc="http://schemas.openxmlformats.org/markup-compatibility/2006">
              <mc:Choice xmlns:v="urn:schemas-microsoft-com:vml" Requires="v">
                <p:oleObj spid="_x0000_s3086" name="" r:id="rId3" imgW="8253730" imgH="2371090" progId="Word.Document.8">
                  <p:embed/>
                </p:oleObj>
              </mc:Choice>
              <mc:Fallback>
                <p:oleObj name="" r:id="rId3" imgW="8253730" imgH="2371090" progId="Word.Document.8">
                  <p:embed/>
                  <p:pic>
                    <p:nvPicPr>
                      <p:cNvPr id="0" name="图片 3085"/>
                      <p:cNvPicPr/>
                      <p:nvPr/>
                    </p:nvPicPr>
                    <p:blipFill>
                      <a:blip r:embed="rId4"/>
                      <a:stretch>
                        <a:fillRect/>
                      </a:stretch>
                    </p:blipFill>
                    <p:spPr>
                      <a:xfrm>
                        <a:off x="446088" y="4100513"/>
                        <a:ext cx="8251825" cy="2368550"/>
                      </a:xfrm>
                      <a:prstGeom prst="rect">
                        <a:avLst/>
                      </a:prstGeom>
                      <a:noFill/>
                      <a:ln w="38100">
                        <a:noFill/>
                        <a:miter/>
                      </a:ln>
                    </p:spPr>
                  </p:pic>
                </p:oleObj>
              </mc:Fallback>
            </mc:AlternateContent>
          </a:graphicData>
        </a:graphic>
      </p:graphicFrame>
      <p:sp>
        <p:nvSpPr>
          <p:cNvPr id="1036346" name="Rectangle 58"/>
          <p:cNvSpPr/>
          <p:nvPr/>
        </p:nvSpPr>
        <p:spPr>
          <a:xfrm>
            <a:off x="1604963" y="2449513"/>
            <a:ext cx="7199312" cy="1516062"/>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有利于促进公民对决策的理解，推动决策的实施；有利于提高公民参与公共事务的热情和信心，增强公民的社会责任感</a:t>
            </a:r>
            <a:endParaRPr lang="zh-CN" altLang="en-US" dirty="0">
              <a:latin typeface="Arial" panose="020B0604020202020204" pitchFamily="34" charset="0"/>
              <a:ea typeface="宋体" panose="02010600030101010101" pitchFamily="2" charset="-122"/>
            </a:endParaRPr>
          </a:p>
        </p:txBody>
      </p:sp>
      <p:sp>
        <p:nvSpPr>
          <p:cNvPr id="1036347" name="Rectangle 59"/>
          <p:cNvSpPr/>
          <p:nvPr/>
        </p:nvSpPr>
        <p:spPr>
          <a:xfrm>
            <a:off x="452438" y="2449513"/>
            <a:ext cx="1152525" cy="1516062"/>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对公民</a:t>
            </a:r>
            <a:endParaRPr lang="zh-CN" altLang="en-US" dirty="0">
              <a:latin typeface="Arial" panose="020B0604020202020204" pitchFamily="34" charset="0"/>
              <a:ea typeface="宋体" panose="02010600030101010101" pitchFamily="2" charset="-122"/>
            </a:endParaRPr>
          </a:p>
        </p:txBody>
      </p:sp>
      <p:sp>
        <p:nvSpPr>
          <p:cNvPr id="1036348" name="Rectangle 60"/>
          <p:cNvSpPr/>
          <p:nvPr/>
        </p:nvSpPr>
        <p:spPr>
          <a:xfrm>
            <a:off x="1604963" y="1408113"/>
            <a:ext cx="7199312" cy="1041400"/>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有助于决策充分反映民意，体现决策的民主性；有利于决策广泛集中民智，增强决策的科学性</a:t>
            </a:r>
            <a:endParaRPr lang="zh-CN" altLang="en-US" dirty="0">
              <a:latin typeface="Arial" panose="020B0604020202020204" pitchFamily="34" charset="0"/>
              <a:ea typeface="宋体" panose="02010600030101010101" pitchFamily="2" charset="-122"/>
            </a:endParaRPr>
          </a:p>
        </p:txBody>
      </p:sp>
      <p:sp>
        <p:nvSpPr>
          <p:cNvPr id="1036349" name="Rectangle 61"/>
          <p:cNvSpPr/>
          <p:nvPr/>
        </p:nvSpPr>
        <p:spPr>
          <a:xfrm>
            <a:off x="452438" y="1408113"/>
            <a:ext cx="1152525" cy="1041400"/>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对决</a:t>
            </a:r>
            <a:endParaRPr lang="zh-CN" altLang="en-US" sz="2400" b="1" dirty="0">
              <a:latin typeface="Times New Roman" panose="02020603050405020304" pitchFamily="18" charset="0"/>
              <a:ea typeface="宋体" panose="02010600030101010101" pitchFamily="2" charset="-122"/>
            </a:endParaRPr>
          </a:p>
          <a:p>
            <a:pPr algn="ctr" defTabSz="914400">
              <a:tabLst>
                <a:tab pos="2400300" algn="l"/>
              </a:tabLst>
            </a:pPr>
            <a:r>
              <a:rPr lang="zh-CN" altLang="en-US" sz="2400" b="1" dirty="0">
                <a:latin typeface="Times New Roman" panose="02020603050405020304" pitchFamily="18" charset="0"/>
                <a:ea typeface="宋体" panose="02010600030101010101" pitchFamily="2" charset="-122"/>
              </a:rPr>
              <a:t>策者</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6299"/>
                                        </p:tgtEl>
                                        <p:attrNameLst>
                                          <p:attrName>style.visibility</p:attrName>
                                        </p:attrNameLst>
                                      </p:cBhvr>
                                      <p:to>
                                        <p:strVal val="visible"/>
                                      </p:to>
                                    </p:set>
                                    <p:animEffect transition="in" filter="blinds(horizontal)">
                                      <p:cBhvr>
                                        <p:cTn id="7" dur="500"/>
                                        <p:tgtEl>
                                          <p:spTgt spid="10362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36298"/>
                                        </p:tgtEl>
                                        <p:attrNameLst>
                                          <p:attrName>style.visibility</p:attrName>
                                        </p:attrNameLst>
                                      </p:cBhvr>
                                      <p:to>
                                        <p:strVal val="visible"/>
                                      </p:to>
                                    </p:set>
                                    <p:animEffect transition="in" filter="blinds(horizontal)">
                                      <p:cBhvr>
                                        <p:cTn id="10" dur="500"/>
                                        <p:tgtEl>
                                          <p:spTgt spid="1036298"/>
                                        </p:tgtEl>
                                      </p:cBhvr>
                                    </p:animEffect>
                                  </p:childTnLst>
                                </p:cTn>
                              </p:par>
                              <p:par>
                                <p:cTn id="11" presetID="3" presetClass="entr" presetSubtype="10" fill="hold" nodeType="withEffect">
                                  <p:stCondLst>
                                    <p:cond delay="0"/>
                                  </p:stCondLst>
                                  <p:childTnLst>
                                    <p:set>
                                      <p:cBhvr>
                                        <p:cTn id="12" dur="1" fill="hold">
                                          <p:stCondLst>
                                            <p:cond delay="0"/>
                                          </p:stCondLst>
                                        </p:cTn>
                                        <p:tgtEl>
                                          <p:spTgt spid="1036310"/>
                                        </p:tgtEl>
                                        <p:attrNameLst>
                                          <p:attrName>style.visibility</p:attrName>
                                        </p:attrNameLst>
                                      </p:cBhvr>
                                      <p:to>
                                        <p:strVal val="visible"/>
                                      </p:to>
                                    </p:set>
                                    <p:animEffect transition="in" filter="blinds(horizontal)">
                                      <p:cBhvr>
                                        <p:cTn id="13" dur="500"/>
                                        <p:tgtEl>
                                          <p:spTgt spid="1036310"/>
                                        </p:tgtEl>
                                      </p:cBhvr>
                                    </p:animEffect>
                                  </p:childTnLst>
                                </p:cTn>
                              </p:par>
                              <p:par>
                                <p:cTn id="14" presetID="3" presetClass="entr" presetSubtype="10" fill="hold" nodeType="withEffect">
                                  <p:stCondLst>
                                    <p:cond delay="0"/>
                                  </p:stCondLst>
                                  <p:childTnLst>
                                    <p:set>
                                      <p:cBhvr>
                                        <p:cTn id="15" dur="1" fill="hold">
                                          <p:stCondLst>
                                            <p:cond delay="0"/>
                                          </p:stCondLst>
                                        </p:cTn>
                                        <p:tgtEl>
                                          <p:spTgt spid="1036312"/>
                                        </p:tgtEl>
                                        <p:attrNameLst>
                                          <p:attrName>style.visibility</p:attrName>
                                        </p:attrNameLst>
                                      </p:cBhvr>
                                      <p:to>
                                        <p:strVal val="visible"/>
                                      </p:to>
                                    </p:set>
                                    <p:animEffect transition="in" filter="blinds(horizontal)">
                                      <p:cBhvr>
                                        <p:cTn id="16" dur="500"/>
                                        <p:tgtEl>
                                          <p:spTgt spid="1036312"/>
                                        </p:tgtEl>
                                      </p:cBhvr>
                                    </p:animEffect>
                                  </p:childTnLst>
                                </p:cTn>
                              </p:par>
                              <p:par>
                                <p:cTn id="17" presetID="3" presetClass="entr" presetSubtype="10" fill="hold" nodeType="withEffect">
                                  <p:stCondLst>
                                    <p:cond delay="0"/>
                                  </p:stCondLst>
                                  <p:childTnLst>
                                    <p:set>
                                      <p:cBhvr>
                                        <p:cTn id="18" dur="1" fill="hold">
                                          <p:stCondLst>
                                            <p:cond delay="0"/>
                                          </p:stCondLst>
                                        </p:cTn>
                                        <p:tgtEl>
                                          <p:spTgt spid="1036316"/>
                                        </p:tgtEl>
                                        <p:attrNameLst>
                                          <p:attrName>style.visibility</p:attrName>
                                        </p:attrNameLst>
                                      </p:cBhvr>
                                      <p:to>
                                        <p:strVal val="visible"/>
                                      </p:to>
                                    </p:set>
                                    <p:animEffect transition="in" filter="blinds(horizontal)">
                                      <p:cBhvr>
                                        <p:cTn id="19" dur="500"/>
                                        <p:tgtEl>
                                          <p:spTgt spid="1036316"/>
                                        </p:tgtEl>
                                      </p:cBhvr>
                                    </p:animEffect>
                                  </p:childTnLst>
                                </p:cTn>
                              </p:par>
                              <p:par>
                                <p:cTn id="20" presetID="3" presetClass="entr" presetSubtype="10" fill="hold" nodeType="withEffect">
                                  <p:stCondLst>
                                    <p:cond delay="0"/>
                                  </p:stCondLst>
                                  <p:childTnLst>
                                    <p:set>
                                      <p:cBhvr>
                                        <p:cTn id="21" dur="1" fill="hold">
                                          <p:stCondLst>
                                            <p:cond delay="0"/>
                                          </p:stCondLst>
                                        </p:cTn>
                                        <p:tgtEl>
                                          <p:spTgt spid="1036304"/>
                                        </p:tgtEl>
                                        <p:attrNameLst>
                                          <p:attrName>style.visibility</p:attrName>
                                        </p:attrNameLst>
                                      </p:cBhvr>
                                      <p:to>
                                        <p:strVal val="visible"/>
                                      </p:to>
                                    </p:set>
                                    <p:animEffect transition="in" filter="blinds(horizontal)">
                                      <p:cBhvr>
                                        <p:cTn id="22" dur="500"/>
                                        <p:tgtEl>
                                          <p:spTgt spid="1036304"/>
                                        </p:tgtEl>
                                      </p:cBhvr>
                                    </p:animEffect>
                                  </p:childTnLst>
                                </p:cTn>
                              </p:par>
                              <p:par>
                                <p:cTn id="23" presetID="3" presetClass="entr" presetSubtype="10" fill="hold" nodeType="withEffect">
                                  <p:stCondLst>
                                    <p:cond delay="0"/>
                                  </p:stCondLst>
                                  <p:childTnLst>
                                    <p:set>
                                      <p:cBhvr>
                                        <p:cTn id="24" dur="1" fill="hold">
                                          <p:stCondLst>
                                            <p:cond delay="0"/>
                                          </p:stCondLst>
                                        </p:cTn>
                                        <p:tgtEl>
                                          <p:spTgt spid="1036306"/>
                                        </p:tgtEl>
                                        <p:attrNameLst>
                                          <p:attrName>style.visibility</p:attrName>
                                        </p:attrNameLst>
                                      </p:cBhvr>
                                      <p:to>
                                        <p:strVal val="visible"/>
                                      </p:to>
                                    </p:set>
                                    <p:animEffect transition="in" filter="blinds(horizontal)">
                                      <p:cBhvr>
                                        <p:cTn id="25" dur="500"/>
                                        <p:tgtEl>
                                          <p:spTgt spid="1036306"/>
                                        </p:tgtEl>
                                      </p:cBhvr>
                                    </p:animEffect>
                                  </p:childTnLst>
                                </p:cTn>
                              </p:par>
                              <p:par>
                                <p:cTn id="26" presetID="3" presetClass="entr" presetSubtype="10" fill="hold" nodeType="withEffect">
                                  <p:stCondLst>
                                    <p:cond delay="0"/>
                                  </p:stCondLst>
                                  <p:childTnLst>
                                    <p:set>
                                      <p:cBhvr>
                                        <p:cTn id="27" dur="1" fill="hold">
                                          <p:stCondLst>
                                            <p:cond delay="0"/>
                                          </p:stCondLst>
                                        </p:cTn>
                                        <p:tgtEl>
                                          <p:spTgt spid="1036307"/>
                                        </p:tgtEl>
                                        <p:attrNameLst>
                                          <p:attrName>style.visibility</p:attrName>
                                        </p:attrNameLst>
                                      </p:cBhvr>
                                      <p:to>
                                        <p:strVal val="visible"/>
                                      </p:to>
                                    </p:set>
                                    <p:animEffect transition="in" filter="blinds(horizontal)">
                                      <p:cBhvr>
                                        <p:cTn id="28" dur="500"/>
                                        <p:tgtEl>
                                          <p:spTgt spid="1036307"/>
                                        </p:tgtEl>
                                      </p:cBhvr>
                                    </p:animEffect>
                                  </p:childTnLst>
                                </p:cTn>
                              </p:par>
                              <p:par>
                                <p:cTn id="29" presetID="3" presetClass="entr" presetSubtype="10" fill="hold" nodeType="withEffect">
                                  <p:stCondLst>
                                    <p:cond delay="0"/>
                                  </p:stCondLst>
                                  <p:childTnLst>
                                    <p:set>
                                      <p:cBhvr>
                                        <p:cTn id="30" dur="1" fill="hold">
                                          <p:stCondLst>
                                            <p:cond delay="0"/>
                                          </p:stCondLst>
                                        </p:cTn>
                                        <p:tgtEl>
                                          <p:spTgt spid="1036305"/>
                                        </p:tgtEl>
                                        <p:attrNameLst>
                                          <p:attrName>style.visibility</p:attrName>
                                        </p:attrNameLst>
                                      </p:cBhvr>
                                      <p:to>
                                        <p:strVal val="visible"/>
                                      </p:to>
                                    </p:set>
                                    <p:animEffect transition="in" filter="blinds(horizontal)">
                                      <p:cBhvr>
                                        <p:cTn id="31" dur="500"/>
                                        <p:tgtEl>
                                          <p:spTgt spid="103630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36349"/>
                                        </p:tgtEl>
                                        <p:attrNameLst>
                                          <p:attrName>style.visibility</p:attrName>
                                        </p:attrNameLst>
                                      </p:cBhvr>
                                      <p:to>
                                        <p:strVal val="visible"/>
                                      </p:to>
                                    </p:set>
                                    <p:anim calcmode="lin" valueType="num">
                                      <p:cBhvr>
                                        <p:cTn id="36" dur="500" fill="hold"/>
                                        <p:tgtEl>
                                          <p:spTgt spid="1036349"/>
                                        </p:tgtEl>
                                        <p:attrNameLst>
                                          <p:attrName>ppt_w</p:attrName>
                                        </p:attrNameLst>
                                      </p:cBhvr>
                                      <p:tavLst>
                                        <p:tav tm="0">
                                          <p:val>
                                            <p:fltVal val="0.000000"/>
                                          </p:val>
                                        </p:tav>
                                        <p:tav tm="100000">
                                          <p:val>
                                            <p:strVal val="#ppt_w"/>
                                          </p:val>
                                        </p:tav>
                                      </p:tavLst>
                                    </p:anim>
                                    <p:anim calcmode="lin" valueType="num">
                                      <p:cBhvr>
                                        <p:cTn id="37" dur="500" fill="hold"/>
                                        <p:tgtEl>
                                          <p:spTgt spid="1036349"/>
                                        </p:tgtEl>
                                        <p:attrNameLst>
                                          <p:attrName>ppt_h</p:attrName>
                                        </p:attrNameLst>
                                      </p:cBhvr>
                                      <p:tavLst>
                                        <p:tav tm="0">
                                          <p:val>
                                            <p:fltVal val="0.000000"/>
                                          </p:val>
                                        </p:tav>
                                        <p:tav tm="100000">
                                          <p:val>
                                            <p:strVal val="#ppt_h"/>
                                          </p:val>
                                        </p:tav>
                                      </p:tavLst>
                                    </p:anim>
                                    <p:animEffect transition="in" filter="fade">
                                      <p:cBhvr>
                                        <p:cTn id="38" dur="500"/>
                                        <p:tgtEl>
                                          <p:spTgt spid="103634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36348"/>
                                        </p:tgtEl>
                                        <p:attrNameLst>
                                          <p:attrName>style.visibility</p:attrName>
                                        </p:attrNameLst>
                                      </p:cBhvr>
                                      <p:to>
                                        <p:strVal val="visible"/>
                                      </p:to>
                                    </p:set>
                                    <p:anim calcmode="lin" valueType="num">
                                      <p:cBhvr>
                                        <p:cTn id="43" dur="500" fill="hold"/>
                                        <p:tgtEl>
                                          <p:spTgt spid="1036348"/>
                                        </p:tgtEl>
                                        <p:attrNameLst>
                                          <p:attrName>ppt_w</p:attrName>
                                        </p:attrNameLst>
                                      </p:cBhvr>
                                      <p:tavLst>
                                        <p:tav tm="0">
                                          <p:val>
                                            <p:fltVal val="0.000000"/>
                                          </p:val>
                                        </p:tav>
                                        <p:tav tm="100000">
                                          <p:val>
                                            <p:strVal val="#ppt_w"/>
                                          </p:val>
                                        </p:tav>
                                      </p:tavLst>
                                    </p:anim>
                                    <p:anim calcmode="lin" valueType="num">
                                      <p:cBhvr>
                                        <p:cTn id="44" dur="500" fill="hold"/>
                                        <p:tgtEl>
                                          <p:spTgt spid="1036348"/>
                                        </p:tgtEl>
                                        <p:attrNameLst>
                                          <p:attrName>ppt_h</p:attrName>
                                        </p:attrNameLst>
                                      </p:cBhvr>
                                      <p:tavLst>
                                        <p:tav tm="0">
                                          <p:val>
                                            <p:fltVal val="0.000000"/>
                                          </p:val>
                                        </p:tav>
                                        <p:tav tm="100000">
                                          <p:val>
                                            <p:strVal val="#ppt_h"/>
                                          </p:val>
                                        </p:tav>
                                      </p:tavLst>
                                    </p:anim>
                                    <p:animEffect transition="in" filter="fade">
                                      <p:cBhvr>
                                        <p:cTn id="45" dur="500"/>
                                        <p:tgtEl>
                                          <p:spTgt spid="103634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36347"/>
                                        </p:tgtEl>
                                        <p:attrNameLst>
                                          <p:attrName>style.visibility</p:attrName>
                                        </p:attrNameLst>
                                      </p:cBhvr>
                                      <p:to>
                                        <p:strVal val="visible"/>
                                      </p:to>
                                    </p:set>
                                    <p:anim calcmode="lin" valueType="num">
                                      <p:cBhvr>
                                        <p:cTn id="50" dur="500" fill="hold"/>
                                        <p:tgtEl>
                                          <p:spTgt spid="1036347"/>
                                        </p:tgtEl>
                                        <p:attrNameLst>
                                          <p:attrName>ppt_w</p:attrName>
                                        </p:attrNameLst>
                                      </p:cBhvr>
                                      <p:tavLst>
                                        <p:tav tm="0">
                                          <p:val>
                                            <p:fltVal val="0.000000"/>
                                          </p:val>
                                        </p:tav>
                                        <p:tav tm="100000">
                                          <p:val>
                                            <p:strVal val="#ppt_w"/>
                                          </p:val>
                                        </p:tav>
                                      </p:tavLst>
                                    </p:anim>
                                    <p:anim calcmode="lin" valueType="num">
                                      <p:cBhvr>
                                        <p:cTn id="51" dur="500" fill="hold"/>
                                        <p:tgtEl>
                                          <p:spTgt spid="1036347"/>
                                        </p:tgtEl>
                                        <p:attrNameLst>
                                          <p:attrName>ppt_h</p:attrName>
                                        </p:attrNameLst>
                                      </p:cBhvr>
                                      <p:tavLst>
                                        <p:tav tm="0">
                                          <p:val>
                                            <p:fltVal val="0.000000"/>
                                          </p:val>
                                        </p:tav>
                                        <p:tav tm="100000">
                                          <p:val>
                                            <p:strVal val="#ppt_h"/>
                                          </p:val>
                                        </p:tav>
                                      </p:tavLst>
                                    </p:anim>
                                    <p:animEffect transition="in" filter="fade">
                                      <p:cBhvr>
                                        <p:cTn id="52" dur="500"/>
                                        <p:tgtEl>
                                          <p:spTgt spid="103634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036346"/>
                                        </p:tgtEl>
                                        <p:attrNameLst>
                                          <p:attrName>style.visibility</p:attrName>
                                        </p:attrNameLst>
                                      </p:cBhvr>
                                      <p:to>
                                        <p:strVal val="visible"/>
                                      </p:to>
                                    </p:set>
                                    <p:anim calcmode="lin" valueType="num">
                                      <p:cBhvr>
                                        <p:cTn id="57" dur="500" fill="hold"/>
                                        <p:tgtEl>
                                          <p:spTgt spid="1036346"/>
                                        </p:tgtEl>
                                        <p:attrNameLst>
                                          <p:attrName>ppt_w</p:attrName>
                                        </p:attrNameLst>
                                      </p:cBhvr>
                                      <p:tavLst>
                                        <p:tav tm="0">
                                          <p:val>
                                            <p:fltVal val="0.000000"/>
                                          </p:val>
                                        </p:tav>
                                        <p:tav tm="100000">
                                          <p:val>
                                            <p:strVal val="#ppt_w"/>
                                          </p:val>
                                        </p:tav>
                                      </p:tavLst>
                                    </p:anim>
                                    <p:anim calcmode="lin" valueType="num">
                                      <p:cBhvr>
                                        <p:cTn id="58" dur="500" fill="hold"/>
                                        <p:tgtEl>
                                          <p:spTgt spid="1036346"/>
                                        </p:tgtEl>
                                        <p:attrNameLst>
                                          <p:attrName>ppt_h</p:attrName>
                                        </p:attrNameLst>
                                      </p:cBhvr>
                                      <p:tavLst>
                                        <p:tav tm="0">
                                          <p:val>
                                            <p:fltVal val="0.000000"/>
                                          </p:val>
                                        </p:tav>
                                        <p:tav tm="100000">
                                          <p:val>
                                            <p:strVal val="#ppt_h"/>
                                          </p:val>
                                        </p:tav>
                                      </p:tavLst>
                                    </p:anim>
                                    <p:animEffect transition="in" filter="fade">
                                      <p:cBhvr>
                                        <p:cTn id="59" dur="500"/>
                                        <p:tgtEl>
                                          <p:spTgt spid="103634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036345"/>
                                        </p:tgtEl>
                                        <p:attrNameLst>
                                          <p:attrName>style.visibility</p:attrName>
                                        </p:attrNameLst>
                                      </p:cBhvr>
                                      <p:to>
                                        <p:strVal val="visible"/>
                                      </p:to>
                                    </p:set>
                                    <p:animEffect transition="in" filter="blinds(horizontal)">
                                      <p:cBhvr>
                                        <p:cTn id="64" dur="500"/>
                                        <p:tgtEl>
                                          <p:spTgt spid="103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9" grpId="0"/>
      <p:bldP spid="1036298" grpId="0"/>
      <p:bldP spid="1036346" grpId="0"/>
      <p:bldP spid="1036347" grpId="0"/>
      <p:bldP spid="1036348" grpId="0"/>
      <p:bldP spid="103634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5842"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在“一题多变”中应用好</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5849"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7889" name="Object 4"/>
          <p:cNvGraphicFramePr/>
          <p:nvPr/>
        </p:nvGraphicFramePr>
        <p:xfrm>
          <a:off x="370523" y="636905"/>
          <a:ext cx="8402637" cy="5362575"/>
        </p:xfrm>
        <a:graphic>
          <a:graphicData uri="http://schemas.openxmlformats.org/presentationml/2006/ole">
            <mc:AlternateContent xmlns:mc="http://schemas.openxmlformats.org/markup-compatibility/2006">
              <mc:Choice xmlns:v="urn:schemas-microsoft-com:vml" Requires="v">
                <p:oleObj spid="_x0000_s3118" name="" r:id="rId1" imgW="8569960" imgH="5445125" progId="Word.Document.8">
                  <p:embed/>
                </p:oleObj>
              </mc:Choice>
              <mc:Fallback>
                <p:oleObj name="" r:id="rId1" imgW="8569960" imgH="5445125" progId="Word.Document.8">
                  <p:embed/>
                  <p:pic>
                    <p:nvPicPr>
                      <p:cNvPr id="0" name="图片 3117"/>
                      <p:cNvPicPr/>
                      <p:nvPr/>
                    </p:nvPicPr>
                    <p:blipFill>
                      <a:blip r:embed="rId2"/>
                      <a:stretch>
                        <a:fillRect/>
                      </a:stretch>
                    </p:blipFill>
                    <p:spPr>
                      <a:xfrm>
                        <a:off x="370523" y="636905"/>
                        <a:ext cx="8402637" cy="5362575"/>
                      </a:xfrm>
                      <a:prstGeom prst="rect">
                        <a:avLst/>
                      </a:prstGeom>
                      <a:noFill/>
                      <a:ln w="38100">
                        <a:noFill/>
                        <a:miter/>
                      </a:ln>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9937" name="Object 2"/>
          <p:cNvGraphicFramePr/>
          <p:nvPr/>
        </p:nvGraphicFramePr>
        <p:xfrm>
          <a:off x="423863" y="620713"/>
          <a:ext cx="8251825" cy="5330825"/>
        </p:xfrm>
        <a:graphic>
          <a:graphicData uri="http://schemas.openxmlformats.org/presentationml/2006/ole">
            <mc:AlternateContent xmlns:mc="http://schemas.openxmlformats.org/markup-compatibility/2006">
              <mc:Choice xmlns:v="urn:schemas-microsoft-com:vml" Requires="v">
                <p:oleObj spid="_x0000_s3119" name="" r:id="rId1" imgW="8253730" imgH="5332730" progId="Word.Document.8">
                  <p:embed/>
                </p:oleObj>
              </mc:Choice>
              <mc:Fallback>
                <p:oleObj name="" r:id="rId1" imgW="8253730" imgH="5332730" progId="Word.Document.8">
                  <p:embed/>
                  <p:pic>
                    <p:nvPicPr>
                      <p:cNvPr id="0" name="图片 3118"/>
                      <p:cNvPicPr/>
                      <p:nvPr/>
                    </p:nvPicPr>
                    <p:blipFill>
                      <a:blip r:embed="rId2"/>
                      <a:stretch>
                        <a:fillRect/>
                      </a:stretch>
                    </p:blipFill>
                    <p:spPr>
                      <a:xfrm>
                        <a:off x="423863" y="620713"/>
                        <a:ext cx="8251825" cy="5330825"/>
                      </a:xfrm>
                      <a:prstGeom prst="rect">
                        <a:avLst/>
                      </a:prstGeom>
                      <a:noFill/>
                      <a:ln w="38100">
                        <a:noFill/>
                        <a:miter/>
                      </a:ln>
                    </p:spPr>
                  </p:pic>
                </p:oleObj>
              </mc:Fallback>
            </mc:AlternateContent>
          </a:graphicData>
        </a:graphic>
      </p:graphicFrame>
      <p:graphicFrame>
        <p:nvGraphicFramePr>
          <p:cNvPr id="1046531" name="Object 3"/>
          <p:cNvGraphicFramePr/>
          <p:nvPr/>
        </p:nvGraphicFramePr>
        <p:xfrm>
          <a:off x="423863" y="5884863"/>
          <a:ext cx="8251825" cy="592137"/>
        </p:xfrm>
        <a:graphic>
          <a:graphicData uri="http://schemas.openxmlformats.org/presentationml/2006/ole">
            <mc:AlternateContent xmlns:mc="http://schemas.openxmlformats.org/markup-compatibility/2006">
              <mc:Choice xmlns:v="urn:schemas-microsoft-com:vml" Requires="v">
                <p:oleObj spid="_x0000_s3120" name="" r:id="rId3" imgW="8253730" imgH="593090" progId="Word.Document.8">
                  <p:embed/>
                </p:oleObj>
              </mc:Choice>
              <mc:Fallback>
                <p:oleObj name="" r:id="rId3" imgW="8253730" imgH="593090" progId="Word.Document.8">
                  <p:embed/>
                  <p:pic>
                    <p:nvPicPr>
                      <p:cNvPr id="0" name="图片 3119"/>
                      <p:cNvPicPr/>
                      <p:nvPr/>
                    </p:nvPicPr>
                    <p:blipFill>
                      <a:blip r:embed="rId4"/>
                      <a:stretch>
                        <a:fillRect/>
                      </a:stretch>
                    </p:blipFill>
                    <p:spPr>
                      <a:xfrm>
                        <a:off x="423863" y="5884863"/>
                        <a:ext cx="8251825" cy="59213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6531"/>
                                        </p:tgtEl>
                                        <p:attrNameLst>
                                          <p:attrName>style.visibility</p:attrName>
                                        </p:attrNameLst>
                                      </p:cBhvr>
                                      <p:to>
                                        <p:strVal val="visible"/>
                                      </p:to>
                                    </p:set>
                                    <p:animEffect transition="in" filter="blinds(horizontal)">
                                      <p:cBhvr>
                                        <p:cTn id="7" dur="500"/>
                                        <p:tgtEl>
                                          <p:spTgt spid="104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1" name="Rectangle 2"/>
          <p:cNvSpPr/>
          <p:nvPr/>
        </p:nvSpPr>
        <p:spPr>
          <a:xfrm>
            <a:off x="293688" y="604838"/>
            <a:ext cx="8382000" cy="962025"/>
          </a:xfrm>
          <a:prstGeom prst="rect">
            <a:avLst/>
          </a:prstGeom>
          <a:noFill/>
          <a:ln w="9525">
            <a:noFill/>
          </a:ln>
        </p:spPr>
        <p:txBody>
          <a:bodyPr anchor="ctr"/>
          <a:p>
            <a:pPr algn="ctr">
              <a:lnSpc>
                <a:spcPct val="100000"/>
              </a:lnSpc>
              <a:buFontTx/>
            </a:pPr>
            <a:r>
              <a:rPr lang="zh-CN" altLang="en-US" sz="4800" b="1" dirty="0">
                <a:latin typeface="方正少儿简体" pitchFamily="65" charset="-122"/>
                <a:ea typeface="方正少儿简体" pitchFamily="65" charset="-122"/>
              </a:rPr>
              <a:t>目    录</a:t>
            </a:r>
            <a:endParaRPr lang="zh-CN" altLang="en-US" sz="3200" b="1" dirty="0">
              <a:solidFill>
                <a:schemeClr val="accent1"/>
              </a:solidFill>
              <a:latin typeface="方正少儿简体" pitchFamily="65" charset="-122"/>
              <a:ea typeface="方正少儿简体" pitchFamily="65" charset="-122"/>
            </a:endParaRPr>
          </a:p>
        </p:txBody>
      </p:sp>
      <p:grpSp>
        <p:nvGrpSpPr>
          <p:cNvPr id="5122" name="Group 3"/>
          <p:cNvGrpSpPr/>
          <p:nvPr/>
        </p:nvGrpSpPr>
        <p:grpSpPr>
          <a:xfrm>
            <a:off x="2014538" y="2578100"/>
            <a:ext cx="762000" cy="665163"/>
            <a:chOff x="1110" y="2656"/>
            <a:chExt cx="1549" cy="1351"/>
          </a:xfrm>
        </p:grpSpPr>
        <p:sp>
          <p:nvSpPr>
            <p:cNvPr id="5123"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5124"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26" name="Group 7"/>
          <p:cNvGrpSpPr/>
          <p:nvPr/>
        </p:nvGrpSpPr>
        <p:grpSpPr>
          <a:xfrm>
            <a:off x="2014538" y="3598863"/>
            <a:ext cx="762000" cy="665162"/>
            <a:chOff x="3174" y="2656"/>
            <a:chExt cx="1549" cy="1351"/>
          </a:xfrm>
        </p:grpSpPr>
        <p:sp>
          <p:nvSpPr>
            <p:cNvPr id="5127"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5128"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4"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130" name="Line 11"/>
          <p:cNvSpPr/>
          <p:nvPr/>
        </p:nvSpPr>
        <p:spPr>
          <a:xfrm>
            <a:off x="2624138" y="3190875"/>
            <a:ext cx="5013325" cy="0"/>
          </a:xfrm>
          <a:prstGeom prst="line">
            <a:avLst/>
          </a:prstGeom>
          <a:ln w="25400" cap="flat" cmpd="sng">
            <a:solidFill>
              <a:srgbClr val="C0C0C0"/>
            </a:solidFill>
            <a:prstDash val="sysDot"/>
            <a:round/>
            <a:headEnd type="none" w="med" len="med"/>
            <a:tailEnd type="oval" w="med" len="med"/>
          </a:ln>
        </p:spPr>
      </p:sp>
      <p:sp>
        <p:nvSpPr>
          <p:cNvPr id="5131" name="Text Box 12">
            <a:hlinkClick r:id="rId1" action="ppaction://hlinksldjump"/>
          </p:cNvPr>
          <p:cNvSpPr txBox="1"/>
          <p:nvPr/>
        </p:nvSpPr>
        <p:spPr>
          <a:xfrm>
            <a:off x="2749550" y="2708275"/>
            <a:ext cx="5183188"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复习集成块一  民主选举与民主决策</a:t>
            </a:r>
            <a:r>
              <a:rPr lang="zh-CN" altLang="en-US" sz="2400" b="1" dirty="0">
                <a:latin typeface="方正卡通简体" pitchFamily="65" charset="-122"/>
                <a:ea typeface="方正卡通简体" pitchFamily="65" charset="-122"/>
              </a:rPr>
              <a:t> </a:t>
            </a:r>
            <a:endParaRPr lang="en-US" altLang="ko-KR" sz="2400" b="1" dirty="0">
              <a:latin typeface="方正卡通简体" pitchFamily="65" charset="-122"/>
              <a:ea typeface="方正卡通简体" pitchFamily="65" charset="-122"/>
            </a:endParaRPr>
          </a:p>
        </p:txBody>
      </p:sp>
      <p:sp>
        <p:nvSpPr>
          <p:cNvPr id="5132" name="Text Box 13"/>
          <p:cNvSpPr txBox="1"/>
          <p:nvPr/>
        </p:nvSpPr>
        <p:spPr>
          <a:xfrm>
            <a:off x="2144713" y="2657475"/>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5133" name="Line 14"/>
          <p:cNvSpPr/>
          <p:nvPr/>
        </p:nvSpPr>
        <p:spPr>
          <a:xfrm>
            <a:off x="2411413" y="4208463"/>
            <a:ext cx="5226050" cy="0"/>
          </a:xfrm>
          <a:prstGeom prst="line">
            <a:avLst/>
          </a:prstGeom>
          <a:ln w="25400" cap="flat" cmpd="sng">
            <a:solidFill>
              <a:srgbClr val="C0C0C0"/>
            </a:solidFill>
            <a:prstDash val="sysDot"/>
            <a:round/>
            <a:headEnd type="none" w="med" len="med"/>
            <a:tailEnd type="oval" w="med" len="med"/>
          </a:ln>
        </p:spPr>
      </p:sp>
      <p:sp>
        <p:nvSpPr>
          <p:cNvPr id="5134" name="Text Box 15">
            <a:hlinkClick r:id="rId2" action="ppaction://hlinksldjump"/>
          </p:cNvPr>
          <p:cNvSpPr txBox="1"/>
          <p:nvPr/>
        </p:nvSpPr>
        <p:spPr>
          <a:xfrm>
            <a:off x="2733675" y="3370580"/>
            <a:ext cx="6743700" cy="829945"/>
          </a:xfrm>
          <a:prstGeom prst="rect">
            <a:avLst/>
          </a:prstGeom>
          <a:noFill/>
          <a:ln w="9525">
            <a:noFill/>
          </a:ln>
        </p:spPr>
        <p:txBody>
          <a:bodyPr wrap="square"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复习集成块二  民主管理、民主监督                               与民主协商</a:t>
            </a:r>
            <a:endParaRPr lang="en-US" altLang="zh-CN" sz="2400" b="1" dirty="0">
              <a:solidFill>
                <a:srgbClr val="000000"/>
              </a:solidFill>
              <a:latin typeface="方正卡通简体" pitchFamily="65" charset="-122"/>
              <a:ea typeface="方正卡通简体" pitchFamily="65" charset="-122"/>
            </a:endParaRPr>
          </a:p>
        </p:txBody>
      </p:sp>
      <p:sp>
        <p:nvSpPr>
          <p:cNvPr id="5135" name="Text Box 16"/>
          <p:cNvSpPr txBox="1"/>
          <p:nvPr/>
        </p:nvSpPr>
        <p:spPr>
          <a:xfrm>
            <a:off x="2144713" y="3678238"/>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grpSp>
        <p:nvGrpSpPr>
          <p:cNvPr id="5136" name="Group 17"/>
          <p:cNvGrpSpPr/>
          <p:nvPr/>
        </p:nvGrpSpPr>
        <p:grpSpPr>
          <a:xfrm>
            <a:off x="2014538" y="4491038"/>
            <a:ext cx="762000" cy="665162"/>
            <a:chOff x="1110" y="2656"/>
            <a:chExt cx="1549" cy="1351"/>
          </a:xfrm>
        </p:grpSpPr>
        <p:sp>
          <p:nvSpPr>
            <p:cNvPr id="5137"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5138"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2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140" name="Line 25"/>
          <p:cNvSpPr/>
          <p:nvPr/>
        </p:nvSpPr>
        <p:spPr>
          <a:xfrm>
            <a:off x="2411413" y="5100638"/>
            <a:ext cx="5226050" cy="0"/>
          </a:xfrm>
          <a:prstGeom prst="line">
            <a:avLst/>
          </a:prstGeom>
          <a:ln w="25400" cap="flat" cmpd="sng">
            <a:solidFill>
              <a:srgbClr val="C0C0C0"/>
            </a:solidFill>
            <a:prstDash val="sysDot"/>
            <a:round/>
            <a:headEnd type="none" w="med" len="med"/>
            <a:tailEnd type="oval" w="med" len="med"/>
          </a:ln>
        </p:spPr>
      </p:sp>
      <p:sp>
        <p:nvSpPr>
          <p:cNvPr id="5141" name="Text Box 26">
            <a:hlinkClick r:id="rId3" action="ppaction://hlinksldjump"/>
          </p:cNvPr>
          <p:cNvSpPr txBox="1"/>
          <p:nvPr/>
        </p:nvSpPr>
        <p:spPr>
          <a:xfrm>
            <a:off x="2868613" y="4568825"/>
            <a:ext cx="4857750"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本课综合检测</a:t>
            </a:r>
            <a:endParaRPr lang="en-US" altLang="zh-CN" sz="2400" b="1" dirty="0">
              <a:solidFill>
                <a:srgbClr val="000000"/>
              </a:solidFill>
              <a:latin typeface="方正卡通简体" pitchFamily="65" charset="-122"/>
              <a:ea typeface="方正卡通简体" pitchFamily="65" charset="-122"/>
            </a:endParaRPr>
          </a:p>
        </p:txBody>
      </p:sp>
      <p:sp>
        <p:nvSpPr>
          <p:cNvPr id="5142" name="Text Box 27"/>
          <p:cNvSpPr txBox="1"/>
          <p:nvPr/>
        </p:nvSpPr>
        <p:spPr>
          <a:xfrm>
            <a:off x="2144713" y="4570413"/>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5143" name="Line 31"/>
          <p:cNvSpPr/>
          <p:nvPr/>
        </p:nvSpPr>
        <p:spPr>
          <a:xfrm>
            <a:off x="2638425" y="2127250"/>
            <a:ext cx="5102225" cy="0"/>
          </a:xfrm>
          <a:prstGeom prst="line">
            <a:avLst/>
          </a:prstGeom>
          <a:ln w="25400" cap="flat" cmpd="sng">
            <a:solidFill>
              <a:srgbClr val="C0C0C0"/>
            </a:solidFill>
            <a:prstDash val="sysDot"/>
            <a:round/>
            <a:headEnd type="none" w="med" len="med"/>
            <a:tailEnd type="oval" w="med" len="med"/>
          </a:ln>
        </p:spPr>
      </p:sp>
      <p:sp>
        <p:nvSpPr>
          <p:cNvPr id="5144" name="Text Box 32">
            <a:hlinkClick r:id="rId4" action="ppaction://hlinksldjump"/>
          </p:cNvPr>
          <p:cNvSpPr txBox="1"/>
          <p:nvPr/>
        </p:nvSpPr>
        <p:spPr>
          <a:xfrm>
            <a:off x="2916238" y="1593850"/>
            <a:ext cx="5183187"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课首</a:t>
            </a:r>
            <a:endParaRPr lang="en-US" altLang="zh-CN" sz="2400" b="1" dirty="0">
              <a:solidFill>
                <a:srgbClr val="000000"/>
              </a:solidFill>
              <a:latin typeface="方正卡通简体" pitchFamily="65" charset="-122"/>
              <a:ea typeface="方正卡通简体" pitchFamily="65" charset="-122"/>
            </a:endParaRPr>
          </a:p>
        </p:txBody>
      </p:sp>
      <p:grpSp>
        <p:nvGrpSpPr>
          <p:cNvPr id="5145" name="Group 33"/>
          <p:cNvGrpSpPr/>
          <p:nvPr/>
        </p:nvGrpSpPr>
        <p:grpSpPr>
          <a:xfrm>
            <a:off x="2024063" y="1549400"/>
            <a:ext cx="762000" cy="665163"/>
            <a:chOff x="3174" y="2656"/>
            <a:chExt cx="1549" cy="1351"/>
          </a:xfrm>
        </p:grpSpPr>
        <p:sp>
          <p:nvSpPr>
            <p:cNvPr id="5146" name="AutoShape 3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5147" name="AutoShape 3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40" name="AutoShape 36"/>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149" name="Text Box 37"/>
          <p:cNvSpPr txBox="1"/>
          <p:nvPr/>
        </p:nvSpPr>
        <p:spPr>
          <a:xfrm>
            <a:off x="2154238" y="1628775"/>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1985" name="Object 2"/>
          <p:cNvGraphicFramePr/>
          <p:nvPr/>
        </p:nvGraphicFramePr>
        <p:xfrm>
          <a:off x="188913" y="469900"/>
          <a:ext cx="8715375" cy="4068763"/>
        </p:xfrm>
        <a:graphic>
          <a:graphicData uri="http://schemas.openxmlformats.org/presentationml/2006/ole">
            <mc:AlternateContent xmlns:mc="http://schemas.openxmlformats.org/markup-compatibility/2006">
              <mc:Choice xmlns:v="urn:schemas-microsoft-com:vml" Requires="v">
                <p:oleObj spid="_x0000_s3115" name="" r:id="rId1" imgW="8933180" imgH="4173855" progId="Word.Document.8">
                  <p:embed/>
                </p:oleObj>
              </mc:Choice>
              <mc:Fallback>
                <p:oleObj name="" r:id="rId1" imgW="8933180" imgH="4173855" progId="Word.Document.8">
                  <p:embed/>
                  <p:pic>
                    <p:nvPicPr>
                      <p:cNvPr id="0" name="图片 3114"/>
                      <p:cNvPicPr/>
                      <p:nvPr/>
                    </p:nvPicPr>
                    <p:blipFill>
                      <a:blip r:embed="rId2"/>
                      <a:stretch>
                        <a:fillRect/>
                      </a:stretch>
                    </p:blipFill>
                    <p:spPr>
                      <a:xfrm>
                        <a:off x="188913" y="469900"/>
                        <a:ext cx="8715375" cy="4068763"/>
                      </a:xfrm>
                      <a:prstGeom prst="rect">
                        <a:avLst/>
                      </a:prstGeom>
                      <a:noFill/>
                      <a:ln w="38100">
                        <a:noFill/>
                        <a:miter/>
                      </a:ln>
                    </p:spPr>
                  </p:pic>
                </p:oleObj>
              </mc:Fallback>
            </mc:AlternateContent>
          </a:graphicData>
        </a:graphic>
      </p:graphicFrame>
      <p:graphicFrame>
        <p:nvGraphicFramePr>
          <p:cNvPr id="1047555" name="Object 3"/>
          <p:cNvGraphicFramePr/>
          <p:nvPr/>
        </p:nvGraphicFramePr>
        <p:xfrm>
          <a:off x="592138" y="3476625"/>
          <a:ext cx="8120062" cy="3165475"/>
        </p:xfrm>
        <a:graphic>
          <a:graphicData uri="http://schemas.openxmlformats.org/presentationml/2006/ole">
            <mc:AlternateContent xmlns:mc="http://schemas.openxmlformats.org/markup-compatibility/2006">
              <mc:Choice xmlns:v="urn:schemas-microsoft-com:vml" Requires="v">
                <p:oleObj spid="_x0000_s3121" name="" r:id="rId3" imgW="8284210" imgH="3229610" progId="Word.Document.8">
                  <p:embed/>
                </p:oleObj>
              </mc:Choice>
              <mc:Fallback>
                <p:oleObj name="" r:id="rId3" imgW="8284210" imgH="3229610" progId="Word.Document.8">
                  <p:embed/>
                  <p:pic>
                    <p:nvPicPr>
                      <p:cNvPr id="0" name="图片 3120"/>
                      <p:cNvPicPr/>
                      <p:nvPr/>
                    </p:nvPicPr>
                    <p:blipFill>
                      <a:blip r:embed="rId4"/>
                      <a:stretch>
                        <a:fillRect/>
                      </a:stretch>
                    </p:blipFill>
                    <p:spPr>
                      <a:xfrm>
                        <a:off x="592138" y="3476625"/>
                        <a:ext cx="8120062" cy="3165475"/>
                      </a:xfrm>
                      <a:prstGeom prst="rect">
                        <a:avLst/>
                      </a:prstGeom>
                      <a:noFill/>
                      <a:ln w="38100">
                        <a:noFill/>
                        <a:miter/>
                      </a:ln>
                    </p:spPr>
                  </p:pic>
                </p:oleObj>
              </mc:Fallback>
            </mc:AlternateContent>
          </a:graphicData>
        </a:graphic>
      </p:graphicFrame>
      <p:graphicFrame>
        <p:nvGraphicFramePr>
          <p:cNvPr id="1047556" name="Object 4"/>
          <p:cNvGraphicFramePr/>
          <p:nvPr/>
        </p:nvGraphicFramePr>
        <p:xfrm>
          <a:off x="6891338" y="6113463"/>
          <a:ext cx="1647825" cy="395287"/>
        </p:xfrm>
        <a:graphic>
          <a:graphicData uri="http://schemas.openxmlformats.org/presentationml/2006/ole">
            <mc:AlternateContent xmlns:mc="http://schemas.openxmlformats.org/markup-compatibility/2006">
              <mc:Choice xmlns:v="urn:schemas-microsoft-com:vml" Requires="v">
                <p:oleObj spid="_x0000_s3116" name="" r:id="rId5" imgW="1670050" imgH="400050" progId="Word.Document.8">
                  <p:embed/>
                </p:oleObj>
              </mc:Choice>
              <mc:Fallback>
                <p:oleObj name="" r:id="rId5" imgW="1670050" imgH="400050" progId="Word.Document.8">
                  <p:embed/>
                  <p:pic>
                    <p:nvPicPr>
                      <p:cNvPr id="0" name="图片 3115"/>
                      <p:cNvPicPr/>
                      <p:nvPr/>
                    </p:nvPicPr>
                    <p:blipFill>
                      <a:blip r:embed="rId6"/>
                      <a:stretch>
                        <a:fillRect/>
                      </a:stretch>
                    </p:blipFill>
                    <p:spPr>
                      <a:xfrm>
                        <a:off x="6891338" y="6113463"/>
                        <a:ext cx="1647825"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7555"/>
                                        </p:tgtEl>
                                        <p:attrNameLst>
                                          <p:attrName>style.visibility</p:attrName>
                                        </p:attrNameLst>
                                      </p:cBhvr>
                                      <p:to>
                                        <p:strVal val="visible"/>
                                      </p:to>
                                    </p:set>
                                    <p:anim calcmode="lin" valueType="num">
                                      <p:cBhvr>
                                        <p:cTn id="7" dur="500" fill="hold"/>
                                        <p:tgtEl>
                                          <p:spTgt spid="1047555"/>
                                        </p:tgtEl>
                                        <p:attrNameLst>
                                          <p:attrName>ppt_w</p:attrName>
                                        </p:attrNameLst>
                                      </p:cBhvr>
                                      <p:tavLst>
                                        <p:tav tm="0">
                                          <p:val>
                                            <p:fltVal val="0.000000"/>
                                          </p:val>
                                        </p:tav>
                                        <p:tav tm="100000">
                                          <p:val>
                                            <p:strVal val="#ppt_w"/>
                                          </p:val>
                                        </p:tav>
                                      </p:tavLst>
                                    </p:anim>
                                    <p:anim calcmode="lin" valueType="num">
                                      <p:cBhvr>
                                        <p:cTn id="8" dur="500" fill="hold"/>
                                        <p:tgtEl>
                                          <p:spTgt spid="1047555"/>
                                        </p:tgtEl>
                                        <p:attrNameLst>
                                          <p:attrName>ppt_h</p:attrName>
                                        </p:attrNameLst>
                                      </p:cBhvr>
                                      <p:tavLst>
                                        <p:tav tm="0">
                                          <p:val>
                                            <p:fltVal val="0.000000"/>
                                          </p:val>
                                        </p:tav>
                                        <p:tav tm="100000">
                                          <p:val>
                                            <p:strVal val="#ppt_h"/>
                                          </p:val>
                                        </p:tav>
                                      </p:tavLst>
                                    </p:anim>
                                    <p:animEffect transition="in" filter="fade">
                                      <p:cBhvr>
                                        <p:cTn id="9" dur="500"/>
                                        <p:tgtEl>
                                          <p:spTgt spid="10475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47556"/>
                                        </p:tgtEl>
                                        <p:attrNameLst>
                                          <p:attrName>style.visibility</p:attrName>
                                        </p:attrNameLst>
                                      </p:cBhvr>
                                      <p:to>
                                        <p:strVal val="visible"/>
                                      </p:to>
                                    </p:set>
                                    <p:anim calcmode="lin" valueType="num">
                                      <p:cBhvr>
                                        <p:cTn id="14" dur="500" fill="hold"/>
                                        <p:tgtEl>
                                          <p:spTgt spid="1047556"/>
                                        </p:tgtEl>
                                        <p:attrNameLst>
                                          <p:attrName>ppt_w</p:attrName>
                                        </p:attrNameLst>
                                      </p:cBhvr>
                                      <p:tavLst>
                                        <p:tav tm="0">
                                          <p:val>
                                            <p:fltVal val="0.000000"/>
                                          </p:val>
                                        </p:tav>
                                        <p:tav tm="100000">
                                          <p:val>
                                            <p:strVal val="#ppt_w"/>
                                          </p:val>
                                        </p:tav>
                                      </p:tavLst>
                                    </p:anim>
                                    <p:anim calcmode="lin" valueType="num">
                                      <p:cBhvr>
                                        <p:cTn id="15" dur="500" fill="hold"/>
                                        <p:tgtEl>
                                          <p:spTgt spid="1047556"/>
                                        </p:tgtEl>
                                        <p:attrNameLst>
                                          <p:attrName>ppt_h</p:attrName>
                                        </p:attrNameLst>
                                      </p:cBhvr>
                                      <p:tavLst>
                                        <p:tav tm="0">
                                          <p:val>
                                            <p:fltVal val="0.000000"/>
                                          </p:val>
                                        </p:tav>
                                        <p:tav tm="100000">
                                          <p:val>
                                            <p:strVal val="#ppt_h"/>
                                          </p:val>
                                        </p:tav>
                                      </p:tavLst>
                                    </p:anim>
                                    <p:animEffect transition="in" filter="fade">
                                      <p:cBhvr>
                                        <p:cTn id="16" dur="500"/>
                                        <p:tgtEl>
                                          <p:spTgt spid="104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4033" name="Object 2"/>
          <p:cNvGraphicFramePr/>
          <p:nvPr/>
        </p:nvGraphicFramePr>
        <p:xfrm>
          <a:off x="330200" y="587375"/>
          <a:ext cx="8550275" cy="5865813"/>
        </p:xfrm>
        <a:graphic>
          <a:graphicData uri="http://schemas.openxmlformats.org/presentationml/2006/ole">
            <mc:AlternateContent xmlns:mc="http://schemas.openxmlformats.org/markup-compatibility/2006">
              <mc:Choice xmlns:v="urn:schemas-microsoft-com:vml" Requires="v">
                <p:oleObj spid="_x0000_s3114" name="" r:id="rId1" imgW="8679815" imgH="5961380" progId="Word.Document.8">
                  <p:embed/>
                </p:oleObj>
              </mc:Choice>
              <mc:Fallback>
                <p:oleObj name="" r:id="rId1" imgW="8679815" imgH="5961380" progId="Word.Document.8">
                  <p:embed/>
                  <p:pic>
                    <p:nvPicPr>
                      <p:cNvPr id="0" name="图片 3113"/>
                      <p:cNvPicPr/>
                      <p:nvPr/>
                    </p:nvPicPr>
                    <p:blipFill>
                      <a:blip r:embed="rId2"/>
                      <a:stretch>
                        <a:fillRect/>
                      </a:stretch>
                    </p:blipFill>
                    <p:spPr>
                      <a:xfrm>
                        <a:off x="330200" y="587375"/>
                        <a:ext cx="8550275" cy="5865813"/>
                      </a:xfrm>
                      <a:prstGeom prst="rect">
                        <a:avLst/>
                      </a:prstGeom>
                      <a:noFill/>
                      <a:ln w="38100">
                        <a:noFill/>
                        <a:miter/>
                      </a:ln>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6081" name="Object 2"/>
          <p:cNvGraphicFramePr/>
          <p:nvPr/>
        </p:nvGraphicFramePr>
        <p:xfrm>
          <a:off x="468313" y="844550"/>
          <a:ext cx="8205787" cy="4876800"/>
        </p:xfrm>
        <a:graphic>
          <a:graphicData uri="http://schemas.openxmlformats.org/presentationml/2006/ole">
            <mc:AlternateContent xmlns:mc="http://schemas.openxmlformats.org/markup-compatibility/2006">
              <mc:Choice xmlns:v="urn:schemas-microsoft-com:vml" Requires="v">
                <p:oleObj spid="_x0000_s3117" name="" r:id="rId1" imgW="8279765" imgH="4899660" progId="Word.Document.8">
                  <p:embed/>
                </p:oleObj>
              </mc:Choice>
              <mc:Fallback>
                <p:oleObj name="" r:id="rId1" imgW="8279765" imgH="4899660" progId="Word.Document.8">
                  <p:embed/>
                  <p:pic>
                    <p:nvPicPr>
                      <p:cNvPr id="0" name="图片 3116"/>
                      <p:cNvPicPr/>
                      <p:nvPr/>
                    </p:nvPicPr>
                    <p:blipFill>
                      <a:blip r:embed="rId2"/>
                      <a:stretch>
                        <a:fillRect/>
                      </a:stretch>
                    </p:blipFill>
                    <p:spPr>
                      <a:xfrm>
                        <a:off x="468313" y="844550"/>
                        <a:ext cx="8205787" cy="4876800"/>
                      </a:xfrm>
                      <a:prstGeom prst="rect">
                        <a:avLst/>
                      </a:prstGeom>
                      <a:noFill/>
                      <a:ln w="38100">
                        <a:noFill/>
                        <a:miter/>
                      </a:ln>
                    </p:spPr>
                  </p:pic>
                </p:oleObj>
              </mc:Fallback>
            </mc:AlternateContent>
          </a:graphicData>
        </a:graphic>
      </p:graphicFrame>
      <p:graphicFrame>
        <p:nvGraphicFramePr>
          <p:cNvPr id="1068035" name="Object 3"/>
          <p:cNvGraphicFramePr/>
          <p:nvPr/>
        </p:nvGraphicFramePr>
        <p:xfrm>
          <a:off x="468313" y="5578475"/>
          <a:ext cx="5268912" cy="395288"/>
        </p:xfrm>
        <a:graphic>
          <a:graphicData uri="http://schemas.openxmlformats.org/presentationml/2006/ole">
            <mc:AlternateContent xmlns:mc="http://schemas.openxmlformats.org/markup-compatibility/2006">
              <mc:Choice xmlns:v="urn:schemas-microsoft-com:vml" Requires="v">
                <p:oleObj spid="_x0000_s3085" name="" r:id="rId3" imgW="5278755" imgH="398145" progId="Word.Document.8">
                  <p:embed/>
                </p:oleObj>
              </mc:Choice>
              <mc:Fallback>
                <p:oleObj name="" r:id="rId3" imgW="5278755" imgH="398145" progId="Word.Document.8">
                  <p:embed/>
                  <p:pic>
                    <p:nvPicPr>
                      <p:cNvPr id="0" name="图片 3084"/>
                      <p:cNvPicPr/>
                      <p:nvPr/>
                    </p:nvPicPr>
                    <p:blipFill>
                      <a:blip r:embed="rId4"/>
                      <a:stretch>
                        <a:fillRect/>
                      </a:stretch>
                    </p:blipFill>
                    <p:spPr>
                      <a:xfrm>
                        <a:off x="468313" y="5578475"/>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8035"/>
                                        </p:tgtEl>
                                        <p:attrNameLst>
                                          <p:attrName>style.visibility</p:attrName>
                                        </p:attrNameLst>
                                      </p:cBhvr>
                                      <p:to>
                                        <p:strVal val="visible"/>
                                      </p:to>
                                    </p:set>
                                    <p:animEffect transition="in" filter="blinds(horizontal)">
                                      <p:cBhvr>
                                        <p:cTn id="7" dur="500"/>
                                        <p:tgtEl>
                                          <p:spTgt spid="1068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8129" name="Object 2"/>
          <p:cNvGraphicFramePr/>
          <p:nvPr/>
        </p:nvGraphicFramePr>
        <p:xfrm>
          <a:off x="331788" y="954088"/>
          <a:ext cx="8459787" cy="4283075"/>
        </p:xfrm>
        <a:graphic>
          <a:graphicData uri="http://schemas.openxmlformats.org/presentationml/2006/ole">
            <mc:AlternateContent xmlns:mc="http://schemas.openxmlformats.org/markup-compatibility/2006">
              <mc:Choice xmlns:v="urn:schemas-microsoft-com:vml" Requires="v">
                <p:oleObj spid="_x0000_s3107" name="" r:id="rId1" imgW="8540750" imgH="4304030" progId="Word.Document.8">
                  <p:embed/>
                </p:oleObj>
              </mc:Choice>
              <mc:Fallback>
                <p:oleObj name="" r:id="rId1" imgW="8540750" imgH="4304030" progId="Word.Document.8">
                  <p:embed/>
                  <p:pic>
                    <p:nvPicPr>
                      <p:cNvPr id="0" name="图片 3106"/>
                      <p:cNvPicPr/>
                      <p:nvPr/>
                    </p:nvPicPr>
                    <p:blipFill>
                      <a:blip r:embed="rId2"/>
                      <a:stretch>
                        <a:fillRect/>
                      </a:stretch>
                    </p:blipFill>
                    <p:spPr>
                      <a:xfrm>
                        <a:off x="331788" y="954088"/>
                        <a:ext cx="8459787" cy="4283075"/>
                      </a:xfrm>
                      <a:prstGeom prst="rect">
                        <a:avLst/>
                      </a:prstGeom>
                      <a:noFill/>
                      <a:ln w="38100">
                        <a:noFill/>
                        <a:miter/>
                      </a:ln>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0177" name="Object 2"/>
          <p:cNvGraphicFramePr/>
          <p:nvPr/>
        </p:nvGraphicFramePr>
        <p:xfrm>
          <a:off x="252413" y="323850"/>
          <a:ext cx="8251825" cy="1184275"/>
        </p:xfrm>
        <a:graphic>
          <a:graphicData uri="http://schemas.openxmlformats.org/presentationml/2006/ole">
            <mc:AlternateContent xmlns:mc="http://schemas.openxmlformats.org/markup-compatibility/2006">
              <mc:Choice xmlns:v="urn:schemas-microsoft-com:vml" Requires="v">
                <p:oleObj spid="_x0000_s3109" name="" r:id="rId1" imgW="8253730" imgH="1185545" progId="Word.Document.8">
                  <p:embed/>
                </p:oleObj>
              </mc:Choice>
              <mc:Fallback>
                <p:oleObj name="" r:id="rId1" imgW="8253730" imgH="1185545" progId="Word.Document.8">
                  <p:embed/>
                  <p:pic>
                    <p:nvPicPr>
                      <p:cNvPr id="0" name="图片 3108"/>
                      <p:cNvPicPr/>
                      <p:nvPr/>
                    </p:nvPicPr>
                    <p:blipFill>
                      <a:blip r:embed="rId2"/>
                      <a:stretch>
                        <a:fillRect/>
                      </a:stretch>
                    </p:blipFill>
                    <p:spPr>
                      <a:xfrm>
                        <a:off x="252413" y="323850"/>
                        <a:ext cx="8251825" cy="1184275"/>
                      </a:xfrm>
                      <a:prstGeom prst="rect">
                        <a:avLst/>
                      </a:prstGeom>
                      <a:noFill/>
                      <a:ln w="38100">
                        <a:noFill/>
                        <a:miter/>
                      </a:ln>
                    </p:spPr>
                  </p:pic>
                </p:oleObj>
              </mc:Fallback>
            </mc:AlternateContent>
          </a:graphicData>
        </a:graphic>
      </p:graphicFrame>
      <p:graphicFrame>
        <p:nvGraphicFramePr>
          <p:cNvPr id="1066113" name="Group 129"/>
          <p:cNvGraphicFramePr>
            <a:graphicFrameLocks noGrp="1"/>
          </p:cNvGraphicFramePr>
          <p:nvPr/>
        </p:nvGraphicFramePr>
        <p:xfrm>
          <a:off x="412750" y="1474788"/>
          <a:ext cx="8551863" cy="4270375"/>
        </p:xfrm>
        <a:graphic>
          <a:graphicData uri="http://schemas.openxmlformats.org/drawingml/2006/table">
            <a:tbl>
              <a:tblPr/>
              <a:tblGrid>
                <a:gridCol w="3968750"/>
                <a:gridCol w="1643063"/>
                <a:gridCol w="2940050"/>
              </a:tblGrid>
              <a:tr h="457200">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关键词</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谁选举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选举谁</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国家事务、选举权和被选举权、基本的民主权利</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公民</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选人大代表</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社会事务、民主选举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公民</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选村</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居</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委会成员</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中国共产党第十九次全国代表大会代表的选举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党员</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选举党员代表　　</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各级政府主要领导人的选举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各级人大会议</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政府主要</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领导人　</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2225" name="Object 3"/>
          <p:cNvGraphicFramePr/>
          <p:nvPr/>
        </p:nvGraphicFramePr>
        <p:xfrm>
          <a:off x="3065463" y="84138"/>
          <a:ext cx="3378200" cy="585787"/>
        </p:xfrm>
        <a:graphic>
          <a:graphicData uri="http://schemas.openxmlformats.org/presentationml/2006/ole">
            <mc:AlternateContent xmlns:mc="http://schemas.openxmlformats.org/markup-compatibility/2006">
              <mc:Choice xmlns:v="urn:schemas-microsoft-com:vml" Requires="v">
                <p:oleObj spid="_x0000_s3110" name="" r:id="rId1" imgW="3415665" imgH="594995" progId="Word.Document.8">
                  <p:embed/>
                </p:oleObj>
              </mc:Choice>
              <mc:Fallback>
                <p:oleObj name="" r:id="rId1" imgW="3415665" imgH="594995" progId="Word.Document.8">
                  <p:embed/>
                  <p:pic>
                    <p:nvPicPr>
                      <p:cNvPr id="0" name="图片 3109"/>
                      <p:cNvPicPr/>
                      <p:nvPr/>
                    </p:nvPicPr>
                    <p:blipFill>
                      <a:blip r:embed="rId2"/>
                      <a:stretch>
                        <a:fillRect/>
                      </a:stretch>
                    </p:blipFill>
                    <p:spPr>
                      <a:xfrm>
                        <a:off x="3065463" y="84138"/>
                        <a:ext cx="3378200" cy="585787"/>
                      </a:xfrm>
                      <a:prstGeom prst="rect">
                        <a:avLst/>
                      </a:prstGeom>
                      <a:noFill/>
                      <a:ln w="38100">
                        <a:noFill/>
                        <a:miter/>
                      </a:ln>
                    </p:spPr>
                  </p:pic>
                </p:oleObj>
              </mc:Fallback>
            </mc:AlternateContent>
          </a:graphicData>
        </a:graphic>
      </p:graphicFrame>
      <p:graphicFrame>
        <p:nvGraphicFramePr>
          <p:cNvPr id="52226" name="Object 4"/>
          <p:cNvGraphicFramePr/>
          <p:nvPr/>
        </p:nvGraphicFramePr>
        <p:xfrm>
          <a:off x="303213" y="692150"/>
          <a:ext cx="8724900" cy="5889625"/>
        </p:xfrm>
        <a:graphic>
          <a:graphicData uri="http://schemas.openxmlformats.org/presentationml/2006/ole">
            <mc:AlternateContent xmlns:mc="http://schemas.openxmlformats.org/markup-compatibility/2006">
              <mc:Choice xmlns:v="urn:schemas-microsoft-com:vml" Requires="v">
                <p:oleObj spid="_x0000_s3105" name="" r:id="rId3" imgW="8771255" imgH="5915660" progId="Word.Document.8">
                  <p:embed/>
                </p:oleObj>
              </mc:Choice>
              <mc:Fallback>
                <p:oleObj name="" r:id="rId3" imgW="8771255" imgH="5915660" progId="Word.Document.8">
                  <p:embed/>
                  <p:pic>
                    <p:nvPicPr>
                      <p:cNvPr id="0" name="图片 3104"/>
                      <p:cNvPicPr/>
                      <p:nvPr/>
                    </p:nvPicPr>
                    <p:blipFill>
                      <a:blip r:embed="rId4"/>
                      <a:stretch>
                        <a:fillRect/>
                      </a:stretch>
                    </p:blipFill>
                    <p:spPr>
                      <a:xfrm>
                        <a:off x="303213" y="692150"/>
                        <a:ext cx="8724900" cy="5889625"/>
                      </a:xfrm>
                      <a:prstGeom prst="rect">
                        <a:avLst/>
                      </a:prstGeom>
                      <a:noFill/>
                      <a:ln w="38100">
                        <a:noFill/>
                        <a:miter/>
                      </a:ln>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4273" name="Object 2"/>
          <p:cNvGraphicFramePr/>
          <p:nvPr/>
        </p:nvGraphicFramePr>
        <p:xfrm>
          <a:off x="446088" y="1557338"/>
          <a:ext cx="8251825" cy="3554412"/>
        </p:xfrm>
        <a:graphic>
          <a:graphicData uri="http://schemas.openxmlformats.org/presentationml/2006/ole">
            <mc:AlternateContent xmlns:mc="http://schemas.openxmlformats.org/markup-compatibility/2006">
              <mc:Choice xmlns:v="urn:schemas-microsoft-com:vml" Requires="v">
                <p:oleObj spid="_x0000_s3106" name="" r:id="rId1" imgW="8253730" imgH="3552190" progId="Word.Document.8">
                  <p:embed/>
                </p:oleObj>
              </mc:Choice>
              <mc:Fallback>
                <p:oleObj name="" r:id="rId1" imgW="8253730" imgH="3552190" progId="Word.Document.8">
                  <p:embed/>
                  <p:pic>
                    <p:nvPicPr>
                      <p:cNvPr id="0" name="图片 3105"/>
                      <p:cNvPicPr/>
                      <p:nvPr/>
                    </p:nvPicPr>
                    <p:blipFill>
                      <a:blip r:embed="rId2"/>
                      <a:stretch>
                        <a:fillRect/>
                      </a:stretch>
                    </p:blipFill>
                    <p:spPr>
                      <a:xfrm>
                        <a:off x="446088" y="1557338"/>
                        <a:ext cx="8251825" cy="3554412"/>
                      </a:xfrm>
                      <a:prstGeom prst="rect">
                        <a:avLst/>
                      </a:prstGeom>
                      <a:noFill/>
                      <a:ln w="38100">
                        <a:noFill/>
                        <a:miter/>
                      </a:ln>
                    </p:spPr>
                  </p:pic>
                </p:oleObj>
              </mc:Fallback>
            </mc:AlternateContent>
          </a:graphicData>
        </a:graphic>
      </p:graphicFrame>
      <p:graphicFrame>
        <p:nvGraphicFramePr>
          <p:cNvPr id="1063939" name="Object 3"/>
          <p:cNvGraphicFramePr/>
          <p:nvPr/>
        </p:nvGraphicFramePr>
        <p:xfrm>
          <a:off x="468313" y="4581525"/>
          <a:ext cx="8251825" cy="592138"/>
        </p:xfrm>
        <a:graphic>
          <a:graphicData uri="http://schemas.openxmlformats.org/presentationml/2006/ole">
            <mc:AlternateContent xmlns:mc="http://schemas.openxmlformats.org/markup-compatibility/2006">
              <mc:Choice xmlns:v="urn:schemas-microsoft-com:vml" Requires="v">
                <p:oleObj spid="_x0000_s3111" name="" r:id="rId3" imgW="8253730" imgH="593090" progId="Word.Document.8">
                  <p:embed/>
                </p:oleObj>
              </mc:Choice>
              <mc:Fallback>
                <p:oleObj name="" r:id="rId3" imgW="8253730" imgH="593090" progId="Word.Document.8">
                  <p:embed/>
                  <p:pic>
                    <p:nvPicPr>
                      <p:cNvPr id="0" name="图片 3110"/>
                      <p:cNvPicPr/>
                      <p:nvPr/>
                    </p:nvPicPr>
                    <p:blipFill>
                      <a:blip r:embed="rId4"/>
                      <a:stretch>
                        <a:fillRect/>
                      </a:stretch>
                    </p:blipFill>
                    <p:spPr>
                      <a:xfrm>
                        <a:off x="468313" y="4581525"/>
                        <a:ext cx="8251825" cy="5921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3939"/>
                                        </p:tgtEl>
                                        <p:attrNameLst>
                                          <p:attrName>style.visibility</p:attrName>
                                        </p:attrNameLst>
                                      </p:cBhvr>
                                      <p:to>
                                        <p:strVal val="visible"/>
                                      </p:to>
                                    </p:set>
                                    <p:animEffect transition="in" filter="blinds(horizontal)">
                                      <p:cBhvr>
                                        <p:cTn id="7" dur="500"/>
                                        <p:tgtEl>
                                          <p:spTgt spid="1063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6321" name="Object 2"/>
          <p:cNvGraphicFramePr/>
          <p:nvPr/>
        </p:nvGraphicFramePr>
        <p:xfrm>
          <a:off x="252413" y="790575"/>
          <a:ext cx="8583612" cy="5230813"/>
        </p:xfrm>
        <a:graphic>
          <a:graphicData uri="http://schemas.openxmlformats.org/presentationml/2006/ole">
            <mc:AlternateContent xmlns:mc="http://schemas.openxmlformats.org/markup-compatibility/2006">
              <mc:Choice xmlns:v="urn:schemas-microsoft-com:vml" Requires="v">
                <p:oleObj spid="_x0000_s3112" name="" r:id="rId1" imgW="8785860" imgH="5352415" progId="Word.Document.8">
                  <p:embed/>
                </p:oleObj>
              </mc:Choice>
              <mc:Fallback>
                <p:oleObj name="" r:id="rId1" imgW="8785860" imgH="5352415" progId="Word.Document.8">
                  <p:embed/>
                  <p:pic>
                    <p:nvPicPr>
                      <p:cNvPr id="0" name="图片 3111"/>
                      <p:cNvPicPr/>
                      <p:nvPr/>
                    </p:nvPicPr>
                    <p:blipFill>
                      <a:blip r:embed="rId2"/>
                      <a:stretch>
                        <a:fillRect/>
                      </a:stretch>
                    </p:blipFill>
                    <p:spPr>
                      <a:xfrm>
                        <a:off x="252413" y="790575"/>
                        <a:ext cx="8583612" cy="5230813"/>
                      </a:xfrm>
                      <a:prstGeom prst="rect">
                        <a:avLst/>
                      </a:prstGeom>
                      <a:noFill/>
                      <a:ln w="38100">
                        <a:noFill/>
                        <a:miter/>
                      </a:ln>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8369" name="Object 2"/>
          <p:cNvGraphicFramePr/>
          <p:nvPr/>
        </p:nvGraphicFramePr>
        <p:xfrm>
          <a:off x="446088" y="1268413"/>
          <a:ext cx="8251825" cy="3554412"/>
        </p:xfrm>
        <a:graphic>
          <a:graphicData uri="http://schemas.openxmlformats.org/presentationml/2006/ole">
            <mc:AlternateContent xmlns:mc="http://schemas.openxmlformats.org/markup-compatibility/2006">
              <mc:Choice xmlns:v="urn:schemas-microsoft-com:vml" Requires="v">
                <p:oleObj spid="_x0000_s3108" name="" r:id="rId1" imgW="8253730" imgH="3555365" progId="Word.Document.8">
                  <p:embed/>
                </p:oleObj>
              </mc:Choice>
              <mc:Fallback>
                <p:oleObj name="" r:id="rId1" imgW="8253730" imgH="3555365" progId="Word.Document.8">
                  <p:embed/>
                  <p:pic>
                    <p:nvPicPr>
                      <p:cNvPr id="0" name="图片 3107"/>
                      <p:cNvPicPr/>
                      <p:nvPr/>
                    </p:nvPicPr>
                    <p:blipFill>
                      <a:blip r:embed="rId2"/>
                      <a:stretch>
                        <a:fillRect/>
                      </a:stretch>
                    </p:blipFill>
                    <p:spPr>
                      <a:xfrm>
                        <a:off x="446088" y="1268413"/>
                        <a:ext cx="8251825" cy="3554412"/>
                      </a:xfrm>
                      <a:prstGeom prst="rect">
                        <a:avLst/>
                      </a:prstGeom>
                      <a:noFill/>
                      <a:ln w="38100">
                        <a:noFill/>
                        <a:miter/>
                      </a:ln>
                    </p:spPr>
                  </p:pic>
                </p:oleObj>
              </mc:Fallback>
            </mc:AlternateContent>
          </a:graphicData>
        </a:graphic>
      </p:graphicFrame>
      <p:graphicFrame>
        <p:nvGraphicFramePr>
          <p:cNvPr id="1061891" name="Object 3"/>
          <p:cNvGraphicFramePr/>
          <p:nvPr/>
        </p:nvGraphicFramePr>
        <p:xfrm>
          <a:off x="455613" y="4826000"/>
          <a:ext cx="5268912" cy="395288"/>
        </p:xfrm>
        <a:graphic>
          <a:graphicData uri="http://schemas.openxmlformats.org/presentationml/2006/ole">
            <mc:AlternateContent xmlns:mc="http://schemas.openxmlformats.org/markup-compatibility/2006">
              <mc:Choice xmlns:v="urn:schemas-microsoft-com:vml" Requires="v">
                <p:oleObj spid="_x0000_s3113" name="" r:id="rId3" imgW="5278755" imgH="398145" progId="Word.Document.8">
                  <p:embed/>
                </p:oleObj>
              </mc:Choice>
              <mc:Fallback>
                <p:oleObj name="" r:id="rId3" imgW="5278755" imgH="398145" progId="Word.Document.8">
                  <p:embed/>
                  <p:pic>
                    <p:nvPicPr>
                      <p:cNvPr id="0" name="图片 3112"/>
                      <p:cNvPicPr/>
                      <p:nvPr/>
                    </p:nvPicPr>
                    <p:blipFill>
                      <a:blip r:embed="rId4"/>
                      <a:stretch>
                        <a:fillRect/>
                      </a:stretch>
                    </p:blipFill>
                    <p:spPr>
                      <a:xfrm>
                        <a:off x="455613" y="48260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1891"/>
                                        </p:tgtEl>
                                        <p:attrNameLst>
                                          <p:attrName>style.visibility</p:attrName>
                                        </p:attrNameLst>
                                      </p:cBhvr>
                                      <p:to>
                                        <p:strVal val="visible"/>
                                      </p:to>
                                    </p:set>
                                    <p:animEffect transition="in" filter="blinds(horizontal)">
                                      <p:cBhvr>
                                        <p:cTn id="7" dur="500"/>
                                        <p:tgtEl>
                                          <p:spTgt spid="106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0417" name="Object 2"/>
          <p:cNvGraphicFramePr/>
          <p:nvPr/>
        </p:nvGraphicFramePr>
        <p:xfrm>
          <a:off x="323850" y="693738"/>
          <a:ext cx="8558213" cy="5510212"/>
        </p:xfrm>
        <a:graphic>
          <a:graphicData uri="http://schemas.openxmlformats.org/presentationml/2006/ole">
            <mc:AlternateContent xmlns:mc="http://schemas.openxmlformats.org/markup-compatibility/2006">
              <mc:Choice xmlns:v="urn:schemas-microsoft-com:vml" Requires="v">
                <p:oleObj spid="_x0000_s3100" name="" r:id="rId1" imgW="8795385" imgH="5626100" progId="Word.Document.8">
                  <p:embed/>
                </p:oleObj>
              </mc:Choice>
              <mc:Fallback>
                <p:oleObj name="" r:id="rId1" imgW="8795385" imgH="5626100" progId="Word.Document.8">
                  <p:embed/>
                  <p:pic>
                    <p:nvPicPr>
                      <p:cNvPr id="0" name="图片 3099"/>
                      <p:cNvPicPr/>
                      <p:nvPr/>
                    </p:nvPicPr>
                    <p:blipFill>
                      <a:blip r:embed="rId2"/>
                      <a:stretch>
                        <a:fillRect/>
                      </a:stretch>
                    </p:blipFill>
                    <p:spPr>
                      <a:xfrm>
                        <a:off x="323850" y="693738"/>
                        <a:ext cx="8558213" cy="5510212"/>
                      </a:xfrm>
                      <a:prstGeom prst="rect">
                        <a:avLst/>
                      </a:prstGeom>
                      <a:noFill/>
                      <a:ln w="38100">
                        <a:noFill/>
                        <a:miter/>
                      </a:ln>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169" name="Object 8"/>
          <p:cNvGraphicFramePr/>
          <p:nvPr/>
        </p:nvGraphicFramePr>
        <p:xfrm>
          <a:off x="895350" y="-50800"/>
          <a:ext cx="7356475" cy="584200"/>
        </p:xfrm>
        <a:graphic>
          <a:graphicData uri="http://schemas.openxmlformats.org/presentationml/2006/ole">
            <mc:AlternateContent xmlns:mc="http://schemas.openxmlformats.org/markup-compatibility/2006">
              <mc:Choice xmlns:v="urn:schemas-microsoft-com:vml" Requires="v">
                <p:oleObj spid="_x0000_s3076" name="" r:id="rId1" imgW="7408545" imgH="596900" progId="Word.Document.8">
                  <p:embed/>
                </p:oleObj>
              </mc:Choice>
              <mc:Fallback>
                <p:oleObj name="" r:id="rId1" imgW="7408545" imgH="596900" progId="Word.Document.8">
                  <p:embed/>
                  <p:pic>
                    <p:nvPicPr>
                      <p:cNvPr id="0" name="图片 3075"/>
                      <p:cNvPicPr/>
                      <p:nvPr/>
                    </p:nvPicPr>
                    <p:blipFill>
                      <a:blip r:embed="rId2"/>
                      <a:stretch>
                        <a:fillRect/>
                      </a:stretch>
                    </p:blipFill>
                    <p:spPr>
                      <a:xfrm>
                        <a:off x="895350" y="-50800"/>
                        <a:ext cx="7356475" cy="584200"/>
                      </a:xfrm>
                      <a:prstGeom prst="rect">
                        <a:avLst/>
                      </a:prstGeom>
                      <a:noFill/>
                      <a:ln w="38100">
                        <a:noFill/>
                        <a:miter/>
                      </a:ln>
                    </p:spPr>
                  </p:pic>
                </p:oleObj>
              </mc:Fallback>
            </mc:AlternateContent>
          </a:graphicData>
        </a:graphic>
      </p:graphicFrame>
      <p:pic>
        <p:nvPicPr>
          <p:cNvPr id="7170" name="Picture 43"/>
          <p:cNvPicPr>
            <a:picLocks noChangeAspect="1"/>
          </p:cNvPicPr>
          <p:nvPr/>
        </p:nvPicPr>
        <p:blipFill>
          <a:blip r:embed="rId3">
            <a:clrChange>
              <a:clrFrom>
                <a:srgbClr val="FFFFFF"/>
              </a:clrFrom>
              <a:clrTo>
                <a:srgbClr val="FFFFFF">
                  <a:alpha val="0"/>
                </a:srgbClr>
              </a:clrTo>
            </a:clrChange>
          </a:blip>
          <a:stretch>
            <a:fillRect/>
          </a:stretch>
        </p:blipFill>
        <p:spPr>
          <a:xfrm>
            <a:off x="1692275" y="469900"/>
            <a:ext cx="5445125" cy="6262688"/>
          </a:xfrm>
          <a:prstGeom prst="rect">
            <a:avLst/>
          </a:prstGeom>
          <a:noFill/>
          <a:ln w="19050">
            <a:noFill/>
          </a:ln>
        </p:spPr>
      </p:pic>
      <p:pic>
        <p:nvPicPr>
          <p:cNvPr id="765996" name="Picture 44"/>
          <p:cNvPicPr>
            <a:picLocks noChangeAspect="1"/>
          </p:cNvPicPr>
          <p:nvPr/>
        </p:nvPicPr>
        <p:blipFill>
          <a:blip r:embed="rId4">
            <a:clrChange>
              <a:clrFrom>
                <a:srgbClr val="FFFFFF"/>
              </a:clrFrom>
              <a:clrTo>
                <a:srgbClr val="FFFFFF">
                  <a:alpha val="0"/>
                </a:srgbClr>
              </a:clrTo>
            </a:clrChange>
          </a:blip>
          <a:stretch>
            <a:fillRect/>
          </a:stretch>
        </p:blipFill>
        <p:spPr>
          <a:xfrm>
            <a:off x="3890963" y="479425"/>
            <a:ext cx="360362" cy="179388"/>
          </a:xfrm>
          <a:prstGeom prst="rect">
            <a:avLst/>
          </a:prstGeom>
          <a:noFill/>
          <a:ln w="19050">
            <a:noFill/>
          </a:ln>
        </p:spPr>
      </p:pic>
      <p:pic>
        <p:nvPicPr>
          <p:cNvPr id="765997" name="Picture 45"/>
          <p:cNvPicPr>
            <a:picLocks noChangeAspect="1"/>
          </p:cNvPicPr>
          <p:nvPr/>
        </p:nvPicPr>
        <p:blipFill>
          <a:blip r:embed="rId5">
            <a:clrChange>
              <a:clrFrom>
                <a:srgbClr val="FFFFFF"/>
              </a:clrFrom>
              <a:clrTo>
                <a:srgbClr val="FFFFFF">
                  <a:alpha val="0"/>
                </a:srgbClr>
              </a:clrTo>
            </a:clrChange>
          </a:blip>
          <a:stretch>
            <a:fillRect/>
          </a:stretch>
        </p:blipFill>
        <p:spPr>
          <a:xfrm>
            <a:off x="5227638" y="479425"/>
            <a:ext cx="373062" cy="220663"/>
          </a:xfrm>
          <a:prstGeom prst="rect">
            <a:avLst/>
          </a:prstGeom>
          <a:noFill/>
          <a:ln w="19050">
            <a:noFill/>
          </a:ln>
        </p:spPr>
      </p:pic>
      <p:pic>
        <p:nvPicPr>
          <p:cNvPr id="765998" name="Picture 46"/>
          <p:cNvPicPr>
            <a:picLocks noChangeAspect="1"/>
          </p:cNvPicPr>
          <p:nvPr/>
        </p:nvPicPr>
        <p:blipFill>
          <a:blip r:embed="rId6">
            <a:clrChange>
              <a:clrFrom>
                <a:srgbClr val="FFFFFF"/>
              </a:clrFrom>
              <a:clrTo>
                <a:srgbClr val="FFFFFF">
                  <a:alpha val="0"/>
                </a:srgbClr>
              </a:clrTo>
            </a:clrChange>
          </a:blip>
          <a:stretch>
            <a:fillRect/>
          </a:stretch>
        </p:blipFill>
        <p:spPr>
          <a:xfrm>
            <a:off x="3978275" y="668338"/>
            <a:ext cx="887413" cy="193675"/>
          </a:xfrm>
          <a:prstGeom prst="rect">
            <a:avLst/>
          </a:prstGeom>
          <a:noFill/>
          <a:ln w="19050">
            <a:noFill/>
          </a:ln>
        </p:spPr>
      </p:pic>
      <p:pic>
        <p:nvPicPr>
          <p:cNvPr id="765999" name="Picture 47"/>
          <p:cNvPicPr>
            <a:picLocks noChangeAspect="1"/>
          </p:cNvPicPr>
          <p:nvPr/>
        </p:nvPicPr>
        <p:blipFill>
          <a:blip r:embed="rId7">
            <a:clrChange>
              <a:clrFrom>
                <a:srgbClr val="FFFFFF"/>
              </a:clrFrom>
              <a:clrTo>
                <a:srgbClr val="FFFFFF">
                  <a:alpha val="0"/>
                </a:srgbClr>
              </a:clrTo>
            </a:clrChange>
          </a:blip>
          <a:stretch>
            <a:fillRect/>
          </a:stretch>
        </p:blipFill>
        <p:spPr>
          <a:xfrm>
            <a:off x="6235700" y="652463"/>
            <a:ext cx="646113" cy="212725"/>
          </a:xfrm>
          <a:prstGeom prst="rect">
            <a:avLst/>
          </a:prstGeom>
          <a:noFill/>
          <a:ln w="19050">
            <a:noFill/>
          </a:ln>
        </p:spPr>
      </p:pic>
      <p:pic>
        <p:nvPicPr>
          <p:cNvPr id="766000" name="Picture 48"/>
          <p:cNvPicPr>
            <a:picLocks noChangeAspect="1"/>
          </p:cNvPicPr>
          <p:nvPr/>
        </p:nvPicPr>
        <p:blipFill>
          <a:blip r:embed="rId8">
            <a:clrChange>
              <a:clrFrom>
                <a:srgbClr val="FFFFFF"/>
              </a:clrFrom>
              <a:clrTo>
                <a:srgbClr val="FFFFFF">
                  <a:alpha val="0"/>
                </a:srgbClr>
              </a:clrTo>
            </a:clrChange>
          </a:blip>
          <a:stretch>
            <a:fillRect/>
          </a:stretch>
        </p:blipFill>
        <p:spPr>
          <a:xfrm>
            <a:off x="4716463" y="1036638"/>
            <a:ext cx="633412" cy="220662"/>
          </a:xfrm>
          <a:prstGeom prst="rect">
            <a:avLst/>
          </a:prstGeom>
          <a:noFill/>
          <a:ln w="19050">
            <a:noFill/>
          </a:ln>
        </p:spPr>
      </p:pic>
      <p:pic>
        <p:nvPicPr>
          <p:cNvPr id="766001" name="Picture 49"/>
          <p:cNvPicPr>
            <a:picLocks noChangeAspect="1"/>
          </p:cNvPicPr>
          <p:nvPr/>
        </p:nvPicPr>
        <p:blipFill>
          <a:blip r:embed="rId9">
            <a:clrChange>
              <a:clrFrom>
                <a:srgbClr val="FFFFFF"/>
              </a:clrFrom>
              <a:clrTo>
                <a:srgbClr val="FFFFFF">
                  <a:alpha val="0"/>
                </a:srgbClr>
              </a:clrTo>
            </a:clrChange>
          </a:blip>
          <a:stretch>
            <a:fillRect/>
          </a:stretch>
        </p:blipFill>
        <p:spPr>
          <a:xfrm>
            <a:off x="3316288" y="1592263"/>
            <a:ext cx="720725" cy="233362"/>
          </a:xfrm>
          <a:prstGeom prst="rect">
            <a:avLst/>
          </a:prstGeom>
          <a:noFill/>
          <a:ln w="19050">
            <a:noFill/>
          </a:ln>
        </p:spPr>
      </p:pic>
      <p:pic>
        <p:nvPicPr>
          <p:cNvPr id="766002"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5965825" y="1592263"/>
            <a:ext cx="693738" cy="266700"/>
          </a:xfrm>
          <a:prstGeom prst="rect">
            <a:avLst/>
          </a:prstGeom>
          <a:noFill/>
          <a:ln w="19050">
            <a:noFill/>
          </a:ln>
        </p:spPr>
      </p:pic>
      <p:pic>
        <p:nvPicPr>
          <p:cNvPr id="766003" name="Picture 51"/>
          <p:cNvPicPr>
            <a:picLocks noChangeAspect="1"/>
          </p:cNvPicPr>
          <p:nvPr/>
        </p:nvPicPr>
        <p:blipFill>
          <a:blip r:embed="rId11">
            <a:clrChange>
              <a:clrFrom>
                <a:srgbClr val="FFFFFF"/>
              </a:clrFrom>
              <a:clrTo>
                <a:srgbClr val="FFFFFF">
                  <a:alpha val="0"/>
                </a:srgbClr>
              </a:clrTo>
            </a:clrChange>
          </a:blip>
          <a:stretch>
            <a:fillRect/>
          </a:stretch>
        </p:blipFill>
        <p:spPr>
          <a:xfrm>
            <a:off x="5494338" y="2009775"/>
            <a:ext cx="533400" cy="227013"/>
          </a:xfrm>
          <a:prstGeom prst="rect">
            <a:avLst/>
          </a:prstGeom>
          <a:noFill/>
          <a:ln w="19050">
            <a:noFill/>
          </a:ln>
        </p:spPr>
      </p:pic>
      <p:pic>
        <p:nvPicPr>
          <p:cNvPr id="766004" name="Picture 52"/>
          <p:cNvPicPr>
            <a:picLocks noChangeAspect="1"/>
          </p:cNvPicPr>
          <p:nvPr/>
        </p:nvPicPr>
        <p:blipFill>
          <a:blip r:embed="rId12">
            <a:clrChange>
              <a:clrFrom>
                <a:srgbClr val="FFFFFF"/>
              </a:clrFrom>
              <a:clrTo>
                <a:srgbClr val="FFFFFF">
                  <a:alpha val="0"/>
                </a:srgbClr>
              </a:clrTo>
            </a:clrChange>
          </a:blip>
          <a:stretch>
            <a:fillRect/>
          </a:stretch>
        </p:blipFill>
        <p:spPr>
          <a:xfrm>
            <a:off x="5556250" y="2257425"/>
            <a:ext cx="466725" cy="187325"/>
          </a:xfrm>
          <a:prstGeom prst="rect">
            <a:avLst/>
          </a:prstGeom>
          <a:noFill/>
          <a:ln w="19050">
            <a:noFill/>
          </a:ln>
        </p:spPr>
      </p:pic>
      <p:pic>
        <p:nvPicPr>
          <p:cNvPr id="766005" name="Picture 53"/>
          <p:cNvPicPr>
            <a:picLocks noChangeAspect="1"/>
          </p:cNvPicPr>
          <p:nvPr/>
        </p:nvPicPr>
        <p:blipFill>
          <a:blip r:embed="rId13">
            <a:clrChange>
              <a:clrFrom>
                <a:srgbClr val="FFFFFF"/>
              </a:clrFrom>
              <a:clrTo>
                <a:srgbClr val="FFFFFF">
                  <a:alpha val="0"/>
                </a:srgbClr>
              </a:clrTo>
            </a:clrChange>
          </a:blip>
          <a:stretch>
            <a:fillRect/>
          </a:stretch>
        </p:blipFill>
        <p:spPr>
          <a:xfrm>
            <a:off x="5341938" y="2465388"/>
            <a:ext cx="806450" cy="239712"/>
          </a:xfrm>
          <a:prstGeom prst="rect">
            <a:avLst/>
          </a:prstGeom>
          <a:noFill/>
          <a:ln w="19050">
            <a:noFill/>
          </a:ln>
        </p:spPr>
      </p:pic>
      <p:pic>
        <p:nvPicPr>
          <p:cNvPr id="766006" name="Picture 54"/>
          <p:cNvPicPr>
            <a:picLocks noChangeAspect="1"/>
          </p:cNvPicPr>
          <p:nvPr/>
        </p:nvPicPr>
        <p:blipFill>
          <a:blip r:embed="rId14">
            <a:clrChange>
              <a:clrFrom>
                <a:srgbClr val="FFFFFF"/>
              </a:clrFrom>
              <a:clrTo>
                <a:srgbClr val="FFFFFF">
                  <a:alpha val="0"/>
                </a:srgbClr>
              </a:clrTo>
            </a:clrChange>
          </a:blip>
          <a:stretch>
            <a:fillRect/>
          </a:stretch>
        </p:blipFill>
        <p:spPr>
          <a:xfrm>
            <a:off x="6397625" y="2625725"/>
            <a:ext cx="873125" cy="273050"/>
          </a:xfrm>
          <a:prstGeom prst="rect">
            <a:avLst/>
          </a:prstGeom>
          <a:noFill/>
          <a:ln w="19050">
            <a:noFill/>
          </a:ln>
        </p:spPr>
      </p:pic>
      <p:pic>
        <p:nvPicPr>
          <p:cNvPr id="766007" name="Picture 55"/>
          <p:cNvPicPr>
            <a:picLocks noChangeAspect="1"/>
          </p:cNvPicPr>
          <p:nvPr/>
        </p:nvPicPr>
        <p:blipFill>
          <a:blip r:embed="rId15">
            <a:clrChange>
              <a:clrFrom>
                <a:srgbClr val="FFFFFF"/>
              </a:clrFrom>
              <a:clrTo>
                <a:srgbClr val="FFFFFF">
                  <a:alpha val="0"/>
                </a:srgbClr>
              </a:clrTo>
            </a:clrChange>
          </a:blip>
          <a:stretch>
            <a:fillRect/>
          </a:stretch>
        </p:blipFill>
        <p:spPr>
          <a:xfrm>
            <a:off x="3533775" y="2979738"/>
            <a:ext cx="439738" cy="293687"/>
          </a:xfrm>
          <a:prstGeom prst="rect">
            <a:avLst/>
          </a:prstGeom>
          <a:noFill/>
          <a:ln w="19050">
            <a:noFill/>
          </a:ln>
        </p:spPr>
      </p:pic>
      <p:pic>
        <p:nvPicPr>
          <p:cNvPr id="766008" name="Picture 56"/>
          <p:cNvPicPr>
            <a:picLocks noChangeAspect="1"/>
          </p:cNvPicPr>
          <p:nvPr/>
        </p:nvPicPr>
        <p:blipFill>
          <a:blip r:embed="rId16">
            <a:clrChange>
              <a:clrFrom>
                <a:srgbClr val="FFFFFF"/>
              </a:clrFrom>
              <a:clrTo>
                <a:srgbClr val="FFFFFF">
                  <a:alpha val="0"/>
                </a:srgbClr>
              </a:clrTo>
            </a:clrChange>
          </a:blip>
          <a:stretch>
            <a:fillRect/>
          </a:stretch>
        </p:blipFill>
        <p:spPr>
          <a:xfrm>
            <a:off x="4598988" y="2992438"/>
            <a:ext cx="406400" cy="220662"/>
          </a:xfrm>
          <a:prstGeom prst="rect">
            <a:avLst/>
          </a:prstGeom>
          <a:noFill/>
          <a:ln w="19050">
            <a:noFill/>
          </a:ln>
        </p:spPr>
      </p:pic>
      <p:pic>
        <p:nvPicPr>
          <p:cNvPr id="766009" name="Picture 57"/>
          <p:cNvPicPr>
            <a:picLocks noChangeAspect="1"/>
          </p:cNvPicPr>
          <p:nvPr/>
        </p:nvPicPr>
        <p:blipFill>
          <a:blip r:embed="rId17">
            <a:clrChange>
              <a:clrFrom>
                <a:srgbClr val="FFFFFF"/>
              </a:clrFrom>
              <a:clrTo>
                <a:srgbClr val="FFFFFF">
                  <a:alpha val="0"/>
                </a:srgbClr>
              </a:clrTo>
            </a:clrChange>
          </a:blip>
          <a:stretch>
            <a:fillRect/>
          </a:stretch>
        </p:blipFill>
        <p:spPr>
          <a:xfrm>
            <a:off x="4465638" y="3244850"/>
            <a:ext cx="660400" cy="220663"/>
          </a:xfrm>
          <a:prstGeom prst="rect">
            <a:avLst/>
          </a:prstGeom>
          <a:noFill/>
          <a:ln w="19050">
            <a:noFill/>
          </a:ln>
        </p:spPr>
      </p:pic>
      <p:pic>
        <p:nvPicPr>
          <p:cNvPr id="766010" name="Picture 58"/>
          <p:cNvPicPr>
            <a:picLocks noChangeAspect="1"/>
          </p:cNvPicPr>
          <p:nvPr/>
        </p:nvPicPr>
        <p:blipFill>
          <a:blip r:embed="rId18">
            <a:clrChange>
              <a:clrFrom>
                <a:srgbClr val="FFFFFF"/>
              </a:clrFrom>
              <a:clrTo>
                <a:srgbClr val="FFFFFF">
                  <a:alpha val="0"/>
                </a:srgbClr>
              </a:clrTo>
            </a:clrChange>
          </a:blip>
          <a:stretch>
            <a:fillRect/>
          </a:stretch>
        </p:blipFill>
        <p:spPr>
          <a:xfrm>
            <a:off x="3703638" y="3444875"/>
            <a:ext cx="627062" cy="220663"/>
          </a:xfrm>
          <a:prstGeom prst="rect">
            <a:avLst/>
          </a:prstGeom>
          <a:noFill/>
          <a:ln w="19050">
            <a:noFill/>
          </a:ln>
        </p:spPr>
      </p:pic>
      <p:pic>
        <p:nvPicPr>
          <p:cNvPr id="766011" name="Picture 59"/>
          <p:cNvPicPr>
            <a:picLocks noChangeAspect="1"/>
          </p:cNvPicPr>
          <p:nvPr/>
        </p:nvPicPr>
        <p:blipFill>
          <a:blip r:embed="rId19">
            <a:clrChange>
              <a:clrFrom>
                <a:srgbClr val="FFFFFF"/>
              </a:clrFrom>
              <a:clrTo>
                <a:srgbClr val="FFFFFF">
                  <a:alpha val="0"/>
                </a:srgbClr>
              </a:clrTo>
            </a:clrChange>
          </a:blip>
          <a:stretch>
            <a:fillRect/>
          </a:stretch>
        </p:blipFill>
        <p:spPr>
          <a:xfrm>
            <a:off x="3409950" y="3644900"/>
            <a:ext cx="966788" cy="212725"/>
          </a:xfrm>
          <a:prstGeom prst="rect">
            <a:avLst/>
          </a:prstGeom>
          <a:noFill/>
          <a:ln w="19050">
            <a:noFill/>
          </a:ln>
        </p:spPr>
      </p:pic>
      <p:pic>
        <p:nvPicPr>
          <p:cNvPr id="766012" name="Picture 60"/>
          <p:cNvPicPr>
            <a:picLocks noChangeAspect="1"/>
          </p:cNvPicPr>
          <p:nvPr/>
        </p:nvPicPr>
        <p:blipFill>
          <a:blip r:embed="rId20">
            <a:clrChange>
              <a:clrFrom>
                <a:srgbClr val="FFFFFF"/>
              </a:clrFrom>
              <a:clrTo>
                <a:srgbClr val="FFFFFF">
                  <a:alpha val="0"/>
                </a:srgbClr>
              </a:clrTo>
            </a:clrChange>
          </a:blip>
          <a:stretch>
            <a:fillRect/>
          </a:stretch>
        </p:blipFill>
        <p:spPr>
          <a:xfrm>
            <a:off x="3935413" y="3983038"/>
            <a:ext cx="666750" cy="239712"/>
          </a:xfrm>
          <a:prstGeom prst="rect">
            <a:avLst/>
          </a:prstGeom>
          <a:noFill/>
          <a:ln w="19050">
            <a:noFill/>
          </a:ln>
        </p:spPr>
      </p:pic>
      <p:pic>
        <p:nvPicPr>
          <p:cNvPr id="766013" name="Picture 61"/>
          <p:cNvPicPr>
            <a:picLocks noChangeAspect="1"/>
          </p:cNvPicPr>
          <p:nvPr/>
        </p:nvPicPr>
        <p:blipFill>
          <a:blip r:embed="rId21">
            <a:clrChange>
              <a:clrFrom>
                <a:srgbClr val="FFFFFF"/>
              </a:clrFrom>
              <a:clrTo>
                <a:srgbClr val="FFFFFF">
                  <a:alpha val="0"/>
                </a:srgbClr>
              </a:clrTo>
            </a:clrChange>
          </a:blip>
          <a:stretch>
            <a:fillRect/>
          </a:stretch>
        </p:blipFill>
        <p:spPr>
          <a:xfrm>
            <a:off x="5418138" y="3973513"/>
            <a:ext cx="439737" cy="279400"/>
          </a:xfrm>
          <a:prstGeom prst="rect">
            <a:avLst/>
          </a:prstGeom>
          <a:noFill/>
          <a:ln w="19050">
            <a:noFill/>
          </a:ln>
        </p:spPr>
      </p:pic>
      <p:pic>
        <p:nvPicPr>
          <p:cNvPr id="766014" name="Picture 62"/>
          <p:cNvPicPr>
            <a:picLocks noChangeAspect="1"/>
          </p:cNvPicPr>
          <p:nvPr/>
        </p:nvPicPr>
        <p:blipFill>
          <a:blip r:embed="rId22">
            <a:clrChange>
              <a:clrFrom>
                <a:srgbClr val="FFFFFF"/>
              </a:clrFrom>
              <a:clrTo>
                <a:srgbClr val="FFFFFF">
                  <a:alpha val="0"/>
                </a:srgbClr>
              </a:clrTo>
            </a:clrChange>
          </a:blip>
          <a:stretch>
            <a:fillRect/>
          </a:stretch>
        </p:blipFill>
        <p:spPr>
          <a:xfrm>
            <a:off x="3702050" y="4660900"/>
            <a:ext cx="720725" cy="239713"/>
          </a:xfrm>
          <a:prstGeom prst="rect">
            <a:avLst/>
          </a:prstGeom>
          <a:noFill/>
          <a:ln w="19050">
            <a:noFill/>
          </a:ln>
        </p:spPr>
      </p:pic>
      <p:pic>
        <p:nvPicPr>
          <p:cNvPr id="766015" name="Picture 63"/>
          <p:cNvPicPr>
            <a:picLocks noChangeAspect="1"/>
          </p:cNvPicPr>
          <p:nvPr/>
        </p:nvPicPr>
        <p:blipFill>
          <a:blip r:embed="rId23">
            <a:clrChange>
              <a:clrFrom>
                <a:srgbClr val="FFFFFF"/>
              </a:clrFrom>
              <a:clrTo>
                <a:srgbClr val="FFFFFF">
                  <a:alpha val="0"/>
                </a:srgbClr>
              </a:clrTo>
            </a:clrChange>
          </a:blip>
          <a:stretch>
            <a:fillRect/>
          </a:stretch>
        </p:blipFill>
        <p:spPr>
          <a:xfrm>
            <a:off x="3325813" y="5068888"/>
            <a:ext cx="533400" cy="239712"/>
          </a:xfrm>
          <a:prstGeom prst="rect">
            <a:avLst/>
          </a:prstGeom>
          <a:noFill/>
          <a:ln w="19050">
            <a:noFill/>
          </a:ln>
        </p:spPr>
      </p:pic>
      <p:pic>
        <p:nvPicPr>
          <p:cNvPr id="766016" name="Picture 64"/>
          <p:cNvPicPr>
            <a:picLocks noChangeAspect="1"/>
          </p:cNvPicPr>
          <p:nvPr/>
        </p:nvPicPr>
        <p:blipFill>
          <a:blip r:embed="rId24">
            <a:clrChange>
              <a:clrFrom>
                <a:srgbClr val="FFFFFF"/>
              </a:clrFrom>
              <a:clrTo>
                <a:srgbClr val="FFFFFF">
                  <a:alpha val="0"/>
                </a:srgbClr>
              </a:clrTo>
            </a:clrChange>
          </a:blip>
          <a:stretch>
            <a:fillRect/>
          </a:stretch>
        </p:blipFill>
        <p:spPr>
          <a:xfrm>
            <a:off x="6608763" y="5324475"/>
            <a:ext cx="539750" cy="287338"/>
          </a:xfrm>
          <a:prstGeom prst="rect">
            <a:avLst/>
          </a:prstGeom>
          <a:noFill/>
          <a:ln w="19050">
            <a:noFill/>
          </a:ln>
        </p:spPr>
      </p:pic>
      <p:pic>
        <p:nvPicPr>
          <p:cNvPr id="766017" name="Picture 65"/>
          <p:cNvPicPr>
            <a:picLocks noChangeAspect="1"/>
          </p:cNvPicPr>
          <p:nvPr/>
        </p:nvPicPr>
        <p:blipFill>
          <a:blip r:embed="rId25">
            <a:clrChange>
              <a:clrFrom>
                <a:srgbClr val="FFFFFF"/>
              </a:clrFrom>
              <a:clrTo>
                <a:srgbClr val="FFFFFF">
                  <a:alpha val="0"/>
                </a:srgbClr>
              </a:clrTo>
            </a:clrChange>
          </a:blip>
          <a:stretch>
            <a:fillRect/>
          </a:stretch>
        </p:blipFill>
        <p:spPr>
          <a:xfrm>
            <a:off x="4735513" y="5572125"/>
            <a:ext cx="600075" cy="212725"/>
          </a:xfrm>
          <a:prstGeom prst="rect">
            <a:avLst/>
          </a:prstGeom>
          <a:noFill/>
          <a:ln w="19050">
            <a:noFill/>
          </a:ln>
        </p:spPr>
      </p:pic>
      <p:pic>
        <p:nvPicPr>
          <p:cNvPr id="766018" name="Picture 66"/>
          <p:cNvPicPr>
            <a:picLocks noChangeAspect="1"/>
          </p:cNvPicPr>
          <p:nvPr/>
        </p:nvPicPr>
        <p:blipFill>
          <a:blip r:embed="rId26">
            <a:clrChange>
              <a:clrFrom>
                <a:srgbClr val="FFFFFF"/>
              </a:clrFrom>
              <a:clrTo>
                <a:srgbClr val="FFFFFF">
                  <a:alpha val="0"/>
                </a:srgbClr>
              </a:clrTo>
            </a:clrChange>
          </a:blip>
          <a:stretch>
            <a:fillRect/>
          </a:stretch>
        </p:blipFill>
        <p:spPr>
          <a:xfrm>
            <a:off x="5751513" y="5969000"/>
            <a:ext cx="612775" cy="200025"/>
          </a:xfrm>
          <a:prstGeom prst="rect">
            <a:avLst/>
          </a:prstGeom>
          <a:noFill/>
          <a:ln w="19050">
            <a:noFill/>
          </a:ln>
        </p:spPr>
      </p:pic>
      <p:pic>
        <p:nvPicPr>
          <p:cNvPr id="766019" name="Picture 67"/>
          <p:cNvPicPr>
            <a:picLocks noChangeAspect="1"/>
          </p:cNvPicPr>
          <p:nvPr/>
        </p:nvPicPr>
        <p:blipFill>
          <a:blip r:embed="rId27">
            <a:clrChange>
              <a:clrFrom>
                <a:srgbClr val="FFFFFF"/>
              </a:clrFrom>
              <a:clrTo>
                <a:srgbClr val="FFFFFF">
                  <a:alpha val="0"/>
                </a:srgbClr>
              </a:clrTo>
            </a:clrChange>
          </a:blip>
          <a:stretch>
            <a:fillRect/>
          </a:stretch>
        </p:blipFill>
        <p:spPr>
          <a:xfrm>
            <a:off x="4203700" y="6448425"/>
            <a:ext cx="785813" cy="212725"/>
          </a:xfrm>
          <a:prstGeom prst="rect">
            <a:avLst/>
          </a:prstGeom>
          <a:noFill/>
          <a:ln w="1905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5996"/>
                                        </p:tgtEl>
                                        <p:attrNameLst>
                                          <p:attrName>style.visibility</p:attrName>
                                        </p:attrNameLst>
                                      </p:cBhvr>
                                      <p:to>
                                        <p:strVal val="visible"/>
                                      </p:to>
                                    </p:set>
                                    <p:animEffect transition="in" filter="blinds(horizontal)">
                                      <p:cBhvr>
                                        <p:cTn id="7" dur="500"/>
                                        <p:tgtEl>
                                          <p:spTgt spid="7659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5997"/>
                                        </p:tgtEl>
                                        <p:attrNameLst>
                                          <p:attrName>style.visibility</p:attrName>
                                        </p:attrNameLst>
                                      </p:cBhvr>
                                      <p:to>
                                        <p:strVal val="visible"/>
                                      </p:to>
                                    </p:set>
                                    <p:animEffect transition="in" filter="blinds(horizontal)">
                                      <p:cBhvr>
                                        <p:cTn id="12" dur="500"/>
                                        <p:tgtEl>
                                          <p:spTgt spid="7659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5998"/>
                                        </p:tgtEl>
                                        <p:attrNameLst>
                                          <p:attrName>style.visibility</p:attrName>
                                        </p:attrNameLst>
                                      </p:cBhvr>
                                      <p:to>
                                        <p:strVal val="visible"/>
                                      </p:to>
                                    </p:set>
                                    <p:animEffect transition="in" filter="blinds(horizontal)">
                                      <p:cBhvr>
                                        <p:cTn id="17" dur="500"/>
                                        <p:tgtEl>
                                          <p:spTgt spid="7659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65999"/>
                                        </p:tgtEl>
                                        <p:attrNameLst>
                                          <p:attrName>style.visibility</p:attrName>
                                        </p:attrNameLst>
                                      </p:cBhvr>
                                      <p:to>
                                        <p:strVal val="visible"/>
                                      </p:to>
                                    </p:set>
                                    <p:animEffect transition="in" filter="blinds(horizontal)">
                                      <p:cBhvr>
                                        <p:cTn id="22" dur="500"/>
                                        <p:tgtEl>
                                          <p:spTgt spid="7659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66000"/>
                                        </p:tgtEl>
                                        <p:attrNameLst>
                                          <p:attrName>style.visibility</p:attrName>
                                        </p:attrNameLst>
                                      </p:cBhvr>
                                      <p:to>
                                        <p:strVal val="visible"/>
                                      </p:to>
                                    </p:set>
                                    <p:animEffect transition="in" filter="blinds(horizontal)">
                                      <p:cBhvr>
                                        <p:cTn id="27" dur="500"/>
                                        <p:tgtEl>
                                          <p:spTgt spid="7660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6001"/>
                                        </p:tgtEl>
                                        <p:attrNameLst>
                                          <p:attrName>style.visibility</p:attrName>
                                        </p:attrNameLst>
                                      </p:cBhvr>
                                      <p:to>
                                        <p:strVal val="visible"/>
                                      </p:to>
                                    </p:set>
                                    <p:animEffect transition="in" filter="blinds(horizontal)">
                                      <p:cBhvr>
                                        <p:cTn id="32" dur="500"/>
                                        <p:tgtEl>
                                          <p:spTgt spid="76600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6002"/>
                                        </p:tgtEl>
                                        <p:attrNameLst>
                                          <p:attrName>style.visibility</p:attrName>
                                        </p:attrNameLst>
                                      </p:cBhvr>
                                      <p:to>
                                        <p:strVal val="visible"/>
                                      </p:to>
                                    </p:set>
                                    <p:animEffect transition="in" filter="blinds(horizontal)">
                                      <p:cBhvr>
                                        <p:cTn id="37" dur="500"/>
                                        <p:tgtEl>
                                          <p:spTgt spid="76600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6003"/>
                                        </p:tgtEl>
                                        <p:attrNameLst>
                                          <p:attrName>style.visibility</p:attrName>
                                        </p:attrNameLst>
                                      </p:cBhvr>
                                      <p:to>
                                        <p:strVal val="visible"/>
                                      </p:to>
                                    </p:set>
                                    <p:animEffect transition="in" filter="blinds(horizontal)">
                                      <p:cBhvr>
                                        <p:cTn id="42" dur="500"/>
                                        <p:tgtEl>
                                          <p:spTgt spid="76600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66004"/>
                                        </p:tgtEl>
                                        <p:attrNameLst>
                                          <p:attrName>style.visibility</p:attrName>
                                        </p:attrNameLst>
                                      </p:cBhvr>
                                      <p:to>
                                        <p:strVal val="visible"/>
                                      </p:to>
                                    </p:set>
                                    <p:animEffect transition="in" filter="blinds(horizontal)">
                                      <p:cBhvr>
                                        <p:cTn id="47" dur="500"/>
                                        <p:tgtEl>
                                          <p:spTgt spid="76600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66005"/>
                                        </p:tgtEl>
                                        <p:attrNameLst>
                                          <p:attrName>style.visibility</p:attrName>
                                        </p:attrNameLst>
                                      </p:cBhvr>
                                      <p:to>
                                        <p:strVal val="visible"/>
                                      </p:to>
                                    </p:set>
                                    <p:animEffect transition="in" filter="blinds(horizontal)">
                                      <p:cBhvr>
                                        <p:cTn id="52" dur="500"/>
                                        <p:tgtEl>
                                          <p:spTgt spid="76600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66006"/>
                                        </p:tgtEl>
                                        <p:attrNameLst>
                                          <p:attrName>style.visibility</p:attrName>
                                        </p:attrNameLst>
                                      </p:cBhvr>
                                      <p:to>
                                        <p:strVal val="visible"/>
                                      </p:to>
                                    </p:set>
                                    <p:animEffect transition="in" filter="blinds(horizontal)">
                                      <p:cBhvr>
                                        <p:cTn id="57" dur="500"/>
                                        <p:tgtEl>
                                          <p:spTgt spid="76600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66007"/>
                                        </p:tgtEl>
                                        <p:attrNameLst>
                                          <p:attrName>style.visibility</p:attrName>
                                        </p:attrNameLst>
                                      </p:cBhvr>
                                      <p:to>
                                        <p:strVal val="visible"/>
                                      </p:to>
                                    </p:set>
                                    <p:animEffect transition="in" filter="blinds(horizontal)">
                                      <p:cBhvr>
                                        <p:cTn id="62" dur="500"/>
                                        <p:tgtEl>
                                          <p:spTgt spid="76600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66008"/>
                                        </p:tgtEl>
                                        <p:attrNameLst>
                                          <p:attrName>style.visibility</p:attrName>
                                        </p:attrNameLst>
                                      </p:cBhvr>
                                      <p:to>
                                        <p:strVal val="visible"/>
                                      </p:to>
                                    </p:set>
                                    <p:animEffect transition="in" filter="blinds(horizontal)">
                                      <p:cBhvr>
                                        <p:cTn id="67" dur="500"/>
                                        <p:tgtEl>
                                          <p:spTgt spid="76600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66009"/>
                                        </p:tgtEl>
                                        <p:attrNameLst>
                                          <p:attrName>style.visibility</p:attrName>
                                        </p:attrNameLst>
                                      </p:cBhvr>
                                      <p:to>
                                        <p:strVal val="visible"/>
                                      </p:to>
                                    </p:set>
                                    <p:animEffect transition="in" filter="blinds(horizontal)">
                                      <p:cBhvr>
                                        <p:cTn id="72" dur="500"/>
                                        <p:tgtEl>
                                          <p:spTgt spid="76600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766010"/>
                                        </p:tgtEl>
                                        <p:attrNameLst>
                                          <p:attrName>style.visibility</p:attrName>
                                        </p:attrNameLst>
                                      </p:cBhvr>
                                      <p:to>
                                        <p:strVal val="visible"/>
                                      </p:to>
                                    </p:set>
                                    <p:animEffect transition="in" filter="blinds(horizontal)">
                                      <p:cBhvr>
                                        <p:cTn id="77" dur="500"/>
                                        <p:tgtEl>
                                          <p:spTgt spid="7660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766011"/>
                                        </p:tgtEl>
                                        <p:attrNameLst>
                                          <p:attrName>style.visibility</p:attrName>
                                        </p:attrNameLst>
                                      </p:cBhvr>
                                      <p:to>
                                        <p:strVal val="visible"/>
                                      </p:to>
                                    </p:set>
                                    <p:animEffect transition="in" filter="blinds(horizontal)">
                                      <p:cBhvr>
                                        <p:cTn id="82" dur="500"/>
                                        <p:tgtEl>
                                          <p:spTgt spid="76601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766012"/>
                                        </p:tgtEl>
                                        <p:attrNameLst>
                                          <p:attrName>style.visibility</p:attrName>
                                        </p:attrNameLst>
                                      </p:cBhvr>
                                      <p:to>
                                        <p:strVal val="visible"/>
                                      </p:to>
                                    </p:set>
                                    <p:animEffect transition="in" filter="blinds(horizontal)">
                                      <p:cBhvr>
                                        <p:cTn id="87" dur="500"/>
                                        <p:tgtEl>
                                          <p:spTgt spid="7660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766013"/>
                                        </p:tgtEl>
                                        <p:attrNameLst>
                                          <p:attrName>style.visibility</p:attrName>
                                        </p:attrNameLst>
                                      </p:cBhvr>
                                      <p:to>
                                        <p:strVal val="visible"/>
                                      </p:to>
                                    </p:set>
                                    <p:animEffect transition="in" filter="blinds(horizontal)">
                                      <p:cBhvr>
                                        <p:cTn id="92" dur="500"/>
                                        <p:tgtEl>
                                          <p:spTgt spid="76601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766014"/>
                                        </p:tgtEl>
                                        <p:attrNameLst>
                                          <p:attrName>style.visibility</p:attrName>
                                        </p:attrNameLst>
                                      </p:cBhvr>
                                      <p:to>
                                        <p:strVal val="visible"/>
                                      </p:to>
                                    </p:set>
                                    <p:animEffect transition="in" filter="blinds(horizontal)">
                                      <p:cBhvr>
                                        <p:cTn id="97" dur="500"/>
                                        <p:tgtEl>
                                          <p:spTgt spid="76601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766015"/>
                                        </p:tgtEl>
                                        <p:attrNameLst>
                                          <p:attrName>style.visibility</p:attrName>
                                        </p:attrNameLst>
                                      </p:cBhvr>
                                      <p:to>
                                        <p:strVal val="visible"/>
                                      </p:to>
                                    </p:set>
                                    <p:animEffect transition="in" filter="blinds(horizontal)">
                                      <p:cBhvr>
                                        <p:cTn id="102" dur="500"/>
                                        <p:tgtEl>
                                          <p:spTgt spid="76601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766016"/>
                                        </p:tgtEl>
                                        <p:attrNameLst>
                                          <p:attrName>style.visibility</p:attrName>
                                        </p:attrNameLst>
                                      </p:cBhvr>
                                      <p:to>
                                        <p:strVal val="visible"/>
                                      </p:to>
                                    </p:set>
                                    <p:animEffect transition="in" filter="blinds(horizontal)">
                                      <p:cBhvr>
                                        <p:cTn id="107" dur="500"/>
                                        <p:tgtEl>
                                          <p:spTgt spid="76601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766017"/>
                                        </p:tgtEl>
                                        <p:attrNameLst>
                                          <p:attrName>style.visibility</p:attrName>
                                        </p:attrNameLst>
                                      </p:cBhvr>
                                      <p:to>
                                        <p:strVal val="visible"/>
                                      </p:to>
                                    </p:set>
                                    <p:animEffect transition="in" filter="blinds(horizontal)">
                                      <p:cBhvr>
                                        <p:cTn id="112" dur="500"/>
                                        <p:tgtEl>
                                          <p:spTgt spid="76601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766018"/>
                                        </p:tgtEl>
                                        <p:attrNameLst>
                                          <p:attrName>style.visibility</p:attrName>
                                        </p:attrNameLst>
                                      </p:cBhvr>
                                      <p:to>
                                        <p:strVal val="visible"/>
                                      </p:to>
                                    </p:set>
                                    <p:animEffect transition="in" filter="blinds(horizontal)">
                                      <p:cBhvr>
                                        <p:cTn id="117" dur="500"/>
                                        <p:tgtEl>
                                          <p:spTgt spid="76601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766019"/>
                                        </p:tgtEl>
                                        <p:attrNameLst>
                                          <p:attrName>style.visibility</p:attrName>
                                        </p:attrNameLst>
                                      </p:cBhvr>
                                      <p:to>
                                        <p:strVal val="visible"/>
                                      </p:to>
                                    </p:set>
                                    <p:animEffect transition="in" filter="blinds(horizontal)">
                                      <p:cBhvr>
                                        <p:cTn id="122" dur="500"/>
                                        <p:tgtEl>
                                          <p:spTgt spid="76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2465" name="Object 2"/>
          <p:cNvGraphicFramePr/>
          <p:nvPr/>
        </p:nvGraphicFramePr>
        <p:xfrm>
          <a:off x="446088" y="1341438"/>
          <a:ext cx="8251825" cy="2962275"/>
        </p:xfrm>
        <a:graphic>
          <a:graphicData uri="http://schemas.openxmlformats.org/presentationml/2006/ole">
            <mc:AlternateContent xmlns:mc="http://schemas.openxmlformats.org/markup-compatibility/2006">
              <mc:Choice xmlns:v="urn:schemas-microsoft-com:vml" Requires="v">
                <p:oleObj spid="_x0000_s3104" name="" r:id="rId1" imgW="8253730" imgH="2962910" progId="Word.Document.8">
                  <p:embed/>
                </p:oleObj>
              </mc:Choice>
              <mc:Fallback>
                <p:oleObj name="" r:id="rId1" imgW="8253730" imgH="2962910" progId="Word.Document.8">
                  <p:embed/>
                  <p:pic>
                    <p:nvPicPr>
                      <p:cNvPr id="0" name="图片 3103"/>
                      <p:cNvPicPr/>
                      <p:nvPr/>
                    </p:nvPicPr>
                    <p:blipFill>
                      <a:blip r:embed="rId2"/>
                      <a:stretch>
                        <a:fillRect/>
                      </a:stretch>
                    </p:blipFill>
                    <p:spPr>
                      <a:xfrm>
                        <a:off x="446088" y="1341438"/>
                        <a:ext cx="8251825" cy="2962275"/>
                      </a:xfrm>
                      <a:prstGeom prst="rect">
                        <a:avLst/>
                      </a:prstGeom>
                      <a:noFill/>
                      <a:ln w="38100">
                        <a:noFill/>
                        <a:miter/>
                      </a:ln>
                    </p:spPr>
                  </p:pic>
                </p:oleObj>
              </mc:Fallback>
            </mc:AlternateContent>
          </a:graphicData>
        </a:graphic>
      </p:graphicFrame>
      <p:graphicFrame>
        <p:nvGraphicFramePr>
          <p:cNvPr id="1059843" name="Object 3"/>
          <p:cNvGraphicFramePr/>
          <p:nvPr/>
        </p:nvGraphicFramePr>
        <p:xfrm>
          <a:off x="444500" y="4365625"/>
          <a:ext cx="5268913" cy="395288"/>
        </p:xfrm>
        <a:graphic>
          <a:graphicData uri="http://schemas.openxmlformats.org/presentationml/2006/ole">
            <mc:AlternateContent xmlns:mc="http://schemas.openxmlformats.org/markup-compatibility/2006">
              <mc:Choice xmlns:v="urn:schemas-microsoft-com:vml" Requires="v">
                <p:oleObj spid="_x0000_s3101" name="" r:id="rId3" imgW="5278755" imgH="398145" progId="Word.Document.8">
                  <p:embed/>
                </p:oleObj>
              </mc:Choice>
              <mc:Fallback>
                <p:oleObj name="" r:id="rId3" imgW="5278755" imgH="398145" progId="Word.Document.8">
                  <p:embed/>
                  <p:pic>
                    <p:nvPicPr>
                      <p:cNvPr id="0" name="图片 3100"/>
                      <p:cNvPicPr/>
                      <p:nvPr/>
                    </p:nvPicPr>
                    <p:blipFill>
                      <a:blip r:embed="rId4"/>
                      <a:stretch>
                        <a:fillRect/>
                      </a:stretch>
                    </p:blipFill>
                    <p:spPr>
                      <a:xfrm>
                        <a:off x="444500" y="4365625"/>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9843"/>
                                        </p:tgtEl>
                                        <p:attrNameLst>
                                          <p:attrName>style.visibility</p:attrName>
                                        </p:attrNameLst>
                                      </p:cBhvr>
                                      <p:to>
                                        <p:strVal val="visible"/>
                                      </p:to>
                                    </p:set>
                                    <p:animEffect transition="in" filter="blinds(horizontal)">
                                      <p:cBhvr>
                                        <p:cTn id="7" dur="500"/>
                                        <p:tgtEl>
                                          <p:spTgt spid="105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4513" name="Object 2"/>
          <p:cNvGraphicFramePr/>
          <p:nvPr/>
        </p:nvGraphicFramePr>
        <p:xfrm>
          <a:off x="423863" y="1268413"/>
          <a:ext cx="8251825" cy="3554412"/>
        </p:xfrm>
        <a:graphic>
          <a:graphicData uri="http://schemas.openxmlformats.org/presentationml/2006/ole">
            <mc:AlternateContent xmlns:mc="http://schemas.openxmlformats.org/markup-compatibility/2006">
              <mc:Choice xmlns:v="urn:schemas-microsoft-com:vml" Requires="v">
                <p:oleObj spid="_x0000_s3103" name="" r:id="rId1" imgW="8253730" imgH="3555365" progId="Word.Document.8">
                  <p:embed/>
                </p:oleObj>
              </mc:Choice>
              <mc:Fallback>
                <p:oleObj name="" r:id="rId1" imgW="8253730" imgH="3555365" progId="Word.Document.8">
                  <p:embed/>
                  <p:pic>
                    <p:nvPicPr>
                      <p:cNvPr id="0" name="图片 3102"/>
                      <p:cNvPicPr/>
                      <p:nvPr/>
                    </p:nvPicPr>
                    <p:blipFill>
                      <a:blip r:embed="rId2"/>
                      <a:stretch>
                        <a:fillRect/>
                      </a:stretch>
                    </p:blipFill>
                    <p:spPr>
                      <a:xfrm>
                        <a:off x="423863" y="1268413"/>
                        <a:ext cx="8251825" cy="3554412"/>
                      </a:xfrm>
                      <a:prstGeom prst="rect">
                        <a:avLst/>
                      </a:prstGeom>
                      <a:noFill/>
                      <a:ln w="38100">
                        <a:noFill/>
                        <a:miter/>
                      </a:ln>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6561" name="Object 2"/>
          <p:cNvGraphicFramePr/>
          <p:nvPr/>
        </p:nvGraphicFramePr>
        <p:xfrm>
          <a:off x="468313" y="466725"/>
          <a:ext cx="5313362" cy="979488"/>
        </p:xfrm>
        <a:graphic>
          <a:graphicData uri="http://schemas.openxmlformats.org/presentationml/2006/ole">
            <mc:AlternateContent xmlns:mc="http://schemas.openxmlformats.org/markup-compatibility/2006">
              <mc:Choice xmlns:v="urn:schemas-microsoft-com:vml" Requires="v">
                <p:oleObj spid="_x0000_s3102" name="" r:id="rId1" imgW="5368925" imgH="992505" progId="Word.Document.8">
                  <p:embed/>
                </p:oleObj>
              </mc:Choice>
              <mc:Fallback>
                <p:oleObj name="" r:id="rId1" imgW="5368925" imgH="992505" progId="Word.Document.8">
                  <p:embed/>
                  <p:pic>
                    <p:nvPicPr>
                      <p:cNvPr id="0" name="图片 3101"/>
                      <p:cNvPicPr/>
                      <p:nvPr/>
                    </p:nvPicPr>
                    <p:blipFill>
                      <a:blip r:embed="rId2"/>
                      <a:stretch>
                        <a:fillRect/>
                      </a:stretch>
                    </p:blipFill>
                    <p:spPr>
                      <a:xfrm>
                        <a:off x="468313" y="466725"/>
                        <a:ext cx="5313362" cy="979488"/>
                      </a:xfrm>
                      <a:prstGeom prst="rect">
                        <a:avLst/>
                      </a:prstGeom>
                      <a:noFill/>
                      <a:ln w="38100">
                        <a:noFill/>
                        <a:miter/>
                      </a:ln>
                    </p:spPr>
                  </p:pic>
                </p:oleObj>
              </mc:Fallback>
            </mc:AlternateContent>
          </a:graphicData>
        </a:graphic>
      </p:graphicFrame>
      <p:graphicFrame>
        <p:nvGraphicFramePr>
          <p:cNvPr id="1057878" name="Group 86"/>
          <p:cNvGraphicFramePr>
            <a:graphicFrameLocks noGrp="1"/>
          </p:cNvGraphicFramePr>
          <p:nvPr/>
        </p:nvGraphicFramePr>
        <p:xfrm>
          <a:off x="395288" y="1544638"/>
          <a:ext cx="8496300" cy="4419600"/>
        </p:xfrm>
        <a:graphic>
          <a:graphicData uri="http://schemas.openxmlformats.org/drawingml/2006/table">
            <a:tbl>
              <a:tblPr/>
              <a:tblGrid>
                <a:gridCol w="4248150"/>
                <a:gridCol w="4248150"/>
              </a:tblGrid>
              <a:tr h="457200">
                <a:tc>
                  <a:txBody>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参与民主决策的方式</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侧重点</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社情民意反映制度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决策机关</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决策前</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有确定主题或无主题；民意信息收集</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专家咨询制度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决策机关</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专家</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决策机关</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座谈会、论证会</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专业性、技术性、科学性</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重大事项社会公示制度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决策机关</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公民</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决策机关</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决策草案形成后</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知情权、参与度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社会听证制度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决策机关</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公民</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决策机关</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4003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听证会</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拟订方案的修正和完善</a:t>
                      </a: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68610"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68617"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3</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0657" name="Object 2"/>
          <p:cNvGraphicFramePr/>
          <p:nvPr/>
        </p:nvGraphicFramePr>
        <p:xfrm>
          <a:off x="320675" y="693738"/>
          <a:ext cx="8593138" cy="5461000"/>
        </p:xfrm>
        <a:graphic>
          <a:graphicData uri="http://schemas.openxmlformats.org/presentationml/2006/ole">
            <mc:AlternateContent xmlns:mc="http://schemas.openxmlformats.org/markup-compatibility/2006">
              <mc:Choice xmlns:v="urn:schemas-microsoft-com:vml" Requires="v">
                <p:oleObj spid="_x0000_s3130" name="" r:id="rId1" imgW="8761730" imgH="5535295" progId="Word.Document.8">
                  <p:embed/>
                </p:oleObj>
              </mc:Choice>
              <mc:Fallback>
                <p:oleObj name="" r:id="rId1" imgW="8761730" imgH="5535295" progId="Word.Document.8">
                  <p:embed/>
                  <p:pic>
                    <p:nvPicPr>
                      <p:cNvPr id="0" name="图片 3129"/>
                      <p:cNvPicPr/>
                      <p:nvPr/>
                    </p:nvPicPr>
                    <p:blipFill>
                      <a:blip r:embed="rId2"/>
                      <a:stretch>
                        <a:fillRect/>
                      </a:stretch>
                    </p:blipFill>
                    <p:spPr>
                      <a:xfrm>
                        <a:off x="320675" y="693738"/>
                        <a:ext cx="8593138" cy="5461000"/>
                      </a:xfrm>
                      <a:prstGeom prst="rect">
                        <a:avLst/>
                      </a:prstGeom>
                      <a:noFill/>
                      <a:ln w="38100">
                        <a:noFill/>
                        <a:miter/>
                      </a:ln>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2705" name="Object 2"/>
          <p:cNvGraphicFramePr/>
          <p:nvPr/>
        </p:nvGraphicFramePr>
        <p:xfrm>
          <a:off x="444500" y="1771650"/>
          <a:ext cx="8205788" cy="2357438"/>
        </p:xfrm>
        <a:graphic>
          <a:graphicData uri="http://schemas.openxmlformats.org/presentationml/2006/ole">
            <mc:AlternateContent xmlns:mc="http://schemas.openxmlformats.org/markup-compatibility/2006">
              <mc:Choice xmlns:v="urn:schemas-microsoft-com:vml" Requires="v">
                <p:oleObj spid="_x0000_s3127" name="" r:id="rId1" imgW="8253730" imgH="2371090" progId="Word.Document.8">
                  <p:embed/>
                </p:oleObj>
              </mc:Choice>
              <mc:Fallback>
                <p:oleObj name="" r:id="rId1" imgW="8253730" imgH="2371090" progId="Word.Document.8">
                  <p:embed/>
                  <p:pic>
                    <p:nvPicPr>
                      <p:cNvPr id="0" name="图片 3126"/>
                      <p:cNvPicPr/>
                      <p:nvPr/>
                    </p:nvPicPr>
                    <p:blipFill>
                      <a:blip r:embed="rId2"/>
                      <a:stretch>
                        <a:fillRect/>
                      </a:stretch>
                    </p:blipFill>
                    <p:spPr>
                      <a:xfrm>
                        <a:off x="444500" y="1771650"/>
                        <a:ext cx="8205788" cy="2357438"/>
                      </a:xfrm>
                      <a:prstGeom prst="rect">
                        <a:avLst/>
                      </a:prstGeom>
                      <a:noFill/>
                      <a:ln w="38100">
                        <a:noFill/>
                        <a:miter/>
                      </a:ln>
                    </p:spPr>
                  </p:pic>
                </p:oleObj>
              </mc:Fallback>
            </mc:AlternateContent>
          </a:graphicData>
        </a:graphic>
      </p:graphicFrame>
      <p:graphicFrame>
        <p:nvGraphicFramePr>
          <p:cNvPr id="1054723" name="Object 3"/>
          <p:cNvGraphicFramePr/>
          <p:nvPr/>
        </p:nvGraphicFramePr>
        <p:xfrm>
          <a:off x="468313" y="4113213"/>
          <a:ext cx="5268912" cy="395287"/>
        </p:xfrm>
        <a:graphic>
          <a:graphicData uri="http://schemas.openxmlformats.org/presentationml/2006/ole">
            <mc:AlternateContent xmlns:mc="http://schemas.openxmlformats.org/markup-compatibility/2006">
              <mc:Choice xmlns:v="urn:schemas-microsoft-com:vml" Requires="v">
                <p:oleObj spid="_x0000_s3125" name="" r:id="rId3" imgW="5278755" imgH="398145" progId="Word.Document.8">
                  <p:embed/>
                </p:oleObj>
              </mc:Choice>
              <mc:Fallback>
                <p:oleObj name="" r:id="rId3" imgW="5278755" imgH="398145" progId="Word.Document.8">
                  <p:embed/>
                  <p:pic>
                    <p:nvPicPr>
                      <p:cNvPr id="0" name="图片 3124"/>
                      <p:cNvPicPr/>
                      <p:nvPr/>
                    </p:nvPicPr>
                    <p:blipFill>
                      <a:blip r:embed="rId4"/>
                      <a:stretch>
                        <a:fillRect/>
                      </a:stretch>
                    </p:blipFill>
                    <p:spPr>
                      <a:xfrm>
                        <a:off x="468313" y="4113213"/>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723"/>
                                        </p:tgtEl>
                                        <p:attrNameLst>
                                          <p:attrName>style.visibility</p:attrName>
                                        </p:attrNameLst>
                                      </p:cBhvr>
                                      <p:to>
                                        <p:strVal val="visible"/>
                                      </p:to>
                                    </p:set>
                                    <p:animEffect transition="in" filter="blinds(horizontal)">
                                      <p:cBhvr>
                                        <p:cTn id="7" dur="500"/>
                                        <p:tgtEl>
                                          <p:spTgt spid="1054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4753" name="Object 2"/>
          <p:cNvGraphicFramePr/>
          <p:nvPr/>
        </p:nvGraphicFramePr>
        <p:xfrm>
          <a:off x="1135063" y="1341438"/>
          <a:ext cx="5238750" cy="584200"/>
        </p:xfrm>
        <a:graphic>
          <a:graphicData uri="http://schemas.openxmlformats.org/presentationml/2006/ole">
            <mc:AlternateContent xmlns:mc="http://schemas.openxmlformats.org/markup-compatibility/2006">
              <mc:Choice xmlns:v="urn:schemas-microsoft-com:vml" Requires="v">
                <p:oleObj spid="_x0000_s3126" name="" r:id="rId1" imgW="5278755" imgH="596900" progId="Word.Document.8">
                  <p:embed/>
                </p:oleObj>
              </mc:Choice>
              <mc:Fallback>
                <p:oleObj name="" r:id="rId1" imgW="5278755" imgH="596900" progId="Word.Document.8">
                  <p:embed/>
                  <p:pic>
                    <p:nvPicPr>
                      <p:cNvPr id="0" name="图片 3125"/>
                      <p:cNvPicPr/>
                      <p:nvPr/>
                    </p:nvPicPr>
                    <p:blipFill>
                      <a:blip r:embed="rId2"/>
                      <a:stretch>
                        <a:fillRect/>
                      </a:stretch>
                    </p:blipFill>
                    <p:spPr>
                      <a:xfrm>
                        <a:off x="1135063" y="1341438"/>
                        <a:ext cx="5238750" cy="584200"/>
                      </a:xfrm>
                      <a:prstGeom prst="rect">
                        <a:avLst/>
                      </a:prstGeom>
                      <a:noFill/>
                      <a:ln w="38100">
                        <a:noFill/>
                        <a:miter/>
                      </a:ln>
                    </p:spPr>
                  </p:pic>
                </p:oleObj>
              </mc:Fallback>
            </mc:AlternateContent>
          </a:graphicData>
        </a:graphic>
      </p:graphicFrame>
      <p:graphicFrame>
        <p:nvGraphicFramePr>
          <p:cNvPr id="1053699" name="Object 3"/>
          <p:cNvGraphicFramePr/>
          <p:nvPr/>
        </p:nvGraphicFramePr>
        <p:xfrm>
          <a:off x="511175" y="2143125"/>
          <a:ext cx="8089900" cy="2289175"/>
        </p:xfrm>
        <a:graphic>
          <a:graphicData uri="http://schemas.openxmlformats.org/presentationml/2006/ole">
            <mc:AlternateContent xmlns:mc="http://schemas.openxmlformats.org/markup-compatibility/2006">
              <mc:Choice xmlns:v="urn:schemas-microsoft-com:vml" Requires="v">
                <p:oleObj spid="_x0000_s3123" name="" r:id="rId3" imgW="8359140" imgH="2371090" progId="Word.Document.8">
                  <p:embed/>
                </p:oleObj>
              </mc:Choice>
              <mc:Fallback>
                <p:oleObj name="" r:id="rId3" imgW="8359140" imgH="2371090" progId="Word.Document.8">
                  <p:embed/>
                  <p:pic>
                    <p:nvPicPr>
                      <p:cNvPr id="0" name="图片 3122"/>
                      <p:cNvPicPr/>
                      <p:nvPr/>
                    </p:nvPicPr>
                    <p:blipFill>
                      <a:blip r:embed="rId4"/>
                      <a:stretch>
                        <a:fillRect/>
                      </a:stretch>
                    </p:blipFill>
                    <p:spPr>
                      <a:xfrm>
                        <a:off x="511175" y="2143125"/>
                        <a:ext cx="8089900" cy="22891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3699"/>
                                        </p:tgtEl>
                                        <p:attrNameLst>
                                          <p:attrName>style.visibility</p:attrName>
                                        </p:attrNameLst>
                                      </p:cBhvr>
                                      <p:to>
                                        <p:strVal val="visible"/>
                                      </p:to>
                                    </p:set>
                                    <p:anim calcmode="lin" valueType="num">
                                      <p:cBhvr>
                                        <p:cTn id="7" dur="500" fill="hold"/>
                                        <p:tgtEl>
                                          <p:spTgt spid="1053699"/>
                                        </p:tgtEl>
                                        <p:attrNameLst>
                                          <p:attrName>ppt_w</p:attrName>
                                        </p:attrNameLst>
                                      </p:cBhvr>
                                      <p:tavLst>
                                        <p:tav tm="0">
                                          <p:val>
                                            <p:fltVal val="0.000000"/>
                                          </p:val>
                                        </p:tav>
                                        <p:tav tm="100000">
                                          <p:val>
                                            <p:strVal val="#ppt_w"/>
                                          </p:val>
                                        </p:tav>
                                      </p:tavLst>
                                    </p:anim>
                                    <p:anim calcmode="lin" valueType="num">
                                      <p:cBhvr>
                                        <p:cTn id="8" dur="500" fill="hold"/>
                                        <p:tgtEl>
                                          <p:spTgt spid="1053699"/>
                                        </p:tgtEl>
                                        <p:attrNameLst>
                                          <p:attrName>ppt_h</p:attrName>
                                        </p:attrNameLst>
                                      </p:cBhvr>
                                      <p:tavLst>
                                        <p:tav tm="0">
                                          <p:val>
                                            <p:fltVal val="0.000000"/>
                                          </p:val>
                                        </p:tav>
                                        <p:tav tm="100000">
                                          <p:val>
                                            <p:strVal val="#ppt_h"/>
                                          </p:val>
                                        </p:tav>
                                      </p:tavLst>
                                    </p:anim>
                                    <p:animEffect transition="in" filter="fade">
                                      <p:cBhvr>
                                        <p:cTn id="9" dur="500"/>
                                        <p:tgtEl>
                                          <p:spTgt spid="105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6801" name="Object 2"/>
          <p:cNvGraphicFramePr/>
          <p:nvPr/>
        </p:nvGraphicFramePr>
        <p:xfrm>
          <a:off x="330200" y="877888"/>
          <a:ext cx="8566150" cy="5791200"/>
        </p:xfrm>
        <a:graphic>
          <a:graphicData uri="http://schemas.openxmlformats.org/presentationml/2006/ole">
            <mc:AlternateContent xmlns:mc="http://schemas.openxmlformats.org/markup-compatibility/2006">
              <mc:Choice xmlns:v="urn:schemas-microsoft-com:vml" Requires="v">
                <p:oleObj spid="_x0000_s3128" name="" r:id="rId1" imgW="8697595" imgH="5876290" progId="Word.Document.8">
                  <p:embed/>
                </p:oleObj>
              </mc:Choice>
              <mc:Fallback>
                <p:oleObj name="" r:id="rId1" imgW="8697595" imgH="5876290" progId="Word.Document.8">
                  <p:embed/>
                  <p:pic>
                    <p:nvPicPr>
                      <p:cNvPr id="0" name="图片 3127"/>
                      <p:cNvPicPr/>
                      <p:nvPr/>
                    </p:nvPicPr>
                    <p:blipFill>
                      <a:blip r:embed="rId2"/>
                      <a:stretch>
                        <a:fillRect/>
                      </a:stretch>
                    </p:blipFill>
                    <p:spPr>
                      <a:xfrm>
                        <a:off x="330200" y="877888"/>
                        <a:ext cx="8566150" cy="5791200"/>
                      </a:xfrm>
                      <a:prstGeom prst="rect">
                        <a:avLst/>
                      </a:prstGeom>
                      <a:noFill/>
                      <a:ln w="38100">
                        <a:noFill/>
                        <a:miter/>
                      </a:ln>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8849" name="Object 2"/>
          <p:cNvGraphicFramePr/>
          <p:nvPr/>
        </p:nvGraphicFramePr>
        <p:xfrm>
          <a:off x="500063" y="1736725"/>
          <a:ext cx="8039100" cy="2371725"/>
        </p:xfrm>
        <a:graphic>
          <a:graphicData uri="http://schemas.openxmlformats.org/presentationml/2006/ole">
            <mc:AlternateContent xmlns:mc="http://schemas.openxmlformats.org/markup-compatibility/2006">
              <mc:Choice xmlns:v="urn:schemas-microsoft-com:vml" Requires="v">
                <p:oleObj spid="_x0000_s3129" name="" r:id="rId1" imgW="8124190" imgH="2385060" progId="Word.Document.8">
                  <p:embed/>
                </p:oleObj>
              </mc:Choice>
              <mc:Fallback>
                <p:oleObj name="" r:id="rId1" imgW="8124190" imgH="2385060" progId="Word.Document.8">
                  <p:embed/>
                  <p:pic>
                    <p:nvPicPr>
                      <p:cNvPr id="0" name="图片 3128"/>
                      <p:cNvPicPr/>
                      <p:nvPr/>
                    </p:nvPicPr>
                    <p:blipFill>
                      <a:blip r:embed="rId2"/>
                      <a:stretch>
                        <a:fillRect/>
                      </a:stretch>
                    </p:blipFill>
                    <p:spPr>
                      <a:xfrm>
                        <a:off x="500063" y="1736725"/>
                        <a:ext cx="8039100" cy="2371725"/>
                      </a:xfrm>
                      <a:prstGeom prst="rect">
                        <a:avLst/>
                      </a:prstGeom>
                      <a:noFill/>
                      <a:ln w="38100">
                        <a:noFill/>
                        <a:miter/>
                      </a:ln>
                    </p:spPr>
                  </p:pic>
                </p:oleObj>
              </mc:Fallback>
            </mc:AlternateContent>
          </a:graphicData>
        </a:graphic>
      </p:graphicFrame>
      <p:graphicFrame>
        <p:nvGraphicFramePr>
          <p:cNvPr id="1051651" name="Object 3"/>
          <p:cNvGraphicFramePr/>
          <p:nvPr/>
        </p:nvGraphicFramePr>
        <p:xfrm>
          <a:off x="479425" y="4113213"/>
          <a:ext cx="5268913" cy="395287"/>
        </p:xfrm>
        <a:graphic>
          <a:graphicData uri="http://schemas.openxmlformats.org/presentationml/2006/ole">
            <mc:AlternateContent xmlns:mc="http://schemas.openxmlformats.org/markup-compatibility/2006">
              <mc:Choice xmlns:v="urn:schemas-microsoft-com:vml" Requires="v">
                <p:oleObj spid="_x0000_s3124" name="" r:id="rId3" imgW="5278755" imgH="398145" progId="Word.Document.8">
                  <p:embed/>
                </p:oleObj>
              </mc:Choice>
              <mc:Fallback>
                <p:oleObj name="" r:id="rId3" imgW="5278755" imgH="398145" progId="Word.Document.8">
                  <p:embed/>
                  <p:pic>
                    <p:nvPicPr>
                      <p:cNvPr id="0" name="图片 3123"/>
                      <p:cNvPicPr/>
                      <p:nvPr/>
                    </p:nvPicPr>
                    <p:blipFill>
                      <a:blip r:embed="rId4"/>
                      <a:stretch>
                        <a:fillRect/>
                      </a:stretch>
                    </p:blipFill>
                    <p:spPr>
                      <a:xfrm>
                        <a:off x="479425" y="4113213"/>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1651"/>
                                        </p:tgtEl>
                                        <p:attrNameLst>
                                          <p:attrName>style.visibility</p:attrName>
                                        </p:attrNameLst>
                                      </p:cBhvr>
                                      <p:to>
                                        <p:strVal val="visible"/>
                                      </p:to>
                                    </p:set>
                                    <p:animEffect transition="in" filter="blinds(horizontal)">
                                      <p:cBhvr>
                                        <p:cTn id="7" dur="500"/>
                                        <p:tgtEl>
                                          <p:spTgt spid="1051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0897" name="Object 2"/>
          <p:cNvGraphicFramePr/>
          <p:nvPr/>
        </p:nvGraphicFramePr>
        <p:xfrm>
          <a:off x="339725" y="541338"/>
          <a:ext cx="8509000" cy="5840412"/>
        </p:xfrm>
        <a:graphic>
          <a:graphicData uri="http://schemas.openxmlformats.org/presentationml/2006/ole">
            <mc:AlternateContent xmlns:mc="http://schemas.openxmlformats.org/markup-compatibility/2006">
              <mc:Choice xmlns:v="urn:schemas-microsoft-com:vml" Requires="v">
                <p:oleObj spid="_x0000_s3122" name="" r:id="rId1" imgW="8635365" imgH="5935345" progId="Word.Document.8">
                  <p:embed/>
                </p:oleObj>
              </mc:Choice>
              <mc:Fallback>
                <p:oleObj name="" r:id="rId1" imgW="8635365" imgH="5935345" progId="Word.Document.8">
                  <p:embed/>
                  <p:pic>
                    <p:nvPicPr>
                      <p:cNvPr id="0" name="图片 3121"/>
                      <p:cNvPicPr/>
                      <p:nvPr/>
                    </p:nvPicPr>
                    <p:blipFill>
                      <a:blip r:embed="rId2"/>
                      <a:stretch>
                        <a:fillRect/>
                      </a:stretch>
                    </p:blipFill>
                    <p:spPr>
                      <a:xfrm>
                        <a:off x="339725" y="541338"/>
                        <a:ext cx="8509000" cy="5840412"/>
                      </a:xfrm>
                      <a:prstGeom prst="rect">
                        <a:avLst/>
                      </a:prstGeom>
                      <a:noFill/>
                      <a:ln w="38100">
                        <a:noFill/>
                        <a:miter/>
                      </a:ln>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217" name="Object 4"/>
          <p:cNvGraphicFramePr/>
          <p:nvPr/>
        </p:nvGraphicFramePr>
        <p:xfrm>
          <a:off x="700088" y="469900"/>
          <a:ext cx="7356475" cy="584200"/>
        </p:xfrm>
        <a:graphic>
          <a:graphicData uri="http://schemas.openxmlformats.org/presentationml/2006/ole">
            <mc:AlternateContent xmlns:mc="http://schemas.openxmlformats.org/markup-compatibility/2006">
              <mc:Choice xmlns:v="urn:schemas-microsoft-com:vml" Requires="v">
                <p:oleObj spid="_x0000_s3077" name="" r:id="rId1" imgW="7408545" imgH="596900" progId="Word.Document.8">
                  <p:embed/>
                </p:oleObj>
              </mc:Choice>
              <mc:Fallback>
                <p:oleObj name="" r:id="rId1" imgW="7408545" imgH="596900" progId="Word.Document.8">
                  <p:embed/>
                  <p:pic>
                    <p:nvPicPr>
                      <p:cNvPr id="0" name="图片 3076"/>
                      <p:cNvPicPr/>
                      <p:nvPr/>
                    </p:nvPicPr>
                    <p:blipFill>
                      <a:blip r:embed="rId2"/>
                      <a:stretch>
                        <a:fillRect/>
                      </a:stretch>
                    </p:blipFill>
                    <p:spPr>
                      <a:xfrm>
                        <a:off x="700088" y="469900"/>
                        <a:ext cx="7356475" cy="584200"/>
                      </a:xfrm>
                      <a:prstGeom prst="rect">
                        <a:avLst/>
                      </a:prstGeom>
                      <a:noFill/>
                      <a:ln w="38100">
                        <a:noFill/>
                        <a:miter/>
                      </a:ln>
                    </p:spPr>
                  </p:pic>
                </p:oleObj>
              </mc:Fallback>
            </mc:AlternateContent>
          </a:graphicData>
        </a:graphic>
      </p:graphicFrame>
      <p:sp>
        <p:nvSpPr>
          <p:cNvPr id="786612" name="Rectangle 180"/>
          <p:cNvSpPr/>
          <p:nvPr/>
        </p:nvSpPr>
        <p:spPr>
          <a:xfrm>
            <a:off x="403225" y="1163638"/>
            <a:ext cx="1408113" cy="1041400"/>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政治认同</a:t>
            </a:r>
            <a:endParaRPr lang="zh-CN" altLang="en-US" dirty="0">
              <a:latin typeface="Arial" panose="020B0604020202020204" pitchFamily="34" charset="0"/>
              <a:ea typeface="宋体" panose="02010600030101010101" pitchFamily="2" charset="-122"/>
            </a:endParaRPr>
          </a:p>
        </p:txBody>
      </p:sp>
      <p:sp>
        <p:nvSpPr>
          <p:cNvPr id="786626" name="Line 194"/>
          <p:cNvSpPr/>
          <p:nvPr/>
        </p:nvSpPr>
        <p:spPr>
          <a:xfrm>
            <a:off x="403225" y="2205038"/>
            <a:ext cx="8353425" cy="0"/>
          </a:xfrm>
          <a:prstGeom prst="line">
            <a:avLst/>
          </a:prstGeom>
          <a:ln w="19050" cap="flat" cmpd="sng">
            <a:solidFill>
              <a:schemeClr val="tx1"/>
            </a:solidFill>
            <a:prstDash val="solid"/>
            <a:round/>
            <a:headEnd type="none" w="med" len="med"/>
            <a:tailEnd type="none" w="med" len="med"/>
          </a:ln>
        </p:spPr>
      </p:sp>
      <p:sp>
        <p:nvSpPr>
          <p:cNvPr id="786628" name="Line 196"/>
          <p:cNvSpPr/>
          <p:nvPr/>
        </p:nvSpPr>
        <p:spPr>
          <a:xfrm>
            <a:off x="1811338" y="1163638"/>
            <a:ext cx="0" cy="4640262"/>
          </a:xfrm>
          <a:prstGeom prst="line">
            <a:avLst/>
          </a:prstGeom>
          <a:ln w="19050" cap="flat" cmpd="sng">
            <a:solidFill>
              <a:schemeClr val="tx1"/>
            </a:solidFill>
            <a:prstDash val="solid"/>
            <a:round/>
            <a:headEnd type="none" w="med" len="med"/>
            <a:tailEnd type="none" w="med" len="med"/>
          </a:ln>
        </p:spPr>
      </p:sp>
      <p:sp>
        <p:nvSpPr>
          <p:cNvPr id="786632" name="Line 200"/>
          <p:cNvSpPr/>
          <p:nvPr/>
        </p:nvSpPr>
        <p:spPr>
          <a:xfrm>
            <a:off x="403225" y="3246438"/>
            <a:ext cx="8353425" cy="0"/>
          </a:xfrm>
          <a:prstGeom prst="line">
            <a:avLst/>
          </a:prstGeom>
          <a:ln w="19050" cap="flat" cmpd="sng">
            <a:solidFill>
              <a:schemeClr val="tx1"/>
            </a:solidFill>
            <a:prstDash val="solid"/>
            <a:round/>
            <a:headEnd type="none" w="med" len="med"/>
            <a:tailEnd type="none" w="med" len="med"/>
          </a:ln>
        </p:spPr>
      </p:sp>
      <p:sp>
        <p:nvSpPr>
          <p:cNvPr id="786640" name="Line 208"/>
          <p:cNvSpPr/>
          <p:nvPr/>
        </p:nvSpPr>
        <p:spPr>
          <a:xfrm>
            <a:off x="403225" y="4287838"/>
            <a:ext cx="8353425" cy="0"/>
          </a:xfrm>
          <a:prstGeom prst="line">
            <a:avLst/>
          </a:prstGeom>
          <a:ln w="19050" cap="flat" cmpd="sng">
            <a:solidFill>
              <a:schemeClr val="tx1"/>
            </a:solidFill>
            <a:prstDash val="solid"/>
            <a:round/>
            <a:headEnd type="none" w="med" len="med"/>
            <a:tailEnd type="none" w="med" len="med"/>
          </a:ln>
        </p:spPr>
      </p:sp>
      <p:sp>
        <p:nvSpPr>
          <p:cNvPr id="786620" name="Line 188"/>
          <p:cNvSpPr/>
          <p:nvPr/>
        </p:nvSpPr>
        <p:spPr>
          <a:xfrm>
            <a:off x="403225" y="1163638"/>
            <a:ext cx="8353425" cy="0"/>
          </a:xfrm>
          <a:prstGeom prst="line">
            <a:avLst/>
          </a:prstGeom>
          <a:ln w="19050" cap="sq" cmpd="sng">
            <a:solidFill>
              <a:schemeClr val="tx1"/>
            </a:solidFill>
            <a:prstDash val="solid"/>
            <a:round/>
            <a:headEnd type="none" w="med" len="med"/>
            <a:tailEnd type="none" w="med" len="med"/>
          </a:ln>
        </p:spPr>
      </p:sp>
      <p:sp>
        <p:nvSpPr>
          <p:cNvPr id="786622" name="Line 190"/>
          <p:cNvSpPr/>
          <p:nvPr/>
        </p:nvSpPr>
        <p:spPr>
          <a:xfrm>
            <a:off x="403225" y="1163638"/>
            <a:ext cx="0" cy="4640262"/>
          </a:xfrm>
          <a:prstGeom prst="line">
            <a:avLst/>
          </a:prstGeom>
          <a:ln w="19050" cap="sq" cmpd="sng">
            <a:solidFill>
              <a:schemeClr val="tx1"/>
            </a:solidFill>
            <a:prstDash val="solid"/>
            <a:round/>
            <a:headEnd type="none" w="med" len="med"/>
            <a:tailEnd type="none" w="med" len="med"/>
          </a:ln>
        </p:spPr>
      </p:sp>
      <p:sp>
        <p:nvSpPr>
          <p:cNvPr id="786623" name="Line 191"/>
          <p:cNvSpPr/>
          <p:nvPr/>
        </p:nvSpPr>
        <p:spPr>
          <a:xfrm>
            <a:off x="8756650" y="1163638"/>
            <a:ext cx="0" cy="4640262"/>
          </a:xfrm>
          <a:prstGeom prst="line">
            <a:avLst/>
          </a:prstGeom>
          <a:ln w="19050" cap="sq" cmpd="sng">
            <a:solidFill>
              <a:schemeClr val="tx1"/>
            </a:solidFill>
            <a:prstDash val="solid"/>
            <a:round/>
            <a:headEnd type="none" w="med" len="med"/>
            <a:tailEnd type="none" w="med" len="med"/>
          </a:ln>
        </p:spPr>
      </p:sp>
      <p:sp>
        <p:nvSpPr>
          <p:cNvPr id="786621" name="Line 189"/>
          <p:cNvSpPr/>
          <p:nvPr/>
        </p:nvSpPr>
        <p:spPr>
          <a:xfrm>
            <a:off x="403225" y="5803900"/>
            <a:ext cx="8353425" cy="0"/>
          </a:xfrm>
          <a:prstGeom prst="line">
            <a:avLst/>
          </a:prstGeom>
          <a:ln w="19050" cap="sq" cmpd="sng">
            <a:solidFill>
              <a:schemeClr val="tx1"/>
            </a:solidFill>
            <a:prstDash val="solid"/>
            <a:round/>
            <a:headEnd type="none" w="med" len="med"/>
            <a:tailEnd type="none" w="med" len="med"/>
          </a:ln>
        </p:spPr>
      </p:sp>
      <p:sp>
        <p:nvSpPr>
          <p:cNvPr id="786671" name="Rectangle 239"/>
          <p:cNvSpPr/>
          <p:nvPr/>
        </p:nvSpPr>
        <p:spPr>
          <a:xfrm>
            <a:off x="1811338" y="4287838"/>
            <a:ext cx="6945312" cy="1516062"/>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树立主人翁意识，以主人翁的态度积极参与民主选举、民主协商、民主决策、民主管理和民主监督，有序参与政治生活</a:t>
            </a:r>
            <a:endParaRPr lang="zh-CN" altLang="en-US" dirty="0">
              <a:latin typeface="Arial" panose="020B0604020202020204" pitchFamily="34" charset="0"/>
              <a:ea typeface="宋体" panose="02010600030101010101" pitchFamily="2" charset="-122"/>
            </a:endParaRPr>
          </a:p>
        </p:txBody>
      </p:sp>
      <p:sp>
        <p:nvSpPr>
          <p:cNvPr id="786672" name="Rectangle 240"/>
          <p:cNvSpPr/>
          <p:nvPr/>
        </p:nvSpPr>
        <p:spPr>
          <a:xfrm>
            <a:off x="403225" y="4287838"/>
            <a:ext cx="1408113" cy="1516062"/>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公共参与</a:t>
            </a:r>
            <a:endParaRPr lang="zh-CN" altLang="en-US" dirty="0">
              <a:latin typeface="Arial" panose="020B0604020202020204" pitchFamily="34" charset="0"/>
              <a:ea typeface="宋体" panose="02010600030101010101" pitchFamily="2" charset="-122"/>
            </a:endParaRPr>
          </a:p>
        </p:txBody>
      </p:sp>
      <p:sp>
        <p:nvSpPr>
          <p:cNvPr id="786673" name="Rectangle 241"/>
          <p:cNvSpPr/>
          <p:nvPr/>
        </p:nvSpPr>
        <p:spPr>
          <a:xfrm>
            <a:off x="1811338" y="3246438"/>
            <a:ext cx="6945312" cy="1041400"/>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采取合法方式行使监督权利，坚持实事求是原则，不能干扰公务活动</a:t>
            </a:r>
            <a:endParaRPr lang="zh-CN" altLang="en-US" dirty="0">
              <a:latin typeface="Arial" panose="020B0604020202020204" pitchFamily="34" charset="0"/>
              <a:ea typeface="宋体" panose="02010600030101010101" pitchFamily="2" charset="-122"/>
            </a:endParaRPr>
          </a:p>
        </p:txBody>
      </p:sp>
      <p:sp>
        <p:nvSpPr>
          <p:cNvPr id="786674" name="Rectangle 242"/>
          <p:cNvSpPr/>
          <p:nvPr/>
        </p:nvSpPr>
        <p:spPr>
          <a:xfrm>
            <a:off x="403225" y="3246438"/>
            <a:ext cx="1408113" cy="1041400"/>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法治意识</a:t>
            </a:r>
            <a:endParaRPr lang="zh-CN" altLang="en-US" dirty="0">
              <a:latin typeface="Arial" panose="020B0604020202020204" pitchFamily="34" charset="0"/>
              <a:ea typeface="宋体" panose="02010600030101010101" pitchFamily="2" charset="-122"/>
            </a:endParaRPr>
          </a:p>
        </p:txBody>
      </p:sp>
      <p:sp>
        <p:nvSpPr>
          <p:cNvPr id="786675" name="Rectangle 243"/>
          <p:cNvSpPr/>
          <p:nvPr/>
        </p:nvSpPr>
        <p:spPr>
          <a:xfrm>
            <a:off x="1811338" y="2205038"/>
            <a:ext cx="6945312" cy="1041400"/>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正确认识基层群众自治制度的内容及优越性，领悟基层群众自治制度是如何保障人民当家作主的</a:t>
            </a:r>
            <a:endParaRPr lang="zh-CN" altLang="en-US" dirty="0">
              <a:latin typeface="Arial" panose="020B0604020202020204" pitchFamily="34" charset="0"/>
              <a:ea typeface="宋体" panose="02010600030101010101" pitchFamily="2" charset="-122"/>
            </a:endParaRPr>
          </a:p>
        </p:txBody>
      </p:sp>
      <p:sp>
        <p:nvSpPr>
          <p:cNvPr id="786676" name="Rectangle 244"/>
          <p:cNvSpPr/>
          <p:nvPr/>
        </p:nvSpPr>
        <p:spPr>
          <a:xfrm>
            <a:off x="403225" y="2205038"/>
            <a:ext cx="1408113" cy="1041400"/>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科学精神</a:t>
            </a:r>
            <a:endParaRPr lang="zh-CN" altLang="en-US" dirty="0">
              <a:latin typeface="Arial" panose="020B0604020202020204" pitchFamily="34" charset="0"/>
              <a:ea typeface="宋体" panose="02010600030101010101" pitchFamily="2" charset="-122"/>
            </a:endParaRPr>
          </a:p>
        </p:txBody>
      </p:sp>
      <p:sp>
        <p:nvSpPr>
          <p:cNvPr id="786677" name="Rectangle 245"/>
          <p:cNvSpPr/>
          <p:nvPr/>
        </p:nvSpPr>
        <p:spPr>
          <a:xfrm>
            <a:off x="1811338" y="1163638"/>
            <a:ext cx="6945312" cy="1041400"/>
          </a:xfrm>
          <a:prstGeom prst="rect">
            <a:avLst/>
          </a:prstGeom>
          <a:noFill/>
          <a:ln w="19050">
            <a:noFill/>
          </a:ln>
        </p:spPr>
        <p:txBody>
          <a:bodyPr lIns="90000" tIns="46800" rIns="90000" bIns="46800" anchor="ctr"/>
          <a:p>
            <a:pPr algn="just" defTabSz="914400">
              <a:tabLst>
                <a:tab pos="2400300" algn="l"/>
              </a:tabLst>
            </a:pPr>
            <a:r>
              <a:rPr lang="zh-CN" altLang="en-US" sz="2400" b="1" dirty="0">
                <a:latin typeface="Times New Roman" panose="02020603050405020304" pitchFamily="18" charset="0"/>
                <a:ea typeface="宋体" panose="02010600030101010101" pitchFamily="2" charset="-122"/>
              </a:rPr>
              <a:t>人民当家作主，依法享有参与民主选举、民主协商、民主决策、民主管理和民主监督的权利</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6612"/>
                                        </p:tgtEl>
                                        <p:attrNameLst>
                                          <p:attrName>style.visibility</p:attrName>
                                        </p:attrNameLst>
                                      </p:cBhvr>
                                      <p:to>
                                        <p:strVal val="visible"/>
                                      </p:to>
                                    </p:set>
                                    <p:animEffect transition="in" filter="blinds(horizontal)">
                                      <p:cBhvr>
                                        <p:cTn id="7" dur="500"/>
                                        <p:tgtEl>
                                          <p:spTgt spid="786612"/>
                                        </p:tgtEl>
                                      </p:cBhvr>
                                    </p:animEffect>
                                  </p:childTnLst>
                                </p:cTn>
                              </p:par>
                              <p:par>
                                <p:cTn id="8" presetID="3" presetClass="entr" presetSubtype="10" fill="hold" nodeType="withEffect">
                                  <p:stCondLst>
                                    <p:cond delay="0"/>
                                  </p:stCondLst>
                                  <p:childTnLst>
                                    <p:set>
                                      <p:cBhvr>
                                        <p:cTn id="9" dur="1" fill="hold">
                                          <p:stCondLst>
                                            <p:cond delay="0"/>
                                          </p:stCondLst>
                                        </p:cTn>
                                        <p:tgtEl>
                                          <p:spTgt spid="786626"/>
                                        </p:tgtEl>
                                        <p:attrNameLst>
                                          <p:attrName>style.visibility</p:attrName>
                                        </p:attrNameLst>
                                      </p:cBhvr>
                                      <p:to>
                                        <p:strVal val="visible"/>
                                      </p:to>
                                    </p:set>
                                    <p:animEffect transition="in" filter="blinds(horizontal)">
                                      <p:cBhvr>
                                        <p:cTn id="10" dur="500"/>
                                        <p:tgtEl>
                                          <p:spTgt spid="786626"/>
                                        </p:tgtEl>
                                      </p:cBhvr>
                                    </p:animEffect>
                                  </p:childTnLst>
                                </p:cTn>
                              </p:par>
                              <p:par>
                                <p:cTn id="11" presetID="3" presetClass="entr" presetSubtype="10" fill="hold" nodeType="withEffect">
                                  <p:stCondLst>
                                    <p:cond delay="0"/>
                                  </p:stCondLst>
                                  <p:childTnLst>
                                    <p:set>
                                      <p:cBhvr>
                                        <p:cTn id="12" dur="1" fill="hold">
                                          <p:stCondLst>
                                            <p:cond delay="0"/>
                                          </p:stCondLst>
                                        </p:cTn>
                                        <p:tgtEl>
                                          <p:spTgt spid="786628"/>
                                        </p:tgtEl>
                                        <p:attrNameLst>
                                          <p:attrName>style.visibility</p:attrName>
                                        </p:attrNameLst>
                                      </p:cBhvr>
                                      <p:to>
                                        <p:strVal val="visible"/>
                                      </p:to>
                                    </p:set>
                                    <p:animEffect transition="in" filter="blinds(horizontal)">
                                      <p:cBhvr>
                                        <p:cTn id="13" dur="500"/>
                                        <p:tgtEl>
                                          <p:spTgt spid="786628"/>
                                        </p:tgtEl>
                                      </p:cBhvr>
                                    </p:animEffect>
                                  </p:childTnLst>
                                </p:cTn>
                              </p:par>
                              <p:par>
                                <p:cTn id="14" presetID="3" presetClass="entr" presetSubtype="10" fill="hold" nodeType="withEffect">
                                  <p:stCondLst>
                                    <p:cond delay="0"/>
                                  </p:stCondLst>
                                  <p:childTnLst>
                                    <p:set>
                                      <p:cBhvr>
                                        <p:cTn id="15" dur="1" fill="hold">
                                          <p:stCondLst>
                                            <p:cond delay="0"/>
                                          </p:stCondLst>
                                        </p:cTn>
                                        <p:tgtEl>
                                          <p:spTgt spid="786632"/>
                                        </p:tgtEl>
                                        <p:attrNameLst>
                                          <p:attrName>style.visibility</p:attrName>
                                        </p:attrNameLst>
                                      </p:cBhvr>
                                      <p:to>
                                        <p:strVal val="visible"/>
                                      </p:to>
                                    </p:set>
                                    <p:animEffect transition="in" filter="blinds(horizontal)">
                                      <p:cBhvr>
                                        <p:cTn id="16" dur="500"/>
                                        <p:tgtEl>
                                          <p:spTgt spid="786632"/>
                                        </p:tgtEl>
                                      </p:cBhvr>
                                    </p:animEffect>
                                  </p:childTnLst>
                                </p:cTn>
                              </p:par>
                              <p:par>
                                <p:cTn id="17" presetID="3" presetClass="entr" presetSubtype="10" fill="hold" nodeType="withEffect">
                                  <p:stCondLst>
                                    <p:cond delay="0"/>
                                  </p:stCondLst>
                                  <p:childTnLst>
                                    <p:set>
                                      <p:cBhvr>
                                        <p:cTn id="18" dur="1" fill="hold">
                                          <p:stCondLst>
                                            <p:cond delay="0"/>
                                          </p:stCondLst>
                                        </p:cTn>
                                        <p:tgtEl>
                                          <p:spTgt spid="786640"/>
                                        </p:tgtEl>
                                        <p:attrNameLst>
                                          <p:attrName>style.visibility</p:attrName>
                                        </p:attrNameLst>
                                      </p:cBhvr>
                                      <p:to>
                                        <p:strVal val="visible"/>
                                      </p:to>
                                    </p:set>
                                    <p:animEffect transition="in" filter="blinds(horizontal)">
                                      <p:cBhvr>
                                        <p:cTn id="19" dur="500"/>
                                        <p:tgtEl>
                                          <p:spTgt spid="786640"/>
                                        </p:tgtEl>
                                      </p:cBhvr>
                                    </p:animEffect>
                                  </p:childTnLst>
                                </p:cTn>
                              </p:par>
                              <p:par>
                                <p:cTn id="20" presetID="3" presetClass="entr" presetSubtype="10" fill="hold" nodeType="withEffect">
                                  <p:stCondLst>
                                    <p:cond delay="0"/>
                                  </p:stCondLst>
                                  <p:childTnLst>
                                    <p:set>
                                      <p:cBhvr>
                                        <p:cTn id="21" dur="1" fill="hold">
                                          <p:stCondLst>
                                            <p:cond delay="0"/>
                                          </p:stCondLst>
                                        </p:cTn>
                                        <p:tgtEl>
                                          <p:spTgt spid="786620"/>
                                        </p:tgtEl>
                                        <p:attrNameLst>
                                          <p:attrName>style.visibility</p:attrName>
                                        </p:attrNameLst>
                                      </p:cBhvr>
                                      <p:to>
                                        <p:strVal val="visible"/>
                                      </p:to>
                                    </p:set>
                                    <p:animEffect transition="in" filter="blinds(horizontal)">
                                      <p:cBhvr>
                                        <p:cTn id="22" dur="500"/>
                                        <p:tgtEl>
                                          <p:spTgt spid="786620"/>
                                        </p:tgtEl>
                                      </p:cBhvr>
                                    </p:animEffect>
                                  </p:childTnLst>
                                </p:cTn>
                              </p:par>
                              <p:par>
                                <p:cTn id="23" presetID="3" presetClass="entr" presetSubtype="10" fill="hold" nodeType="withEffect">
                                  <p:stCondLst>
                                    <p:cond delay="0"/>
                                  </p:stCondLst>
                                  <p:childTnLst>
                                    <p:set>
                                      <p:cBhvr>
                                        <p:cTn id="24" dur="1" fill="hold">
                                          <p:stCondLst>
                                            <p:cond delay="0"/>
                                          </p:stCondLst>
                                        </p:cTn>
                                        <p:tgtEl>
                                          <p:spTgt spid="786622"/>
                                        </p:tgtEl>
                                        <p:attrNameLst>
                                          <p:attrName>style.visibility</p:attrName>
                                        </p:attrNameLst>
                                      </p:cBhvr>
                                      <p:to>
                                        <p:strVal val="visible"/>
                                      </p:to>
                                    </p:set>
                                    <p:animEffect transition="in" filter="blinds(horizontal)">
                                      <p:cBhvr>
                                        <p:cTn id="25" dur="500"/>
                                        <p:tgtEl>
                                          <p:spTgt spid="786622"/>
                                        </p:tgtEl>
                                      </p:cBhvr>
                                    </p:animEffect>
                                  </p:childTnLst>
                                </p:cTn>
                              </p:par>
                              <p:par>
                                <p:cTn id="26" presetID="3" presetClass="entr" presetSubtype="10" fill="hold" nodeType="withEffect">
                                  <p:stCondLst>
                                    <p:cond delay="0"/>
                                  </p:stCondLst>
                                  <p:childTnLst>
                                    <p:set>
                                      <p:cBhvr>
                                        <p:cTn id="27" dur="1" fill="hold">
                                          <p:stCondLst>
                                            <p:cond delay="0"/>
                                          </p:stCondLst>
                                        </p:cTn>
                                        <p:tgtEl>
                                          <p:spTgt spid="786623"/>
                                        </p:tgtEl>
                                        <p:attrNameLst>
                                          <p:attrName>style.visibility</p:attrName>
                                        </p:attrNameLst>
                                      </p:cBhvr>
                                      <p:to>
                                        <p:strVal val="visible"/>
                                      </p:to>
                                    </p:set>
                                    <p:animEffect transition="in" filter="blinds(horizontal)">
                                      <p:cBhvr>
                                        <p:cTn id="28" dur="500"/>
                                        <p:tgtEl>
                                          <p:spTgt spid="786623"/>
                                        </p:tgtEl>
                                      </p:cBhvr>
                                    </p:animEffect>
                                  </p:childTnLst>
                                </p:cTn>
                              </p:par>
                              <p:par>
                                <p:cTn id="29" presetID="3" presetClass="entr" presetSubtype="10" fill="hold" nodeType="withEffect">
                                  <p:stCondLst>
                                    <p:cond delay="0"/>
                                  </p:stCondLst>
                                  <p:childTnLst>
                                    <p:set>
                                      <p:cBhvr>
                                        <p:cTn id="30" dur="1" fill="hold">
                                          <p:stCondLst>
                                            <p:cond delay="0"/>
                                          </p:stCondLst>
                                        </p:cTn>
                                        <p:tgtEl>
                                          <p:spTgt spid="786621"/>
                                        </p:tgtEl>
                                        <p:attrNameLst>
                                          <p:attrName>style.visibility</p:attrName>
                                        </p:attrNameLst>
                                      </p:cBhvr>
                                      <p:to>
                                        <p:strVal val="visible"/>
                                      </p:to>
                                    </p:set>
                                    <p:animEffect transition="in" filter="blinds(horizontal)">
                                      <p:cBhvr>
                                        <p:cTn id="31" dur="500"/>
                                        <p:tgtEl>
                                          <p:spTgt spid="7866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86677"/>
                                        </p:tgtEl>
                                        <p:attrNameLst>
                                          <p:attrName>style.visibility</p:attrName>
                                        </p:attrNameLst>
                                      </p:cBhvr>
                                      <p:to>
                                        <p:strVal val="visible"/>
                                      </p:to>
                                    </p:set>
                                    <p:anim calcmode="lin" valueType="num">
                                      <p:cBhvr>
                                        <p:cTn id="36" dur="500" fill="hold"/>
                                        <p:tgtEl>
                                          <p:spTgt spid="786677"/>
                                        </p:tgtEl>
                                        <p:attrNameLst>
                                          <p:attrName>ppt_w</p:attrName>
                                        </p:attrNameLst>
                                      </p:cBhvr>
                                      <p:tavLst>
                                        <p:tav tm="0">
                                          <p:val>
                                            <p:fltVal val="0.000000"/>
                                          </p:val>
                                        </p:tav>
                                        <p:tav tm="100000">
                                          <p:val>
                                            <p:strVal val="#ppt_w"/>
                                          </p:val>
                                        </p:tav>
                                      </p:tavLst>
                                    </p:anim>
                                    <p:anim calcmode="lin" valueType="num">
                                      <p:cBhvr>
                                        <p:cTn id="37" dur="500" fill="hold"/>
                                        <p:tgtEl>
                                          <p:spTgt spid="786677"/>
                                        </p:tgtEl>
                                        <p:attrNameLst>
                                          <p:attrName>ppt_h</p:attrName>
                                        </p:attrNameLst>
                                      </p:cBhvr>
                                      <p:tavLst>
                                        <p:tav tm="0">
                                          <p:val>
                                            <p:fltVal val="0.000000"/>
                                          </p:val>
                                        </p:tav>
                                        <p:tav tm="100000">
                                          <p:val>
                                            <p:strVal val="#ppt_h"/>
                                          </p:val>
                                        </p:tav>
                                      </p:tavLst>
                                    </p:anim>
                                    <p:animEffect transition="in" filter="fade">
                                      <p:cBhvr>
                                        <p:cTn id="38" dur="500"/>
                                        <p:tgtEl>
                                          <p:spTgt spid="78667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86676"/>
                                        </p:tgtEl>
                                        <p:attrNameLst>
                                          <p:attrName>style.visibility</p:attrName>
                                        </p:attrNameLst>
                                      </p:cBhvr>
                                      <p:to>
                                        <p:strVal val="visible"/>
                                      </p:to>
                                    </p:set>
                                    <p:anim calcmode="lin" valueType="num">
                                      <p:cBhvr>
                                        <p:cTn id="43" dur="500" fill="hold"/>
                                        <p:tgtEl>
                                          <p:spTgt spid="786676"/>
                                        </p:tgtEl>
                                        <p:attrNameLst>
                                          <p:attrName>ppt_w</p:attrName>
                                        </p:attrNameLst>
                                      </p:cBhvr>
                                      <p:tavLst>
                                        <p:tav tm="0">
                                          <p:val>
                                            <p:fltVal val="0.000000"/>
                                          </p:val>
                                        </p:tav>
                                        <p:tav tm="100000">
                                          <p:val>
                                            <p:strVal val="#ppt_w"/>
                                          </p:val>
                                        </p:tav>
                                      </p:tavLst>
                                    </p:anim>
                                    <p:anim calcmode="lin" valueType="num">
                                      <p:cBhvr>
                                        <p:cTn id="44" dur="500" fill="hold"/>
                                        <p:tgtEl>
                                          <p:spTgt spid="786676"/>
                                        </p:tgtEl>
                                        <p:attrNameLst>
                                          <p:attrName>ppt_h</p:attrName>
                                        </p:attrNameLst>
                                      </p:cBhvr>
                                      <p:tavLst>
                                        <p:tav tm="0">
                                          <p:val>
                                            <p:fltVal val="0.000000"/>
                                          </p:val>
                                        </p:tav>
                                        <p:tav tm="100000">
                                          <p:val>
                                            <p:strVal val="#ppt_h"/>
                                          </p:val>
                                        </p:tav>
                                      </p:tavLst>
                                    </p:anim>
                                    <p:animEffect transition="in" filter="fade">
                                      <p:cBhvr>
                                        <p:cTn id="45" dur="500"/>
                                        <p:tgtEl>
                                          <p:spTgt spid="78667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86675"/>
                                        </p:tgtEl>
                                        <p:attrNameLst>
                                          <p:attrName>style.visibility</p:attrName>
                                        </p:attrNameLst>
                                      </p:cBhvr>
                                      <p:to>
                                        <p:strVal val="visible"/>
                                      </p:to>
                                    </p:set>
                                    <p:anim calcmode="lin" valueType="num">
                                      <p:cBhvr>
                                        <p:cTn id="50" dur="500" fill="hold"/>
                                        <p:tgtEl>
                                          <p:spTgt spid="786675"/>
                                        </p:tgtEl>
                                        <p:attrNameLst>
                                          <p:attrName>ppt_w</p:attrName>
                                        </p:attrNameLst>
                                      </p:cBhvr>
                                      <p:tavLst>
                                        <p:tav tm="0">
                                          <p:val>
                                            <p:fltVal val="0.000000"/>
                                          </p:val>
                                        </p:tav>
                                        <p:tav tm="100000">
                                          <p:val>
                                            <p:strVal val="#ppt_w"/>
                                          </p:val>
                                        </p:tav>
                                      </p:tavLst>
                                    </p:anim>
                                    <p:anim calcmode="lin" valueType="num">
                                      <p:cBhvr>
                                        <p:cTn id="51" dur="500" fill="hold"/>
                                        <p:tgtEl>
                                          <p:spTgt spid="786675"/>
                                        </p:tgtEl>
                                        <p:attrNameLst>
                                          <p:attrName>ppt_h</p:attrName>
                                        </p:attrNameLst>
                                      </p:cBhvr>
                                      <p:tavLst>
                                        <p:tav tm="0">
                                          <p:val>
                                            <p:fltVal val="0.000000"/>
                                          </p:val>
                                        </p:tav>
                                        <p:tav tm="100000">
                                          <p:val>
                                            <p:strVal val="#ppt_h"/>
                                          </p:val>
                                        </p:tav>
                                      </p:tavLst>
                                    </p:anim>
                                    <p:animEffect transition="in" filter="fade">
                                      <p:cBhvr>
                                        <p:cTn id="52" dur="500"/>
                                        <p:tgtEl>
                                          <p:spTgt spid="78667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86674"/>
                                        </p:tgtEl>
                                        <p:attrNameLst>
                                          <p:attrName>style.visibility</p:attrName>
                                        </p:attrNameLst>
                                      </p:cBhvr>
                                      <p:to>
                                        <p:strVal val="visible"/>
                                      </p:to>
                                    </p:set>
                                    <p:anim calcmode="lin" valueType="num">
                                      <p:cBhvr>
                                        <p:cTn id="57" dur="500" fill="hold"/>
                                        <p:tgtEl>
                                          <p:spTgt spid="786674"/>
                                        </p:tgtEl>
                                        <p:attrNameLst>
                                          <p:attrName>ppt_w</p:attrName>
                                        </p:attrNameLst>
                                      </p:cBhvr>
                                      <p:tavLst>
                                        <p:tav tm="0">
                                          <p:val>
                                            <p:fltVal val="0.000000"/>
                                          </p:val>
                                        </p:tav>
                                        <p:tav tm="100000">
                                          <p:val>
                                            <p:strVal val="#ppt_w"/>
                                          </p:val>
                                        </p:tav>
                                      </p:tavLst>
                                    </p:anim>
                                    <p:anim calcmode="lin" valueType="num">
                                      <p:cBhvr>
                                        <p:cTn id="58" dur="500" fill="hold"/>
                                        <p:tgtEl>
                                          <p:spTgt spid="786674"/>
                                        </p:tgtEl>
                                        <p:attrNameLst>
                                          <p:attrName>ppt_h</p:attrName>
                                        </p:attrNameLst>
                                      </p:cBhvr>
                                      <p:tavLst>
                                        <p:tav tm="0">
                                          <p:val>
                                            <p:fltVal val="0.000000"/>
                                          </p:val>
                                        </p:tav>
                                        <p:tav tm="100000">
                                          <p:val>
                                            <p:strVal val="#ppt_h"/>
                                          </p:val>
                                        </p:tav>
                                      </p:tavLst>
                                    </p:anim>
                                    <p:animEffect transition="in" filter="fade">
                                      <p:cBhvr>
                                        <p:cTn id="59" dur="500"/>
                                        <p:tgtEl>
                                          <p:spTgt spid="78667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786673"/>
                                        </p:tgtEl>
                                        <p:attrNameLst>
                                          <p:attrName>style.visibility</p:attrName>
                                        </p:attrNameLst>
                                      </p:cBhvr>
                                      <p:to>
                                        <p:strVal val="visible"/>
                                      </p:to>
                                    </p:set>
                                    <p:anim calcmode="lin" valueType="num">
                                      <p:cBhvr>
                                        <p:cTn id="64" dur="500" fill="hold"/>
                                        <p:tgtEl>
                                          <p:spTgt spid="786673"/>
                                        </p:tgtEl>
                                        <p:attrNameLst>
                                          <p:attrName>ppt_w</p:attrName>
                                        </p:attrNameLst>
                                      </p:cBhvr>
                                      <p:tavLst>
                                        <p:tav tm="0">
                                          <p:val>
                                            <p:fltVal val="0.000000"/>
                                          </p:val>
                                        </p:tav>
                                        <p:tav tm="100000">
                                          <p:val>
                                            <p:strVal val="#ppt_w"/>
                                          </p:val>
                                        </p:tav>
                                      </p:tavLst>
                                    </p:anim>
                                    <p:anim calcmode="lin" valueType="num">
                                      <p:cBhvr>
                                        <p:cTn id="65" dur="500" fill="hold"/>
                                        <p:tgtEl>
                                          <p:spTgt spid="786673"/>
                                        </p:tgtEl>
                                        <p:attrNameLst>
                                          <p:attrName>ppt_h</p:attrName>
                                        </p:attrNameLst>
                                      </p:cBhvr>
                                      <p:tavLst>
                                        <p:tav tm="0">
                                          <p:val>
                                            <p:fltVal val="0.000000"/>
                                          </p:val>
                                        </p:tav>
                                        <p:tav tm="100000">
                                          <p:val>
                                            <p:strVal val="#ppt_h"/>
                                          </p:val>
                                        </p:tav>
                                      </p:tavLst>
                                    </p:anim>
                                    <p:animEffect transition="in" filter="fade">
                                      <p:cBhvr>
                                        <p:cTn id="66" dur="500"/>
                                        <p:tgtEl>
                                          <p:spTgt spid="78667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86672"/>
                                        </p:tgtEl>
                                        <p:attrNameLst>
                                          <p:attrName>style.visibility</p:attrName>
                                        </p:attrNameLst>
                                      </p:cBhvr>
                                      <p:to>
                                        <p:strVal val="visible"/>
                                      </p:to>
                                    </p:set>
                                    <p:anim calcmode="lin" valueType="num">
                                      <p:cBhvr>
                                        <p:cTn id="71" dur="500" fill="hold"/>
                                        <p:tgtEl>
                                          <p:spTgt spid="786672"/>
                                        </p:tgtEl>
                                        <p:attrNameLst>
                                          <p:attrName>ppt_w</p:attrName>
                                        </p:attrNameLst>
                                      </p:cBhvr>
                                      <p:tavLst>
                                        <p:tav tm="0">
                                          <p:val>
                                            <p:fltVal val="0.000000"/>
                                          </p:val>
                                        </p:tav>
                                        <p:tav tm="100000">
                                          <p:val>
                                            <p:strVal val="#ppt_w"/>
                                          </p:val>
                                        </p:tav>
                                      </p:tavLst>
                                    </p:anim>
                                    <p:anim calcmode="lin" valueType="num">
                                      <p:cBhvr>
                                        <p:cTn id="72" dur="500" fill="hold"/>
                                        <p:tgtEl>
                                          <p:spTgt spid="786672"/>
                                        </p:tgtEl>
                                        <p:attrNameLst>
                                          <p:attrName>ppt_h</p:attrName>
                                        </p:attrNameLst>
                                      </p:cBhvr>
                                      <p:tavLst>
                                        <p:tav tm="0">
                                          <p:val>
                                            <p:fltVal val="0.000000"/>
                                          </p:val>
                                        </p:tav>
                                        <p:tav tm="100000">
                                          <p:val>
                                            <p:strVal val="#ppt_h"/>
                                          </p:val>
                                        </p:tav>
                                      </p:tavLst>
                                    </p:anim>
                                    <p:animEffect transition="in" filter="fade">
                                      <p:cBhvr>
                                        <p:cTn id="73" dur="500"/>
                                        <p:tgtEl>
                                          <p:spTgt spid="78667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86671"/>
                                        </p:tgtEl>
                                        <p:attrNameLst>
                                          <p:attrName>style.visibility</p:attrName>
                                        </p:attrNameLst>
                                      </p:cBhvr>
                                      <p:to>
                                        <p:strVal val="visible"/>
                                      </p:to>
                                    </p:set>
                                    <p:anim calcmode="lin" valueType="num">
                                      <p:cBhvr>
                                        <p:cTn id="78" dur="500" fill="hold"/>
                                        <p:tgtEl>
                                          <p:spTgt spid="786671"/>
                                        </p:tgtEl>
                                        <p:attrNameLst>
                                          <p:attrName>ppt_w</p:attrName>
                                        </p:attrNameLst>
                                      </p:cBhvr>
                                      <p:tavLst>
                                        <p:tav tm="0">
                                          <p:val>
                                            <p:fltVal val="0.000000"/>
                                          </p:val>
                                        </p:tav>
                                        <p:tav tm="100000">
                                          <p:val>
                                            <p:strVal val="#ppt_w"/>
                                          </p:val>
                                        </p:tav>
                                      </p:tavLst>
                                    </p:anim>
                                    <p:anim calcmode="lin" valueType="num">
                                      <p:cBhvr>
                                        <p:cTn id="79" dur="500" fill="hold"/>
                                        <p:tgtEl>
                                          <p:spTgt spid="786671"/>
                                        </p:tgtEl>
                                        <p:attrNameLst>
                                          <p:attrName>ppt_h</p:attrName>
                                        </p:attrNameLst>
                                      </p:cBhvr>
                                      <p:tavLst>
                                        <p:tav tm="0">
                                          <p:val>
                                            <p:fltVal val="0.000000"/>
                                          </p:val>
                                        </p:tav>
                                        <p:tav tm="100000">
                                          <p:val>
                                            <p:strVal val="#ppt_h"/>
                                          </p:val>
                                        </p:tav>
                                      </p:tavLst>
                                    </p:anim>
                                    <p:animEffect transition="in" filter="fade">
                                      <p:cBhvr>
                                        <p:cTn id="80" dur="500"/>
                                        <p:tgtEl>
                                          <p:spTgt spid="786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612" grpId="0"/>
      <p:bldP spid="786671" grpId="0"/>
      <p:bldP spid="786672" grpId="0"/>
      <p:bldP spid="786673" grpId="0"/>
      <p:bldP spid="786674" grpId="0"/>
      <p:bldP spid="786675" grpId="0"/>
      <p:bldP spid="786676" grpId="0"/>
      <p:bldP spid="78667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2945" name="Object 3"/>
          <p:cNvGraphicFramePr/>
          <p:nvPr/>
        </p:nvGraphicFramePr>
        <p:xfrm>
          <a:off x="454025" y="1089025"/>
          <a:ext cx="8251825" cy="3554413"/>
        </p:xfrm>
        <a:graphic>
          <a:graphicData uri="http://schemas.openxmlformats.org/presentationml/2006/ole">
            <mc:AlternateContent xmlns:mc="http://schemas.openxmlformats.org/markup-compatibility/2006">
              <mc:Choice xmlns:v="urn:schemas-microsoft-com:vml" Requires="v">
                <p:oleObj spid="_x0000_s3096" name="" r:id="rId1" imgW="8253730" imgH="3555365" progId="Word.Document.8">
                  <p:embed/>
                </p:oleObj>
              </mc:Choice>
              <mc:Fallback>
                <p:oleObj name="" r:id="rId1" imgW="8253730" imgH="3555365" progId="Word.Document.8">
                  <p:embed/>
                  <p:pic>
                    <p:nvPicPr>
                      <p:cNvPr id="0" name="图片 3095"/>
                      <p:cNvPicPr/>
                      <p:nvPr/>
                    </p:nvPicPr>
                    <p:blipFill>
                      <a:blip r:embed="rId2"/>
                      <a:stretch>
                        <a:fillRect/>
                      </a:stretch>
                    </p:blipFill>
                    <p:spPr>
                      <a:xfrm>
                        <a:off x="454025" y="1089025"/>
                        <a:ext cx="8251825" cy="3554413"/>
                      </a:xfrm>
                      <a:prstGeom prst="rect">
                        <a:avLst/>
                      </a:prstGeom>
                      <a:noFill/>
                      <a:ln w="38100">
                        <a:noFill/>
                        <a:miter/>
                      </a:ln>
                    </p:spPr>
                  </p:pic>
                </p:oleObj>
              </mc:Fallback>
            </mc:AlternateContent>
          </a:graphicData>
        </a:graphic>
      </p:graphicFrame>
      <p:graphicFrame>
        <p:nvGraphicFramePr>
          <p:cNvPr id="1049604" name="Object 4"/>
          <p:cNvGraphicFramePr/>
          <p:nvPr/>
        </p:nvGraphicFramePr>
        <p:xfrm>
          <a:off x="398463" y="4689475"/>
          <a:ext cx="5268912" cy="395288"/>
        </p:xfrm>
        <a:graphic>
          <a:graphicData uri="http://schemas.openxmlformats.org/presentationml/2006/ole">
            <mc:AlternateContent xmlns:mc="http://schemas.openxmlformats.org/markup-compatibility/2006">
              <mc:Choice xmlns:v="urn:schemas-microsoft-com:vml" Requires="v">
                <p:oleObj spid="_x0000_s3095" name="" r:id="rId3" imgW="5278755" imgH="398145" progId="Word.Document.8">
                  <p:embed/>
                </p:oleObj>
              </mc:Choice>
              <mc:Fallback>
                <p:oleObj name="" r:id="rId3" imgW="5278755" imgH="398145" progId="Word.Document.8">
                  <p:embed/>
                  <p:pic>
                    <p:nvPicPr>
                      <p:cNvPr id="0" name="图片 3094"/>
                      <p:cNvPicPr/>
                      <p:nvPr/>
                    </p:nvPicPr>
                    <p:blipFill>
                      <a:blip r:embed="rId4"/>
                      <a:stretch>
                        <a:fillRect/>
                      </a:stretch>
                    </p:blipFill>
                    <p:spPr>
                      <a:xfrm>
                        <a:off x="398463" y="4689475"/>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9604"/>
                                        </p:tgtEl>
                                        <p:attrNameLst>
                                          <p:attrName>style.visibility</p:attrName>
                                        </p:attrNameLst>
                                      </p:cBhvr>
                                      <p:to>
                                        <p:strVal val="visible"/>
                                      </p:to>
                                    </p:set>
                                    <p:anim calcmode="lin" valueType="num">
                                      <p:cBhvr>
                                        <p:cTn id="7" dur="500" fill="hold"/>
                                        <p:tgtEl>
                                          <p:spTgt spid="1049604"/>
                                        </p:tgtEl>
                                        <p:attrNameLst>
                                          <p:attrName>ppt_w</p:attrName>
                                        </p:attrNameLst>
                                      </p:cBhvr>
                                      <p:tavLst>
                                        <p:tav tm="0">
                                          <p:val>
                                            <p:fltVal val="0.000000"/>
                                          </p:val>
                                        </p:tav>
                                        <p:tav tm="100000">
                                          <p:val>
                                            <p:strVal val="#ppt_w"/>
                                          </p:val>
                                        </p:tav>
                                      </p:tavLst>
                                    </p:anim>
                                    <p:anim calcmode="lin" valueType="num">
                                      <p:cBhvr>
                                        <p:cTn id="8" dur="500" fill="hold"/>
                                        <p:tgtEl>
                                          <p:spTgt spid="1049604"/>
                                        </p:tgtEl>
                                        <p:attrNameLst>
                                          <p:attrName>ppt_h</p:attrName>
                                        </p:attrNameLst>
                                      </p:cBhvr>
                                      <p:tavLst>
                                        <p:tav tm="0">
                                          <p:val>
                                            <p:fltVal val="0.000000"/>
                                          </p:val>
                                        </p:tav>
                                        <p:tav tm="100000">
                                          <p:val>
                                            <p:strVal val="#ppt_h"/>
                                          </p:val>
                                        </p:tav>
                                      </p:tavLst>
                                    </p:anim>
                                    <p:animEffect transition="in" filter="fade">
                                      <p:cBhvr>
                                        <p:cTn id="9" dur="500"/>
                                        <p:tgtEl>
                                          <p:spTgt spid="104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4993" name="Object 2"/>
          <p:cNvGraphicFramePr/>
          <p:nvPr/>
        </p:nvGraphicFramePr>
        <p:xfrm>
          <a:off x="1076325" y="1349375"/>
          <a:ext cx="5238750" cy="584200"/>
        </p:xfrm>
        <a:graphic>
          <a:graphicData uri="http://schemas.openxmlformats.org/presentationml/2006/ole">
            <mc:AlternateContent xmlns:mc="http://schemas.openxmlformats.org/markup-compatibility/2006">
              <mc:Choice xmlns:v="urn:schemas-microsoft-com:vml" Requires="v">
                <p:oleObj spid="_x0000_s3094" name="" r:id="rId1" imgW="5278755" imgH="596900" progId="Word.Document.8">
                  <p:embed/>
                </p:oleObj>
              </mc:Choice>
              <mc:Fallback>
                <p:oleObj name="" r:id="rId1" imgW="5278755" imgH="596900" progId="Word.Document.8">
                  <p:embed/>
                  <p:pic>
                    <p:nvPicPr>
                      <p:cNvPr id="0" name="图片 3093"/>
                      <p:cNvPicPr/>
                      <p:nvPr/>
                    </p:nvPicPr>
                    <p:blipFill>
                      <a:blip r:embed="rId2"/>
                      <a:stretch>
                        <a:fillRect/>
                      </a:stretch>
                    </p:blipFill>
                    <p:spPr>
                      <a:xfrm>
                        <a:off x="1076325" y="1349375"/>
                        <a:ext cx="5238750" cy="584200"/>
                      </a:xfrm>
                      <a:prstGeom prst="rect">
                        <a:avLst/>
                      </a:prstGeom>
                      <a:noFill/>
                      <a:ln w="38100">
                        <a:noFill/>
                        <a:miter/>
                      </a:ln>
                    </p:spPr>
                  </p:pic>
                </p:oleObj>
              </mc:Fallback>
            </mc:AlternateContent>
          </a:graphicData>
        </a:graphic>
      </p:graphicFrame>
      <p:graphicFrame>
        <p:nvGraphicFramePr>
          <p:cNvPr id="1085443" name="Object 3"/>
          <p:cNvGraphicFramePr/>
          <p:nvPr/>
        </p:nvGraphicFramePr>
        <p:xfrm>
          <a:off x="468313" y="2166938"/>
          <a:ext cx="8089900" cy="2289175"/>
        </p:xfrm>
        <a:graphic>
          <a:graphicData uri="http://schemas.openxmlformats.org/presentationml/2006/ole">
            <mc:AlternateContent xmlns:mc="http://schemas.openxmlformats.org/markup-compatibility/2006">
              <mc:Choice xmlns:v="urn:schemas-microsoft-com:vml" Requires="v">
                <p:oleObj spid="_x0000_s3097" name="" r:id="rId3" imgW="8359140" imgH="2371090" progId="Word.Document.8">
                  <p:embed/>
                </p:oleObj>
              </mc:Choice>
              <mc:Fallback>
                <p:oleObj name="" r:id="rId3" imgW="8359140" imgH="2371090" progId="Word.Document.8">
                  <p:embed/>
                  <p:pic>
                    <p:nvPicPr>
                      <p:cNvPr id="0" name="图片 3096"/>
                      <p:cNvPicPr/>
                      <p:nvPr/>
                    </p:nvPicPr>
                    <p:blipFill>
                      <a:blip r:embed="rId4"/>
                      <a:stretch>
                        <a:fillRect/>
                      </a:stretch>
                    </p:blipFill>
                    <p:spPr>
                      <a:xfrm>
                        <a:off x="468313" y="2166938"/>
                        <a:ext cx="8089900" cy="22891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5443"/>
                                        </p:tgtEl>
                                        <p:attrNameLst>
                                          <p:attrName>style.visibility</p:attrName>
                                        </p:attrNameLst>
                                      </p:cBhvr>
                                      <p:to>
                                        <p:strVal val="visible"/>
                                      </p:to>
                                    </p:set>
                                    <p:anim calcmode="lin" valueType="num">
                                      <p:cBhvr>
                                        <p:cTn id="7" dur="500" fill="hold"/>
                                        <p:tgtEl>
                                          <p:spTgt spid="1085443"/>
                                        </p:tgtEl>
                                        <p:attrNameLst>
                                          <p:attrName>ppt_w</p:attrName>
                                        </p:attrNameLst>
                                      </p:cBhvr>
                                      <p:tavLst>
                                        <p:tav tm="0">
                                          <p:val>
                                            <p:fltVal val="0.000000"/>
                                          </p:val>
                                        </p:tav>
                                        <p:tav tm="100000">
                                          <p:val>
                                            <p:strVal val="#ppt_w"/>
                                          </p:val>
                                        </p:tav>
                                      </p:tavLst>
                                    </p:anim>
                                    <p:anim calcmode="lin" valueType="num">
                                      <p:cBhvr>
                                        <p:cTn id="8" dur="500" fill="hold"/>
                                        <p:tgtEl>
                                          <p:spTgt spid="1085443"/>
                                        </p:tgtEl>
                                        <p:attrNameLst>
                                          <p:attrName>ppt_h</p:attrName>
                                        </p:attrNameLst>
                                      </p:cBhvr>
                                      <p:tavLst>
                                        <p:tav tm="0">
                                          <p:val>
                                            <p:fltVal val="0.000000"/>
                                          </p:val>
                                        </p:tav>
                                        <p:tav tm="100000">
                                          <p:val>
                                            <p:strVal val="#ppt_h"/>
                                          </p:val>
                                        </p:tav>
                                      </p:tavLst>
                                    </p:anim>
                                    <p:animEffect transition="in" filter="fade">
                                      <p:cBhvr>
                                        <p:cTn id="9" dur="500"/>
                                        <p:tgtEl>
                                          <p:spTgt spid="1085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7041" name="Object 2"/>
          <p:cNvGraphicFramePr/>
          <p:nvPr/>
        </p:nvGraphicFramePr>
        <p:xfrm>
          <a:off x="323850" y="620713"/>
          <a:ext cx="8510588" cy="5840412"/>
        </p:xfrm>
        <a:graphic>
          <a:graphicData uri="http://schemas.openxmlformats.org/presentationml/2006/ole">
            <mc:AlternateContent xmlns:mc="http://schemas.openxmlformats.org/markup-compatibility/2006">
              <mc:Choice xmlns:v="urn:schemas-microsoft-com:vml" Requires="v">
                <p:oleObj spid="_x0000_s3093" name="" r:id="rId1" imgW="8632825" imgH="5935345" progId="Word.Document.8">
                  <p:embed/>
                </p:oleObj>
              </mc:Choice>
              <mc:Fallback>
                <p:oleObj name="" r:id="rId1" imgW="8632825" imgH="5935345" progId="Word.Document.8">
                  <p:embed/>
                  <p:pic>
                    <p:nvPicPr>
                      <p:cNvPr id="0" name="图片 3092"/>
                      <p:cNvPicPr/>
                      <p:nvPr/>
                    </p:nvPicPr>
                    <p:blipFill>
                      <a:blip r:embed="rId2"/>
                      <a:stretch>
                        <a:fillRect/>
                      </a:stretch>
                    </p:blipFill>
                    <p:spPr>
                      <a:xfrm>
                        <a:off x="323850" y="620713"/>
                        <a:ext cx="8510588" cy="5840412"/>
                      </a:xfrm>
                      <a:prstGeom prst="rect">
                        <a:avLst/>
                      </a:prstGeom>
                      <a:noFill/>
                      <a:ln w="38100">
                        <a:noFill/>
                        <a:miter/>
                      </a:ln>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9089" name="Object 2"/>
          <p:cNvGraphicFramePr/>
          <p:nvPr/>
        </p:nvGraphicFramePr>
        <p:xfrm>
          <a:off x="468313" y="563563"/>
          <a:ext cx="8205787" cy="5889625"/>
        </p:xfrm>
        <a:graphic>
          <a:graphicData uri="http://schemas.openxmlformats.org/presentationml/2006/ole">
            <mc:AlternateContent xmlns:mc="http://schemas.openxmlformats.org/markup-compatibility/2006">
              <mc:Choice xmlns:v="urn:schemas-microsoft-com:vml" Requires="v">
                <p:oleObj spid="_x0000_s3098" name="" r:id="rId1" imgW="8253730" imgH="5920740" progId="Word.Document.8">
                  <p:embed/>
                </p:oleObj>
              </mc:Choice>
              <mc:Fallback>
                <p:oleObj name="" r:id="rId1" imgW="8253730" imgH="5920740" progId="Word.Document.8">
                  <p:embed/>
                  <p:pic>
                    <p:nvPicPr>
                      <p:cNvPr id="0" name="图片 3097"/>
                      <p:cNvPicPr/>
                      <p:nvPr/>
                    </p:nvPicPr>
                    <p:blipFill>
                      <a:blip r:embed="rId2"/>
                      <a:stretch>
                        <a:fillRect/>
                      </a:stretch>
                    </p:blipFill>
                    <p:spPr>
                      <a:xfrm>
                        <a:off x="468313" y="563563"/>
                        <a:ext cx="8205787" cy="5889625"/>
                      </a:xfrm>
                      <a:prstGeom prst="rect">
                        <a:avLst/>
                      </a:prstGeom>
                      <a:noFill/>
                      <a:ln w="38100">
                        <a:noFill/>
                        <a:miter/>
                      </a:ln>
                    </p:spPr>
                  </p:pic>
                </p:oleObj>
              </mc:Fallback>
            </mc:AlternateContent>
          </a:graphicData>
        </a:graphic>
      </p:graphicFrame>
      <p:graphicFrame>
        <p:nvGraphicFramePr>
          <p:cNvPr id="1083395" name="Object 3"/>
          <p:cNvGraphicFramePr/>
          <p:nvPr/>
        </p:nvGraphicFramePr>
        <p:xfrm>
          <a:off x="442913" y="5842000"/>
          <a:ext cx="5268912" cy="395288"/>
        </p:xfrm>
        <a:graphic>
          <a:graphicData uri="http://schemas.openxmlformats.org/presentationml/2006/ole">
            <mc:AlternateContent xmlns:mc="http://schemas.openxmlformats.org/markup-compatibility/2006">
              <mc:Choice xmlns:v="urn:schemas-microsoft-com:vml" Requires="v">
                <p:oleObj spid="_x0000_s3099" name="" r:id="rId3" imgW="5278755" imgH="398145" progId="Word.Document.8">
                  <p:embed/>
                </p:oleObj>
              </mc:Choice>
              <mc:Fallback>
                <p:oleObj name="" r:id="rId3" imgW="5278755" imgH="398145" progId="Word.Document.8">
                  <p:embed/>
                  <p:pic>
                    <p:nvPicPr>
                      <p:cNvPr id="0" name="图片 3098"/>
                      <p:cNvPicPr/>
                      <p:nvPr/>
                    </p:nvPicPr>
                    <p:blipFill>
                      <a:blip r:embed="rId4"/>
                      <a:stretch>
                        <a:fillRect/>
                      </a:stretch>
                    </p:blipFill>
                    <p:spPr>
                      <a:xfrm>
                        <a:off x="442913" y="58420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3395"/>
                                        </p:tgtEl>
                                        <p:attrNameLst>
                                          <p:attrName>style.visibility</p:attrName>
                                        </p:attrNameLst>
                                      </p:cBhvr>
                                      <p:to>
                                        <p:strVal val="visible"/>
                                      </p:to>
                                    </p:set>
                                    <p:anim calcmode="lin" valueType="num">
                                      <p:cBhvr>
                                        <p:cTn id="7" dur="500" fill="hold"/>
                                        <p:tgtEl>
                                          <p:spTgt spid="1083395"/>
                                        </p:tgtEl>
                                        <p:attrNameLst>
                                          <p:attrName>ppt_w</p:attrName>
                                        </p:attrNameLst>
                                      </p:cBhvr>
                                      <p:tavLst>
                                        <p:tav tm="0">
                                          <p:val>
                                            <p:fltVal val="0.000000"/>
                                          </p:val>
                                        </p:tav>
                                        <p:tav tm="100000">
                                          <p:val>
                                            <p:strVal val="#ppt_w"/>
                                          </p:val>
                                        </p:tav>
                                      </p:tavLst>
                                    </p:anim>
                                    <p:anim calcmode="lin" valueType="num">
                                      <p:cBhvr>
                                        <p:cTn id="8" dur="500" fill="hold"/>
                                        <p:tgtEl>
                                          <p:spTgt spid="1083395"/>
                                        </p:tgtEl>
                                        <p:attrNameLst>
                                          <p:attrName>ppt_h</p:attrName>
                                        </p:attrNameLst>
                                      </p:cBhvr>
                                      <p:tavLst>
                                        <p:tav tm="0">
                                          <p:val>
                                            <p:fltVal val="0.000000"/>
                                          </p:val>
                                        </p:tav>
                                        <p:tav tm="100000">
                                          <p:val>
                                            <p:strVal val="#ppt_h"/>
                                          </p:val>
                                        </p:tav>
                                      </p:tavLst>
                                    </p:anim>
                                    <p:animEffect transition="in" filter="fade">
                                      <p:cBhvr>
                                        <p:cTn id="9" dur="500"/>
                                        <p:tgtEl>
                                          <p:spTgt spid="1083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08962" name="Rectangle 2"/>
          <p:cNvSpPr/>
          <p:nvPr/>
        </p:nvSpPr>
        <p:spPr>
          <a:xfrm>
            <a:off x="84138" y="-1185862"/>
            <a:ext cx="8928100" cy="8093075"/>
          </a:xfrm>
          <a:prstGeom prst="rect">
            <a:avLst/>
          </a:prstGeom>
          <a:noFill/>
          <a:ln w="19050">
            <a:noFill/>
          </a:ln>
        </p:spPr>
        <p:txBody>
          <a:bodyPr anchor="ctr">
            <a:spAutoFit/>
          </a:bodyPr>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复习集成块二  民主管理、民主监督</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          与民主协商</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我国的村民自治与城市居民自治及其意义；</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我国公民的民主监督权和实行民主监督的合法渠道；</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3.</a:t>
            </a:r>
            <a:r>
              <a:rPr lang="zh-CN" altLang="en-US" sz="4000" b="1" dirty="0">
                <a:solidFill>
                  <a:srgbClr val="FF0000"/>
                </a:solidFill>
                <a:latin typeface="方正宋黑简体" pitchFamily="65" charset="-122"/>
                <a:ea typeface="方正宋黑简体" pitchFamily="65" charset="-122"/>
              </a:rPr>
              <a:t>公民要负责任地行使民主权利。</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4.</a:t>
            </a:r>
            <a:r>
              <a:rPr lang="zh-CN" altLang="en-US" sz="4000" b="1" dirty="0">
                <a:solidFill>
                  <a:srgbClr val="FF0000"/>
                </a:solidFill>
                <a:latin typeface="方正宋黑简体" pitchFamily="65" charset="-122"/>
                <a:ea typeface="方正宋黑简体" pitchFamily="65" charset="-122"/>
              </a:rPr>
              <a:t>民主协商。</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62"/>
                                        </p:tgtEl>
                                        <p:attrNameLst>
                                          <p:attrName>style.visibility</p:attrName>
                                        </p:attrNameLst>
                                      </p:cBhvr>
                                      <p:to>
                                        <p:strVal val="visible"/>
                                      </p:to>
                                    </p:set>
                                    <p:animEffect transition="in" filter="wipe(left)">
                                      <p:cBhvr>
                                        <p:cTn id="7" dur="1000"/>
                                        <p:tgtEl>
                                          <p:spTgt spid="80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93186"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93193"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5233" name="Object 119"/>
          <p:cNvGraphicFramePr/>
          <p:nvPr/>
        </p:nvGraphicFramePr>
        <p:xfrm>
          <a:off x="379413" y="80963"/>
          <a:ext cx="3895725" cy="963612"/>
        </p:xfrm>
        <a:graphic>
          <a:graphicData uri="http://schemas.openxmlformats.org/presentationml/2006/ole">
            <mc:AlternateContent xmlns:mc="http://schemas.openxmlformats.org/markup-compatibility/2006">
              <mc:Choice xmlns:v="urn:schemas-microsoft-com:vml" Requires="v">
                <p:oleObj spid="_x0000_s3131" name="" r:id="rId1" imgW="3973195" imgH="978535" progId="Word.Document.8">
                  <p:embed/>
                </p:oleObj>
              </mc:Choice>
              <mc:Fallback>
                <p:oleObj name="" r:id="rId1" imgW="3973195" imgH="978535" progId="Word.Document.8">
                  <p:embed/>
                  <p:pic>
                    <p:nvPicPr>
                      <p:cNvPr id="0" name="图片 3130"/>
                      <p:cNvPicPr/>
                      <p:nvPr/>
                    </p:nvPicPr>
                    <p:blipFill>
                      <a:blip r:embed="rId2"/>
                      <a:stretch>
                        <a:fillRect/>
                      </a:stretch>
                    </p:blipFill>
                    <p:spPr>
                      <a:xfrm>
                        <a:off x="379413" y="80963"/>
                        <a:ext cx="3895725" cy="963612"/>
                      </a:xfrm>
                      <a:prstGeom prst="rect">
                        <a:avLst/>
                      </a:prstGeom>
                      <a:noFill/>
                      <a:ln w="38100">
                        <a:noFill/>
                        <a:miter/>
                      </a:ln>
                    </p:spPr>
                  </p:pic>
                </p:oleObj>
              </mc:Fallback>
            </mc:AlternateContent>
          </a:graphicData>
        </a:graphic>
      </p:graphicFrame>
      <p:sp>
        <p:nvSpPr>
          <p:cNvPr id="807189" name="Rectangle 277"/>
          <p:cNvSpPr/>
          <p:nvPr/>
        </p:nvSpPr>
        <p:spPr>
          <a:xfrm>
            <a:off x="5859463" y="5056188"/>
            <a:ext cx="3024187" cy="15525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居民委员会定期向居民会议汇报工作，接受居民的监督和质询</a:t>
            </a:r>
            <a:endParaRPr lang="zh-CN" altLang="en-US" sz="2400" b="1" dirty="0">
              <a:latin typeface="Times New Roman" panose="02020603050405020304" pitchFamily="18" charset="0"/>
              <a:ea typeface="宋体" panose="02010600030101010101" pitchFamily="2" charset="-122"/>
            </a:endParaRPr>
          </a:p>
          <a:p>
            <a:pPr algn="just" defTabSz="914400">
              <a:lnSpc>
                <a:spcPct val="120000"/>
              </a:lnSpc>
              <a:tabLst>
                <a:tab pos="2400300" algn="l"/>
              </a:tabLst>
            </a:pPr>
            <a:endParaRPr lang="en-US" altLang="zh-CN" dirty="0">
              <a:latin typeface="Arial" panose="020B0604020202020204" pitchFamily="34" charset="0"/>
              <a:ea typeface="宋体" panose="02010600030101010101" pitchFamily="2" charset="-122"/>
            </a:endParaRPr>
          </a:p>
        </p:txBody>
      </p:sp>
      <p:sp>
        <p:nvSpPr>
          <p:cNvPr id="807188" name="Rectangle 276"/>
          <p:cNvSpPr/>
          <p:nvPr/>
        </p:nvSpPr>
        <p:spPr>
          <a:xfrm>
            <a:off x="1684338" y="5056188"/>
            <a:ext cx="4175125" cy="15525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通过村务公开、民主评议村干部、村委会定期报告工作等形式来监督村民委员会的工作和村干部的行为</a:t>
            </a:r>
            <a:endParaRPr lang="en-US" altLang="zh-CN" dirty="0">
              <a:latin typeface="Arial" panose="020B0604020202020204" pitchFamily="34" charset="0"/>
              <a:ea typeface="宋体" panose="02010600030101010101" pitchFamily="2" charset="-122"/>
            </a:endParaRPr>
          </a:p>
        </p:txBody>
      </p:sp>
      <p:sp>
        <p:nvSpPr>
          <p:cNvPr id="807187" name="Rectangle 275"/>
          <p:cNvSpPr/>
          <p:nvPr/>
        </p:nvSpPr>
        <p:spPr>
          <a:xfrm>
            <a:off x="819150" y="5056188"/>
            <a:ext cx="865188" cy="15525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监督</a:t>
            </a:r>
            <a:endParaRPr lang="zh-CN" altLang="en-US" dirty="0">
              <a:latin typeface="Arial" panose="020B0604020202020204" pitchFamily="34" charset="0"/>
              <a:ea typeface="宋体" panose="02010600030101010101" pitchFamily="2" charset="-122"/>
            </a:endParaRPr>
          </a:p>
        </p:txBody>
      </p:sp>
      <p:sp>
        <p:nvSpPr>
          <p:cNvPr id="807185" name="Rectangle 273"/>
          <p:cNvSpPr/>
          <p:nvPr/>
        </p:nvSpPr>
        <p:spPr>
          <a:xfrm>
            <a:off x="5859463" y="3868738"/>
            <a:ext cx="3024187" cy="118745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社区大事居民定，日常事务居民管</a:t>
            </a:r>
            <a:endParaRPr lang="zh-CN" altLang="en-US" dirty="0">
              <a:latin typeface="Arial" panose="020B0604020202020204" pitchFamily="34" charset="0"/>
              <a:ea typeface="宋体" panose="02010600030101010101" pitchFamily="2" charset="-122"/>
            </a:endParaRPr>
          </a:p>
        </p:txBody>
      </p:sp>
      <p:sp>
        <p:nvSpPr>
          <p:cNvPr id="807184" name="Rectangle 272"/>
          <p:cNvSpPr/>
          <p:nvPr/>
        </p:nvSpPr>
        <p:spPr>
          <a:xfrm>
            <a:off x="1684338" y="3868738"/>
            <a:ext cx="4175125" cy="118745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制定村民自治章程或村规民约等形式，运用民主的办法来管理村里的日常事务</a:t>
            </a:r>
            <a:endParaRPr lang="zh-CN" altLang="en-US" dirty="0">
              <a:latin typeface="Arial" panose="020B0604020202020204" pitchFamily="34" charset="0"/>
              <a:ea typeface="宋体" panose="02010600030101010101" pitchFamily="2" charset="-122"/>
            </a:endParaRPr>
          </a:p>
        </p:txBody>
      </p:sp>
      <p:sp>
        <p:nvSpPr>
          <p:cNvPr id="807183" name="Rectangle 271"/>
          <p:cNvSpPr/>
          <p:nvPr/>
        </p:nvSpPr>
        <p:spPr>
          <a:xfrm>
            <a:off x="819150" y="3868738"/>
            <a:ext cx="865188" cy="118745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管理</a:t>
            </a:r>
            <a:endParaRPr lang="zh-CN" altLang="en-US" dirty="0">
              <a:latin typeface="Arial" panose="020B0604020202020204" pitchFamily="34" charset="0"/>
              <a:ea typeface="宋体" panose="02010600030101010101" pitchFamily="2" charset="-122"/>
            </a:endParaRPr>
          </a:p>
        </p:txBody>
      </p:sp>
      <p:sp>
        <p:nvSpPr>
          <p:cNvPr id="807181" name="Rectangle 269"/>
          <p:cNvSpPr/>
          <p:nvPr/>
        </p:nvSpPr>
        <p:spPr>
          <a:xfrm>
            <a:off x="5859463" y="2681288"/>
            <a:ext cx="3024187" cy="118745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凡涉及居民切身利益的重要事务，要提请居民会议讨论决定</a:t>
            </a:r>
            <a:endParaRPr lang="zh-CN" altLang="en-US" dirty="0">
              <a:latin typeface="Arial" panose="020B0604020202020204" pitchFamily="34" charset="0"/>
              <a:ea typeface="宋体" panose="02010600030101010101" pitchFamily="2" charset="-122"/>
            </a:endParaRPr>
          </a:p>
        </p:txBody>
      </p:sp>
      <p:sp>
        <p:nvSpPr>
          <p:cNvPr id="807180" name="Rectangle 268"/>
          <p:cNvSpPr/>
          <p:nvPr/>
        </p:nvSpPr>
        <p:spPr>
          <a:xfrm>
            <a:off x="1684338" y="2681288"/>
            <a:ext cx="4175125" cy="118745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凡涉及全村村民利益的事，都由村民会议按照少数服从多数的原则讨论决定</a:t>
            </a:r>
            <a:endParaRPr lang="zh-CN" altLang="en-US" dirty="0">
              <a:latin typeface="Arial" panose="020B0604020202020204" pitchFamily="34" charset="0"/>
              <a:ea typeface="宋体" panose="02010600030101010101" pitchFamily="2" charset="-122"/>
            </a:endParaRPr>
          </a:p>
        </p:txBody>
      </p:sp>
      <p:sp>
        <p:nvSpPr>
          <p:cNvPr id="807179" name="Rectangle 267"/>
          <p:cNvSpPr/>
          <p:nvPr/>
        </p:nvSpPr>
        <p:spPr>
          <a:xfrm>
            <a:off x="819150" y="2681288"/>
            <a:ext cx="865188" cy="118745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决策</a:t>
            </a:r>
            <a:endParaRPr lang="zh-CN" altLang="en-US" dirty="0">
              <a:latin typeface="Arial" panose="020B0604020202020204" pitchFamily="34" charset="0"/>
              <a:ea typeface="宋体" panose="02010600030101010101" pitchFamily="2" charset="-122"/>
            </a:endParaRPr>
          </a:p>
        </p:txBody>
      </p:sp>
      <p:sp>
        <p:nvSpPr>
          <p:cNvPr id="807177" name="Rectangle 265"/>
          <p:cNvSpPr/>
          <p:nvPr/>
        </p:nvSpPr>
        <p:spPr>
          <a:xfrm>
            <a:off x="5859463" y="1858963"/>
            <a:ext cx="3024187" cy="822325"/>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居民委员会成员由居民民主选举产生</a:t>
            </a:r>
            <a:endParaRPr lang="zh-CN" altLang="en-US" dirty="0">
              <a:latin typeface="Arial" panose="020B0604020202020204" pitchFamily="34" charset="0"/>
              <a:ea typeface="宋体" panose="02010600030101010101" pitchFamily="2" charset="-122"/>
            </a:endParaRPr>
          </a:p>
        </p:txBody>
      </p:sp>
      <p:sp>
        <p:nvSpPr>
          <p:cNvPr id="807176" name="Rectangle 264"/>
          <p:cNvSpPr/>
          <p:nvPr/>
        </p:nvSpPr>
        <p:spPr>
          <a:xfrm>
            <a:off x="1684338" y="1858963"/>
            <a:ext cx="4175125" cy="82232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村民直接投票选举村民委员会成员</a:t>
            </a:r>
            <a:endParaRPr lang="zh-CN" altLang="en-US" dirty="0">
              <a:latin typeface="Arial" panose="020B0604020202020204" pitchFamily="34" charset="0"/>
              <a:ea typeface="宋体" panose="02010600030101010101" pitchFamily="2" charset="-122"/>
            </a:endParaRPr>
          </a:p>
        </p:txBody>
      </p:sp>
      <p:sp>
        <p:nvSpPr>
          <p:cNvPr id="807175" name="Rectangle 263"/>
          <p:cNvSpPr/>
          <p:nvPr/>
        </p:nvSpPr>
        <p:spPr>
          <a:xfrm>
            <a:off x="819150" y="1858963"/>
            <a:ext cx="865188" cy="8223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选举</a:t>
            </a:r>
            <a:endParaRPr lang="zh-CN" altLang="en-US" dirty="0">
              <a:latin typeface="Arial" panose="020B0604020202020204" pitchFamily="34" charset="0"/>
              <a:ea typeface="宋体" panose="02010600030101010101" pitchFamily="2" charset="-122"/>
            </a:endParaRPr>
          </a:p>
        </p:txBody>
      </p:sp>
      <p:sp>
        <p:nvSpPr>
          <p:cNvPr id="807174" name="Rectangle 262"/>
          <p:cNvSpPr/>
          <p:nvPr/>
        </p:nvSpPr>
        <p:spPr>
          <a:xfrm>
            <a:off x="315913" y="1858963"/>
            <a:ext cx="503237" cy="47498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内容</a:t>
            </a:r>
            <a:endParaRPr lang="zh-CN" altLang="en-US" dirty="0">
              <a:latin typeface="Arial" panose="020B0604020202020204" pitchFamily="34" charset="0"/>
              <a:ea typeface="宋体" panose="02010600030101010101" pitchFamily="2" charset="-122"/>
            </a:endParaRPr>
          </a:p>
        </p:txBody>
      </p:sp>
      <p:sp>
        <p:nvSpPr>
          <p:cNvPr id="807173" name="Rectangle 261"/>
          <p:cNvSpPr/>
          <p:nvPr/>
        </p:nvSpPr>
        <p:spPr>
          <a:xfrm>
            <a:off x="5859463" y="1401763"/>
            <a:ext cx="3024187"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居民委员会</a:t>
            </a:r>
            <a:endParaRPr lang="zh-CN" altLang="en-US" dirty="0">
              <a:latin typeface="Arial" panose="020B0604020202020204" pitchFamily="34" charset="0"/>
              <a:ea typeface="宋体" panose="02010600030101010101" pitchFamily="2" charset="-122"/>
            </a:endParaRPr>
          </a:p>
        </p:txBody>
      </p:sp>
      <p:sp>
        <p:nvSpPr>
          <p:cNvPr id="807172" name="Rectangle 260"/>
          <p:cNvSpPr/>
          <p:nvPr/>
        </p:nvSpPr>
        <p:spPr>
          <a:xfrm>
            <a:off x="1684338" y="1401763"/>
            <a:ext cx="417512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村民委员会</a:t>
            </a:r>
            <a:endParaRPr lang="zh-CN" altLang="en-US" dirty="0">
              <a:latin typeface="Arial" panose="020B0604020202020204" pitchFamily="34" charset="0"/>
              <a:ea typeface="宋体" panose="02010600030101010101" pitchFamily="2" charset="-122"/>
            </a:endParaRPr>
          </a:p>
        </p:txBody>
      </p:sp>
      <p:sp>
        <p:nvSpPr>
          <p:cNvPr id="807170" name="Rectangle 258"/>
          <p:cNvSpPr/>
          <p:nvPr/>
        </p:nvSpPr>
        <p:spPr>
          <a:xfrm>
            <a:off x="315913" y="1401763"/>
            <a:ext cx="1368425" cy="45720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 机构</a:t>
            </a:r>
            <a:endParaRPr lang="en-US" altLang="zh-CN" dirty="0">
              <a:latin typeface="Arial" panose="020B0604020202020204" pitchFamily="34" charset="0"/>
              <a:ea typeface="宋体" panose="02010600030101010101" pitchFamily="2" charset="-122"/>
            </a:endParaRPr>
          </a:p>
        </p:txBody>
      </p:sp>
      <p:sp>
        <p:nvSpPr>
          <p:cNvPr id="95250" name="Rectangle 257"/>
          <p:cNvSpPr/>
          <p:nvPr/>
        </p:nvSpPr>
        <p:spPr>
          <a:xfrm>
            <a:off x="5859463" y="882650"/>
            <a:ext cx="3024187"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城市居民自治</a:t>
            </a:r>
            <a:endParaRPr lang="zh-CN" altLang="en-US" dirty="0">
              <a:latin typeface="Arial" panose="020B0604020202020204" pitchFamily="34" charset="0"/>
              <a:ea typeface="宋体" panose="02010600030101010101" pitchFamily="2" charset="-122"/>
            </a:endParaRPr>
          </a:p>
        </p:txBody>
      </p:sp>
      <p:sp>
        <p:nvSpPr>
          <p:cNvPr id="95251" name="Rectangle 256"/>
          <p:cNvSpPr/>
          <p:nvPr/>
        </p:nvSpPr>
        <p:spPr>
          <a:xfrm>
            <a:off x="1684338" y="882650"/>
            <a:ext cx="4175125"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村民自治</a:t>
            </a:r>
            <a:endParaRPr lang="zh-CN" altLang="en-US" dirty="0">
              <a:latin typeface="Arial" panose="020B0604020202020204" pitchFamily="34" charset="0"/>
              <a:ea typeface="宋体" panose="02010600030101010101" pitchFamily="2" charset="-122"/>
            </a:endParaRPr>
          </a:p>
        </p:txBody>
      </p:sp>
      <p:sp>
        <p:nvSpPr>
          <p:cNvPr id="95252" name="Rectangle 254"/>
          <p:cNvSpPr/>
          <p:nvPr/>
        </p:nvSpPr>
        <p:spPr>
          <a:xfrm>
            <a:off x="315913" y="882650"/>
            <a:ext cx="1368425" cy="519113"/>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95253" name="Line 284"/>
          <p:cNvSpPr/>
          <p:nvPr/>
        </p:nvSpPr>
        <p:spPr>
          <a:xfrm>
            <a:off x="315913" y="1401763"/>
            <a:ext cx="8567737" cy="0"/>
          </a:xfrm>
          <a:prstGeom prst="line">
            <a:avLst/>
          </a:prstGeom>
          <a:ln w="19050" cap="flat" cmpd="sng">
            <a:solidFill>
              <a:schemeClr val="tx1"/>
            </a:solidFill>
            <a:prstDash val="solid"/>
            <a:round/>
            <a:headEnd type="none" w="med" len="med"/>
            <a:tailEnd type="none" w="med" len="med"/>
          </a:ln>
        </p:spPr>
      </p:sp>
      <p:sp>
        <p:nvSpPr>
          <p:cNvPr id="95254" name="Line 286"/>
          <p:cNvSpPr/>
          <p:nvPr/>
        </p:nvSpPr>
        <p:spPr>
          <a:xfrm>
            <a:off x="1684338" y="882650"/>
            <a:ext cx="0" cy="5726113"/>
          </a:xfrm>
          <a:prstGeom prst="line">
            <a:avLst/>
          </a:prstGeom>
          <a:ln w="19050" cap="flat" cmpd="sng">
            <a:solidFill>
              <a:schemeClr val="tx1"/>
            </a:solidFill>
            <a:prstDash val="solid"/>
            <a:round/>
            <a:headEnd type="none" w="med" len="med"/>
            <a:tailEnd type="none" w="med" len="med"/>
          </a:ln>
        </p:spPr>
      </p:sp>
      <p:sp>
        <p:nvSpPr>
          <p:cNvPr id="95255" name="Line 289"/>
          <p:cNvSpPr/>
          <p:nvPr/>
        </p:nvSpPr>
        <p:spPr>
          <a:xfrm>
            <a:off x="5859463" y="882650"/>
            <a:ext cx="0" cy="5726113"/>
          </a:xfrm>
          <a:prstGeom prst="line">
            <a:avLst/>
          </a:prstGeom>
          <a:ln w="19050" cap="flat" cmpd="sng">
            <a:solidFill>
              <a:schemeClr val="tx1"/>
            </a:solidFill>
            <a:prstDash val="solid"/>
            <a:round/>
            <a:headEnd type="none" w="med" len="med"/>
            <a:tailEnd type="none" w="med" len="med"/>
          </a:ln>
        </p:spPr>
      </p:sp>
      <p:sp>
        <p:nvSpPr>
          <p:cNvPr id="95256" name="Line 293"/>
          <p:cNvSpPr/>
          <p:nvPr/>
        </p:nvSpPr>
        <p:spPr>
          <a:xfrm>
            <a:off x="315913" y="1858963"/>
            <a:ext cx="8567737" cy="0"/>
          </a:xfrm>
          <a:prstGeom prst="line">
            <a:avLst/>
          </a:prstGeom>
          <a:ln w="19050" cap="flat" cmpd="sng">
            <a:solidFill>
              <a:schemeClr val="tx1"/>
            </a:solidFill>
            <a:prstDash val="solid"/>
            <a:round/>
            <a:headEnd type="none" w="med" len="med"/>
            <a:tailEnd type="none" w="med" len="med"/>
          </a:ln>
        </p:spPr>
      </p:sp>
      <p:sp>
        <p:nvSpPr>
          <p:cNvPr id="95257" name="Line 309"/>
          <p:cNvSpPr/>
          <p:nvPr/>
        </p:nvSpPr>
        <p:spPr>
          <a:xfrm>
            <a:off x="819150" y="1858963"/>
            <a:ext cx="0" cy="4749800"/>
          </a:xfrm>
          <a:prstGeom prst="line">
            <a:avLst/>
          </a:prstGeom>
          <a:ln w="19050" cap="flat" cmpd="sng">
            <a:solidFill>
              <a:schemeClr val="tx1"/>
            </a:solidFill>
            <a:prstDash val="solid"/>
            <a:round/>
            <a:headEnd type="none" w="med" len="med"/>
            <a:tailEnd type="none" w="med" len="med"/>
          </a:ln>
        </p:spPr>
      </p:sp>
      <p:sp>
        <p:nvSpPr>
          <p:cNvPr id="95258" name="Line 318"/>
          <p:cNvSpPr/>
          <p:nvPr/>
        </p:nvSpPr>
        <p:spPr>
          <a:xfrm>
            <a:off x="819150" y="2681288"/>
            <a:ext cx="8064500" cy="0"/>
          </a:xfrm>
          <a:prstGeom prst="line">
            <a:avLst/>
          </a:prstGeom>
          <a:ln w="19050" cap="flat" cmpd="sng">
            <a:solidFill>
              <a:schemeClr val="tx1"/>
            </a:solidFill>
            <a:prstDash val="solid"/>
            <a:round/>
            <a:headEnd type="none" w="med" len="med"/>
            <a:tailEnd type="none" w="med" len="med"/>
          </a:ln>
        </p:spPr>
      </p:sp>
      <p:sp>
        <p:nvSpPr>
          <p:cNvPr id="95259" name="Line 332"/>
          <p:cNvSpPr/>
          <p:nvPr/>
        </p:nvSpPr>
        <p:spPr>
          <a:xfrm>
            <a:off x="819150" y="3868738"/>
            <a:ext cx="8064500" cy="0"/>
          </a:xfrm>
          <a:prstGeom prst="line">
            <a:avLst/>
          </a:prstGeom>
          <a:ln w="19050" cap="flat" cmpd="sng">
            <a:solidFill>
              <a:schemeClr val="tx1"/>
            </a:solidFill>
            <a:prstDash val="solid"/>
            <a:round/>
            <a:headEnd type="none" w="med" len="med"/>
            <a:tailEnd type="none" w="med" len="med"/>
          </a:ln>
        </p:spPr>
      </p:sp>
      <p:sp>
        <p:nvSpPr>
          <p:cNvPr id="95260" name="Line 348"/>
          <p:cNvSpPr/>
          <p:nvPr/>
        </p:nvSpPr>
        <p:spPr>
          <a:xfrm>
            <a:off x="819150" y="5056188"/>
            <a:ext cx="8064500" cy="0"/>
          </a:xfrm>
          <a:prstGeom prst="line">
            <a:avLst/>
          </a:prstGeom>
          <a:ln w="19050" cap="flat" cmpd="sng">
            <a:solidFill>
              <a:schemeClr val="tx1"/>
            </a:solidFill>
            <a:prstDash val="solid"/>
            <a:round/>
            <a:headEnd type="none" w="med" len="med"/>
            <a:tailEnd type="none" w="med" len="med"/>
          </a:ln>
        </p:spPr>
      </p:sp>
      <p:sp>
        <p:nvSpPr>
          <p:cNvPr id="95261" name="Line 278"/>
          <p:cNvSpPr/>
          <p:nvPr/>
        </p:nvSpPr>
        <p:spPr>
          <a:xfrm>
            <a:off x="315913" y="882650"/>
            <a:ext cx="8567737" cy="0"/>
          </a:xfrm>
          <a:prstGeom prst="line">
            <a:avLst/>
          </a:prstGeom>
          <a:ln w="19050" cap="sq" cmpd="sng">
            <a:solidFill>
              <a:schemeClr val="tx1"/>
            </a:solidFill>
            <a:prstDash val="solid"/>
            <a:round/>
            <a:headEnd type="none" w="med" len="med"/>
            <a:tailEnd type="none" w="med" len="med"/>
          </a:ln>
        </p:spPr>
      </p:sp>
      <p:sp>
        <p:nvSpPr>
          <p:cNvPr id="95262" name="Line 280"/>
          <p:cNvSpPr/>
          <p:nvPr/>
        </p:nvSpPr>
        <p:spPr>
          <a:xfrm>
            <a:off x="315913" y="882650"/>
            <a:ext cx="0" cy="5726113"/>
          </a:xfrm>
          <a:prstGeom prst="line">
            <a:avLst/>
          </a:prstGeom>
          <a:ln w="19050" cap="sq" cmpd="sng">
            <a:solidFill>
              <a:schemeClr val="tx1"/>
            </a:solidFill>
            <a:prstDash val="solid"/>
            <a:round/>
            <a:headEnd type="none" w="med" len="med"/>
            <a:tailEnd type="none" w="med" len="med"/>
          </a:ln>
        </p:spPr>
      </p:sp>
      <p:sp>
        <p:nvSpPr>
          <p:cNvPr id="95263" name="Line 281"/>
          <p:cNvSpPr/>
          <p:nvPr/>
        </p:nvSpPr>
        <p:spPr>
          <a:xfrm>
            <a:off x="8883650" y="882650"/>
            <a:ext cx="0" cy="5726113"/>
          </a:xfrm>
          <a:prstGeom prst="line">
            <a:avLst/>
          </a:prstGeom>
          <a:ln w="19050" cap="sq" cmpd="sng">
            <a:solidFill>
              <a:schemeClr val="tx1"/>
            </a:solidFill>
            <a:prstDash val="solid"/>
            <a:round/>
            <a:headEnd type="none" w="med" len="med"/>
            <a:tailEnd type="none" w="med" len="med"/>
          </a:ln>
        </p:spPr>
      </p:sp>
      <p:sp>
        <p:nvSpPr>
          <p:cNvPr id="95264" name="Line 279"/>
          <p:cNvSpPr/>
          <p:nvPr/>
        </p:nvSpPr>
        <p:spPr>
          <a:xfrm>
            <a:off x="315913" y="6608763"/>
            <a:ext cx="8567737" cy="0"/>
          </a:xfrm>
          <a:prstGeom prst="line">
            <a:avLst/>
          </a:prstGeom>
          <a:ln w="19050" cap="sq" cmpd="sng">
            <a:solidFill>
              <a:schemeClr val="tx1"/>
            </a:solidFill>
            <a:prstDash val="solid"/>
            <a:round/>
            <a:headEnd type="none" w="med" len="med"/>
            <a:tailEnd type="none" w="med" len="med"/>
          </a:ln>
        </p:spPr>
      </p:sp>
      <p:sp>
        <p:nvSpPr>
          <p:cNvPr id="95265" name="Line 418"/>
          <p:cNvSpPr/>
          <p:nvPr/>
        </p:nvSpPr>
        <p:spPr>
          <a:xfrm>
            <a:off x="315913" y="882650"/>
            <a:ext cx="1368425" cy="519113"/>
          </a:xfrm>
          <a:prstGeom prst="line">
            <a:avLst/>
          </a:prstGeom>
          <a:ln w="19050" cap="rnd" cmpd="sng">
            <a:solidFill>
              <a:schemeClr val="tx1"/>
            </a:solidFill>
            <a:prstDash val="solid"/>
            <a:round/>
            <a:headEnd type="none" w="med" len="med"/>
            <a:tailEnd type="none" w="med" len="med"/>
          </a:ln>
        </p:spPr>
      </p:sp>
      <p:sp>
        <p:nvSpPr>
          <p:cNvPr id="807332" name="Rectangle 420"/>
          <p:cNvSpPr/>
          <p:nvPr/>
        </p:nvSpPr>
        <p:spPr>
          <a:xfrm>
            <a:off x="1116013" y="1428750"/>
            <a:ext cx="476250" cy="396875"/>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charset="-122"/>
              </a:rPr>
              <a:t>[1]</a:t>
            </a:r>
            <a:endParaRPr lang="zh-CN" altLang="en-US" sz="2000" b="1" dirty="0">
              <a:solidFill>
                <a:schemeClr val="bg1"/>
              </a:solidFill>
              <a:latin typeface="IPAPANNEW" pitchFamily="2" charset="0"/>
              <a:ea typeface="黑体" panose="02010609060101010101" charset="-122"/>
            </a:endParaRPr>
          </a:p>
        </p:txBody>
      </p:sp>
      <p:sp>
        <p:nvSpPr>
          <p:cNvPr id="807333" name="Rectangle 421"/>
          <p:cNvSpPr/>
          <p:nvPr/>
        </p:nvSpPr>
        <p:spPr>
          <a:xfrm>
            <a:off x="3635375" y="6221413"/>
            <a:ext cx="476250" cy="396875"/>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charset="-122"/>
              </a:rPr>
              <a:t>[2]</a:t>
            </a:r>
            <a:endParaRPr lang="zh-CN" altLang="en-US" sz="2000" b="1" dirty="0">
              <a:solidFill>
                <a:schemeClr val="bg1"/>
              </a:solidFill>
              <a:latin typeface="IPAPANNEW" pitchFamily="2" charset="0"/>
              <a:ea typeface="黑体" panose="02010609060101010101" charset="-122"/>
            </a:endParaRPr>
          </a:p>
        </p:txBody>
      </p:sp>
      <p:sp>
        <p:nvSpPr>
          <p:cNvPr id="807336" name="Rectangle 424"/>
          <p:cNvSpPr/>
          <p:nvPr/>
        </p:nvSpPr>
        <p:spPr>
          <a:xfrm>
            <a:off x="5956300" y="6221413"/>
            <a:ext cx="476250" cy="396875"/>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charset="-122"/>
              </a:rPr>
              <a:t>[3]</a:t>
            </a:r>
            <a:endParaRPr lang="zh-CN" altLang="en-US" sz="2000" b="1" dirty="0">
              <a:solidFill>
                <a:schemeClr val="bg1"/>
              </a:solidFill>
              <a:latin typeface="IPAPANNEW" pitchFamily="2"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07170"/>
                                        </p:tgtEl>
                                        <p:attrNameLst>
                                          <p:attrName>style.visibility</p:attrName>
                                        </p:attrNameLst>
                                      </p:cBhvr>
                                      <p:to>
                                        <p:strVal val="visible"/>
                                      </p:to>
                                    </p:set>
                                    <p:anim calcmode="lin" valueType="num">
                                      <p:cBhvr>
                                        <p:cTn id="7" dur="500" fill="hold"/>
                                        <p:tgtEl>
                                          <p:spTgt spid="807170"/>
                                        </p:tgtEl>
                                        <p:attrNameLst>
                                          <p:attrName>ppt_w</p:attrName>
                                        </p:attrNameLst>
                                      </p:cBhvr>
                                      <p:tavLst>
                                        <p:tav tm="0">
                                          <p:val>
                                            <p:fltVal val="0.000000"/>
                                          </p:val>
                                        </p:tav>
                                        <p:tav tm="100000">
                                          <p:val>
                                            <p:strVal val="#ppt_w"/>
                                          </p:val>
                                        </p:tav>
                                      </p:tavLst>
                                    </p:anim>
                                    <p:anim calcmode="lin" valueType="num">
                                      <p:cBhvr>
                                        <p:cTn id="8" dur="500" fill="hold"/>
                                        <p:tgtEl>
                                          <p:spTgt spid="807170"/>
                                        </p:tgtEl>
                                        <p:attrNameLst>
                                          <p:attrName>ppt_h</p:attrName>
                                        </p:attrNameLst>
                                      </p:cBhvr>
                                      <p:tavLst>
                                        <p:tav tm="0">
                                          <p:val>
                                            <p:fltVal val="0.000000"/>
                                          </p:val>
                                        </p:tav>
                                        <p:tav tm="100000">
                                          <p:val>
                                            <p:strVal val="#ppt_h"/>
                                          </p:val>
                                        </p:tav>
                                      </p:tavLst>
                                    </p:anim>
                                    <p:animEffect transition="in" filter="fade">
                                      <p:cBhvr>
                                        <p:cTn id="9" dur="500"/>
                                        <p:tgtEl>
                                          <p:spTgt spid="80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07332"/>
                                        </p:tgtEl>
                                        <p:attrNameLst>
                                          <p:attrName>style.visibility</p:attrName>
                                        </p:attrNameLst>
                                      </p:cBhvr>
                                      <p:to>
                                        <p:strVal val="visible"/>
                                      </p:to>
                                    </p:set>
                                    <p:anim calcmode="lin" valueType="num">
                                      <p:cBhvr>
                                        <p:cTn id="12" dur="500" fill="hold"/>
                                        <p:tgtEl>
                                          <p:spTgt spid="807332"/>
                                        </p:tgtEl>
                                        <p:attrNameLst>
                                          <p:attrName>ppt_w</p:attrName>
                                        </p:attrNameLst>
                                      </p:cBhvr>
                                      <p:tavLst>
                                        <p:tav tm="0">
                                          <p:val>
                                            <p:fltVal val="0.000000"/>
                                          </p:val>
                                        </p:tav>
                                        <p:tav tm="100000">
                                          <p:val>
                                            <p:strVal val="#ppt_w"/>
                                          </p:val>
                                        </p:tav>
                                      </p:tavLst>
                                    </p:anim>
                                    <p:anim calcmode="lin" valueType="num">
                                      <p:cBhvr>
                                        <p:cTn id="13" dur="500" fill="hold"/>
                                        <p:tgtEl>
                                          <p:spTgt spid="807332"/>
                                        </p:tgtEl>
                                        <p:attrNameLst>
                                          <p:attrName>ppt_h</p:attrName>
                                        </p:attrNameLst>
                                      </p:cBhvr>
                                      <p:tavLst>
                                        <p:tav tm="0">
                                          <p:val>
                                            <p:fltVal val="0.000000"/>
                                          </p:val>
                                        </p:tav>
                                        <p:tav tm="100000">
                                          <p:val>
                                            <p:strVal val="#ppt_h"/>
                                          </p:val>
                                        </p:tav>
                                      </p:tavLst>
                                    </p:anim>
                                    <p:animEffect transition="in" filter="fade">
                                      <p:cBhvr>
                                        <p:cTn id="14" dur="500"/>
                                        <p:tgtEl>
                                          <p:spTgt spid="8073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07172"/>
                                        </p:tgtEl>
                                        <p:attrNameLst>
                                          <p:attrName>style.visibility</p:attrName>
                                        </p:attrNameLst>
                                      </p:cBhvr>
                                      <p:to>
                                        <p:strVal val="visible"/>
                                      </p:to>
                                    </p:set>
                                    <p:anim calcmode="lin" valueType="num">
                                      <p:cBhvr>
                                        <p:cTn id="19" dur="500" fill="hold"/>
                                        <p:tgtEl>
                                          <p:spTgt spid="807172"/>
                                        </p:tgtEl>
                                        <p:attrNameLst>
                                          <p:attrName>ppt_w</p:attrName>
                                        </p:attrNameLst>
                                      </p:cBhvr>
                                      <p:tavLst>
                                        <p:tav tm="0">
                                          <p:val>
                                            <p:fltVal val="0.000000"/>
                                          </p:val>
                                        </p:tav>
                                        <p:tav tm="100000">
                                          <p:val>
                                            <p:strVal val="#ppt_w"/>
                                          </p:val>
                                        </p:tav>
                                      </p:tavLst>
                                    </p:anim>
                                    <p:anim calcmode="lin" valueType="num">
                                      <p:cBhvr>
                                        <p:cTn id="20" dur="500" fill="hold"/>
                                        <p:tgtEl>
                                          <p:spTgt spid="807172"/>
                                        </p:tgtEl>
                                        <p:attrNameLst>
                                          <p:attrName>ppt_h</p:attrName>
                                        </p:attrNameLst>
                                      </p:cBhvr>
                                      <p:tavLst>
                                        <p:tav tm="0">
                                          <p:val>
                                            <p:fltVal val="0.000000"/>
                                          </p:val>
                                        </p:tav>
                                        <p:tav tm="100000">
                                          <p:val>
                                            <p:strVal val="#ppt_h"/>
                                          </p:val>
                                        </p:tav>
                                      </p:tavLst>
                                    </p:anim>
                                    <p:animEffect transition="in" filter="fade">
                                      <p:cBhvr>
                                        <p:cTn id="21" dur="500"/>
                                        <p:tgtEl>
                                          <p:spTgt spid="80717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07173"/>
                                        </p:tgtEl>
                                        <p:attrNameLst>
                                          <p:attrName>style.visibility</p:attrName>
                                        </p:attrNameLst>
                                      </p:cBhvr>
                                      <p:to>
                                        <p:strVal val="visible"/>
                                      </p:to>
                                    </p:set>
                                    <p:anim calcmode="lin" valueType="num">
                                      <p:cBhvr>
                                        <p:cTn id="26" dur="500" fill="hold"/>
                                        <p:tgtEl>
                                          <p:spTgt spid="807173"/>
                                        </p:tgtEl>
                                        <p:attrNameLst>
                                          <p:attrName>ppt_w</p:attrName>
                                        </p:attrNameLst>
                                      </p:cBhvr>
                                      <p:tavLst>
                                        <p:tav tm="0">
                                          <p:val>
                                            <p:fltVal val="0.000000"/>
                                          </p:val>
                                        </p:tav>
                                        <p:tav tm="100000">
                                          <p:val>
                                            <p:strVal val="#ppt_w"/>
                                          </p:val>
                                        </p:tav>
                                      </p:tavLst>
                                    </p:anim>
                                    <p:anim calcmode="lin" valueType="num">
                                      <p:cBhvr>
                                        <p:cTn id="27" dur="500" fill="hold"/>
                                        <p:tgtEl>
                                          <p:spTgt spid="807173"/>
                                        </p:tgtEl>
                                        <p:attrNameLst>
                                          <p:attrName>ppt_h</p:attrName>
                                        </p:attrNameLst>
                                      </p:cBhvr>
                                      <p:tavLst>
                                        <p:tav tm="0">
                                          <p:val>
                                            <p:fltVal val="0.000000"/>
                                          </p:val>
                                        </p:tav>
                                        <p:tav tm="100000">
                                          <p:val>
                                            <p:strVal val="#ppt_h"/>
                                          </p:val>
                                        </p:tav>
                                      </p:tavLst>
                                    </p:anim>
                                    <p:animEffect transition="in" filter="fade">
                                      <p:cBhvr>
                                        <p:cTn id="28" dur="500"/>
                                        <p:tgtEl>
                                          <p:spTgt spid="80717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07174"/>
                                        </p:tgtEl>
                                        <p:attrNameLst>
                                          <p:attrName>style.visibility</p:attrName>
                                        </p:attrNameLst>
                                      </p:cBhvr>
                                      <p:to>
                                        <p:strVal val="visible"/>
                                      </p:to>
                                    </p:set>
                                    <p:anim calcmode="lin" valueType="num">
                                      <p:cBhvr>
                                        <p:cTn id="33" dur="500" fill="hold"/>
                                        <p:tgtEl>
                                          <p:spTgt spid="807174"/>
                                        </p:tgtEl>
                                        <p:attrNameLst>
                                          <p:attrName>ppt_w</p:attrName>
                                        </p:attrNameLst>
                                      </p:cBhvr>
                                      <p:tavLst>
                                        <p:tav tm="0">
                                          <p:val>
                                            <p:fltVal val="0.000000"/>
                                          </p:val>
                                        </p:tav>
                                        <p:tav tm="100000">
                                          <p:val>
                                            <p:strVal val="#ppt_w"/>
                                          </p:val>
                                        </p:tav>
                                      </p:tavLst>
                                    </p:anim>
                                    <p:anim calcmode="lin" valueType="num">
                                      <p:cBhvr>
                                        <p:cTn id="34" dur="500" fill="hold"/>
                                        <p:tgtEl>
                                          <p:spTgt spid="807174"/>
                                        </p:tgtEl>
                                        <p:attrNameLst>
                                          <p:attrName>ppt_h</p:attrName>
                                        </p:attrNameLst>
                                      </p:cBhvr>
                                      <p:tavLst>
                                        <p:tav tm="0">
                                          <p:val>
                                            <p:fltVal val="0.000000"/>
                                          </p:val>
                                        </p:tav>
                                        <p:tav tm="100000">
                                          <p:val>
                                            <p:strVal val="#ppt_h"/>
                                          </p:val>
                                        </p:tav>
                                      </p:tavLst>
                                    </p:anim>
                                    <p:animEffect transition="in" filter="fade">
                                      <p:cBhvr>
                                        <p:cTn id="35" dur="500"/>
                                        <p:tgtEl>
                                          <p:spTgt spid="80717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07175"/>
                                        </p:tgtEl>
                                        <p:attrNameLst>
                                          <p:attrName>style.visibility</p:attrName>
                                        </p:attrNameLst>
                                      </p:cBhvr>
                                      <p:to>
                                        <p:strVal val="visible"/>
                                      </p:to>
                                    </p:set>
                                    <p:anim calcmode="lin" valueType="num">
                                      <p:cBhvr>
                                        <p:cTn id="40" dur="500" fill="hold"/>
                                        <p:tgtEl>
                                          <p:spTgt spid="807175"/>
                                        </p:tgtEl>
                                        <p:attrNameLst>
                                          <p:attrName>ppt_w</p:attrName>
                                        </p:attrNameLst>
                                      </p:cBhvr>
                                      <p:tavLst>
                                        <p:tav tm="0">
                                          <p:val>
                                            <p:fltVal val="0.000000"/>
                                          </p:val>
                                        </p:tav>
                                        <p:tav tm="100000">
                                          <p:val>
                                            <p:strVal val="#ppt_w"/>
                                          </p:val>
                                        </p:tav>
                                      </p:tavLst>
                                    </p:anim>
                                    <p:anim calcmode="lin" valueType="num">
                                      <p:cBhvr>
                                        <p:cTn id="41" dur="500" fill="hold"/>
                                        <p:tgtEl>
                                          <p:spTgt spid="807175"/>
                                        </p:tgtEl>
                                        <p:attrNameLst>
                                          <p:attrName>ppt_h</p:attrName>
                                        </p:attrNameLst>
                                      </p:cBhvr>
                                      <p:tavLst>
                                        <p:tav tm="0">
                                          <p:val>
                                            <p:fltVal val="0.000000"/>
                                          </p:val>
                                        </p:tav>
                                        <p:tav tm="100000">
                                          <p:val>
                                            <p:strVal val="#ppt_h"/>
                                          </p:val>
                                        </p:tav>
                                      </p:tavLst>
                                    </p:anim>
                                    <p:animEffect transition="in" filter="fade">
                                      <p:cBhvr>
                                        <p:cTn id="42" dur="500"/>
                                        <p:tgtEl>
                                          <p:spTgt spid="80717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07176"/>
                                        </p:tgtEl>
                                        <p:attrNameLst>
                                          <p:attrName>style.visibility</p:attrName>
                                        </p:attrNameLst>
                                      </p:cBhvr>
                                      <p:to>
                                        <p:strVal val="visible"/>
                                      </p:to>
                                    </p:set>
                                    <p:anim calcmode="lin" valueType="num">
                                      <p:cBhvr>
                                        <p:cTn id="47" dur="500" fill="hold"/>
                                        <p:tgtEl>
                                          <p:spTgt spid="807176"/>
                                        </p:tgtEl>
                                        <p:attrNameLst>
                                          <p:attrName>ppt_w</p:attrName>
                                        </p:attrNameLst>
                                      </p:cBhvr>
                                      <p:tavLst>
                                        <p:tav tm="0">
                                          <p:val>
                                            <p:fltVal val="0.000000"/>
                                          </p:val>
                                        </p:tav>
                                        <p:tav tm="100000">
                                          <p:val>
                                            <p:strVal val="#ppt_w"/>
                                          </p:val>
                                        </p:tav>
                                      </p:tavLst>
                                    </p:anim>
                                    <p:anim calcmode="lin" valueType="num">
                                      <p:cBhvr>
                                        <p:cTn id="48" dur="500" fill="hold"/>
                                        <p:tgtEl>
                                          <p:spTgt spid="807176"/>
                                        </p:tgtEl>
                                        <p:attrNameLst>
                                          <p:attrName>ppt_h</p:attrName>
                                        </p:attrNameLst>
                                      </p:cBhvr>
                                      <p:tavLst>
                                        <p:tav tm="0">
                                          <p:val>
                                            <p:fltVal val="0.000000"/>
                                          </p:val>
                                        </p:tav>
                                        <p:tav tm="100000">
                                          <p:val>
                                            <p:strVal val="#ppt_h"/>
                                          </p:val>
                                        </p:tav>
                                      </p:tavLst>
                                    </p:anim>
                                    <p:animEffect transition="in" filter="fade">
                                      <p:cBhvr>
                                        <p:cTn id="49" dur="500"/>
                                        <p:tgtEl>
                                          <p:spTgt spid="80717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07177"/>
                                        </p:tgtEl>
                                        <p:attrNameLst>
                                          <p:attrName>style.visibility</p:attrName>
                                        </p:attrNameLst>
                                      </p:cBhvr>
                                      <p:to>
                                        <p:strVal val="visible"/>
                                      </p:to>
                                    </p:set>
                                    <p:anim calcmode="lin" valueType="num">
                                      <p:cBhvr>
                                        <p:cTn id="54" dur="500" fill="hold"/>
                                        <p:tgtEl>
                                          <p:spTgt spid="807177"/>
                                        </p:tgtEl>
                                        <p:attrNameLst>
                                          <p:attrName>ppt_w</p:attrName>
                                        </p:attrNameLst>
                                      </p:cBhvr>
                                      <p:tavLst>
                                        <p:tav tm="0">
                                          <p:val>
                                            <p:fltVal val="0.000000"/>
                                          </p:val>
                                        </p:tav>
                                        <p:tav tm="100000">
                                          <p:val>
                                            <p:strVal val="#ppt_w"/>
                                          </p:val>
                                        </p:tav>
                                      </p:tavLst>
                                    </p:anim>
                                    <p:anim calcmode="lin" valueType="num">
                                      <p:cBhvr>
                                        <p:cTn id="55" dur="500" fill="hold"/>
                                        <p:tgtEl>
                                          <p:spTgt spid="807177"/>
                                        </p:tgtEl>
                                        <p:attrNameLst>
                                          <p:attrName>ppt_h</p:attrName>
                                        </p:attrNameLst>
                                      </p:cBhvr>
                                      <p:tavLst>
                                        <p:tav tm="0">
                                          <p:val>
                                            <p:fltVal val="0.000000"/>
                                          </p:val>
                                        </p:tav>
                                        <p:tav tm="100000">
                                          <p:val>
                                            <p:strVal val="#ppt_h"/>
                                          </p:val>
                                        </p:tav>
                                      </p:tavLst>
                                    </p:anim>
                                    <p:animEffect transition="in" filter="fade">
                                      <p:cBhvr>
                                        <p:cTn id="56" dur="500"/>
                                        <p:tgtEl>
                                          <p:spTgt spid="80717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07179"/>
                                        </p:tgtEl>
                                        <p:attrNameLst>
                                          <p:attrName>style.visibility</p:attrName>
                                        </p:attrNameLst>
                                      </p:cBhvr>
                                      <p:to>
                                        <p:strVal val="visible"/>
                                      </p:to>
                                    </p:set>
                                    <p:anim calcmode="lin" valueType="num">
                                      <p:cBhvr>
                                        <p:cTn id="61" dur="500" fill="hold"/>
                                        <p:tgtEl>
                                          <p:spTgt spid="807179"/>
                                        </p:tgtEl>
                                        <p:attrNameLst>
                                          <p:attrName>ppt_w</p:attrName>
                                        </p:attrNameLst>
                                      </p:cBhvr>
                                      <p:tavLst>
                                        <p:tav tm="0">
                                          <p:val>
                                            <p:fltVal val="0.000000"/>
                                          </p:val>
                                        </p:tav>
                                        <p:tav tm="100000">
                                          <p:val>
                                            <p:strVal val="#ppt_w"/>
                                          </p:val>
                                        </p:tav>
                                      </p:tavLst>
                                    </p:anim>
                                    <p:anim calcmode="lin" valueType="num">
                                      <p:cBhvr>
                                        <p:cTn id="62" dur="500" fill="hold"/>
                                        <p:tgtEl>
                                          <p:spTgt spid="807179"/>
                                        </p:tgtEl>
                                        <p:attrNameLst>
                                          <p:attrName>ppt_h</p:attrName>
                                        </p:attrNameLst>
                                      </p:cBhvr>
                                      <p:tavLst>
                                        <p:tav tm="0">
                                          <p:val>
                                            <p:fltVal val="0.000000"/>
                                          </p:val>
                                        </p:tav>
                                        <p:tav tm="100000">
                                          <p:val>
                                            <p:strVal val="#ppt_h"/>
                                          </p:val>
                                        </p:tav>
                                      </p:tavLst>
                                    </p:anim>
                                    <p:animEffect transition="in" filter="fade">
                                      <p:cBhvr>
                                        <p:cTn id="63" dur="500"/>
                                        <p:tgtEl>
                                          <p:spTgt spid="80717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07180"/>
                                        </p:tgtEl>
                                        <p:attrNameLst>
                                          <p:attrName>style.visibility</p:attrName>
                                        </p:attrNameLst>
                                      </p:cBhvr>
                                      <p:to>
                                        <p:strVal val="visible"/>
                                      </p:to>
                                    </p:set>
                                    <p:anim calcmode="lin" valueType="num">
                                      <p:cBhvr>
                                        <p:cTn id="68" dur="500" fill="hold"/>
                                        <p:tgtEl>
                                          <p:spTgt spid="807180"/>
                                        </p:tgtEl>
                                        <p:attrNameLst>
                                          <p:attrName>ppt_w</p:attrName>
                                        </p:attrNameLst>
                                      </p:cBhvr>
                                      <p:tavLst>
                                        <p:tav tm="0">
                                          <p:val>
                                            <p:fltVal val="0.000000"/>
                                          </p:val>
                                        </p:tav>
                                        <p:tav tm="100000">
                                          <p:val>
                                            <p:strVal val="#ppt_w"/>
                                          </p:val>
                                        </p:tav>
                                      </p:tavLst>
                                    </p:anim>
                                    <p:anim calcmode="lin" valueType="num">
                                      <p:cBhvr>
                                        <p:cTn id="69" dur="500" fill="hold"/>
                                        <p:tgtEl>
                                          <p:spTgt spid="807180"/>
                                        </p:tgtEl>
                                        <p:attrNameLst>
                                          <p:attrName>ppt_h</p:attrName>
                                        </p:attrNameLst>
                                      </p:cBhvr>
                                      <p:tavLst>
                                        <p:tav tm="0">
                                          <p:val>
                                            <p:fltVal val="0.000000"/>
                                          </p:val>
                                        </p:tav>
                                        <p:tav tm="100000">
                                          <p:val>
                                            <p:strVal val="#ppt_h"/>
                                          </p:val>
                                        </p:tav>
                                      </p:tavLst>
                                    </p:anim>
                                    <p:animEffect transition="in" filter="fade">
                                      <p:cBhvr>
                                        <p:cTn id="70" dur="500"/>
                                        <p:tgtEl>
                                          <p:spTgt spid="80718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807181"/>
                                        </p:tgtEl>
                                        <p:attrNameLst>
                                          <p:attrName>style.visibility</p:attrName>
                                        </p:attrNameLst>
                                      </p:cBhvr>
                                      <p:to>
                                        <p:strVal val="visible"/>
                                      </p:to>
                                    </p:set>
                                    <p:anim calcmode="lin" valueType="num">
                                      <p:cBhvr>
                                        <p:cTn id="75" dur="500" fill="hold"/>
                                        <p:tgtEl>
                                          <p:spTgt spid="807181"/>
                                        </p:tgtEl>
                                        <p:attrNameLst>
                                          <p:attrName>ppt_w</p:attrName>
                                        </p:attrNameLst>
                                      </p:cBhvr>
                                      <p:tavLst>
                                        <p:tav tm="0">
                                          <p:val>
                                            <p:fltVal val="0.000000"/>
                                          </p:val>
                                        </p:tav>
                                        <p:tav tm="100000">
                                          <p:val>
                                            <p:strVal val="#ppt_w"/>
                                          </p:val>
                                        </p:tav>
                                      </p:tavLst>
                                    </p:anim>
                                    <p:anim calcmode="lin" valueType="num">
                                      <p:cBhvr>
                                        <p:cTn id="76" dur="500" fill="hold"/>
                                        <p:tgtEl>
                                          <p:spTgt spid="807181"/>
                                        </p:tgtEl>
                                        <p:attrNameLst>
                                          <p:attrName>ppt_h</p:attrName>
                                        </p:attrNameLst>
                                      </p:cBhvr>
                                      <p:tavLst>
                                        <p:tav tm="0">
                                          <p:val>
                                            <p:fltVal val="0.000000"/>
                                          </p:val>
                                        </p:tav>
                                        <p:tav tm="100000">
                                          <p:val>
                                            <p:strVal val="#ppt_h"/>
                                          </p:val>
                                        </p:tav>
                                      </p:tavLst>
                                    </p:anim>
                                    <p:animEffect transition="in" filter="fade">
                                      <p:cBhvr>
                                        <p:cTn id="77" dur="500"/>
                                        <p:tgtEl>
                                          <p:spTgt spid="80718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07183"/>
                                        </p:tgtEl>
                                        <p:attrNameLst>
                                          <p:attrName>style.visibility</p:attrName>
                                        </p:attrNameLst>
                                      </p:cBhvr>
                                      <p:to>
                                        <p:strVal val="visible"/>
                                      </p:to>
                                    </p:set>
                                    <p:anim calcmode="lin" valueType="num">
                                      <p:cBhvr>
                                        <p:cTn id="82" dur="500" fill="hold"/>
                                        <p:tgtEl>
                                          <p:spTgt spid="807183"/>
                                        </p:tgtEl>
                                        <p:attrNameLst>
                                          <p:attrName>ppt_w</p:attrName>
                                        </p:attrNameLst>
                                      </p:cBhvr>
                                      <p:tavLst>
                                        <p:tav tm="0">
                                          <p:val>
                                            <p:fltVal val="0.000000"/>
                                          </p:val>
                                        </p:tav>
                                        <p:tav tm="100000">
                                          <p:val>
                                            <p:strVal val="#ppt_w"/>
                                          </p:val>
                                        </p:tav>
                                      </p:tavLst>
                                    </p:anim>
                                    <p:anim calcmode="lin" valueType="num">
                                      <p:cBhvr>
                                        <p:cTn id="83" dur="500" fill="hold"/>
                                        <p:tgtEl>
                                          <p:spTgt spid="807183"/>
                                        </p:tgtEl>
                                        <p:attrNameLst>
                                          <p:attrName>ppt_h</p:attrName>
                                        </p:attrNameLst>
                                      </p:cBhvr>
                                      <p:tavLst>
                                        <p:tav tm="0">
                                          <p:val>
                                            <p:fltVal val="0.000000"/>
                                          </p:val>
                                        </p:tav>
                                        <p:tav tm="100000">
                                          <p:val>
                                            <p:strVal val="#ppt_h"/>
                                          </p:val>
                                        </p:tav>
                                      </p:tavLst>
                                    </p:anim>
                                    <p:animEffect transition="in" filter="fade">
                                      <p:cBhvr>
                                        <p:cTn id="84" dur="500"/>
                                        <p:tgtEl>
                                          <p:spTgt spid="80718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807184"/>
                                        </p:tgtEl>
                                        <p:attrNameLst>
                                          <p:attrName>style.visibility</p:attrName>
                                        </p:attrNameLst>
                                      </p:cBhvr>
                                      <p:to>
                                        <p:strVal val="visible"/>
                                      </p:to>
                                    </p:set>
                                    <p:anim calcmode="lin" valueType="num">
                                      <p:cBhvr>
                                        <p:cTn id="89" dur="500" fill="hold"/>
                                        <p:tgtEl>
                                          <p:spTgt spid="807184"/>
                                        </p:tgtEl>
                                        <p:attrNameLst>
                                          <p:attrName>ppt_w</p:attrName>
                                        </p:attrNameLst>
                                      </p:cBhvr>
                                      <p:tavLst>
                                        <p:tav tm="0">
                                          <p:val>
                                            <p:fltVal val="0.000000"/>
                                          </p:val>
                                        </p:tav>
                                        <p:tav tm="100000">
                                          <p:val>
                                            <p:strVal val="#ppt_w"/>
                                          </p:val>
                                        </p:tav>
                                      </p:tavLst>
                                    </p:anim>
                                    <p:anim calcmode="lin" valueType="num">
                                      <p:cBhvr>
                                        <p:cTn id="90" dur="500" fill="hold"/>
                                        <p:tgtEl>
                                          <p:spTgt spid="807184"/>
                                        </p:tgtEl>
                                        <p:attrNameLst>
                                          <p:attrName>ppt_h</p:attrName>
                                        </p:attrNameLst>
                                      </p:cBhvr>
                                      <p:tavLst>
                                        <p:tav tm="0">
                                          <p:val>
                                            <p:fltVal val="0.000000"/>
                                          </p:val>
                                        </p:tav>
                                        <p:tav tm="100000">
                                          <p:val>
                                            <p:strVal val="#ppt_h"/>
                                          </p:val>
                                        </p:tav>
                                      </p:tavLst>
                                    </p:anim>
                                    <p:animEffect transition="in" filter="fade">
                                      <p:cBhvr>
                                        <p:cTn id="91" dur="500"/>
                                        <p:tgtEl>
                                          <p:spTgt spid="80718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807185"/>
                                        </p:tgtEl>
                                        <p:attrNameLst>
                                          <p:attrName>style.visibility</p:attrName>
                                        </p:attrNameLst>
                                      </p:cBhvr>
                                      <p:to>
                                        <p:strVal val="visible"/>
                                      </p:to>
                                    </p:set>
                                    <p:anim calcmode="lin" valueType="num">
                                      <p:cBhvr>
                                        <p:cTn id="96" dur="500" fill="hold"/>
                                        <p:tgtEl>
                                          <p:spTgt spid="807185"/>
                                        </p:tgtEl>
                                        <p:attrNameLst>
                                          <p:attrName>ppt_w</p:attrName>
                                        </p:attrNameLst>
                                      </p:cBhvr>
                                      <p:tavLst>
                                        <p:tav tm="0">
                                          <p:val>
                                            <p:fltVal val="0.000000"/>
                                          </p:val>
                                        </p:tav>
                                        <p:tav tm="100000">
                                          <p:val>
                                            <p:strVal val="#ppt_w"/>
                                          </p:val>
                                        </p:tav>
                                      </p:tavLst>
                                    </p:anim>
                                    <p:anim calcmode="lin" valueType="num">
                                      <p:cBhvr>
                                        <p:cTn id="97" dur="500" fill="hold"/>
                                        <p:tgtEl>
                                          <p:spTgt spid="807185"/>
                                        </p:tgtEl>
                                        <p:attrNameLst>
                                          <p:attrName>ppt_h</p:attrName>
                                        </p:attrNameLst>
                                      </p:cBhvr>
                                      <p:tavLst>
                                        <p:tav tm="0">
                                          <p:val>
                                            <p:fltVal val="0.000000"/>
                                          </p:val>
                                        </p:tav>
                                        <p:tav tm="100000">
                                          <p:val>
                                            <p:strVal val="#ppt_h"/>
                                          </p:val>
                                        </p:tav>
                                      </p:tavLst>
                                    </p:anim>
                                    <p:animEffect transition="in" filter="fade">
                                      <p:cBhvr>
                                        <p:cTn id="98" dur="500"/>
                                        <p:tgtEl>
                                          <p:spTgt spid="807185"/>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807187"/>
                                        </p:tgtEl>
                                        <p:attrNameLst>
                                          <p:attrName>style.visibility</p:attrName>
                                        </p:attrNameLst>
                                      </p:cBhvr>
                                      <p:to>
                                        <p:strVal val="visible"/>
                                      </p:to>
                                    </p:set>
                                    <p:anim calcmode="lin" valueType="num">
                                      <p:cBhvr>
                                        <p:cTn id="103" dur="500" fill="hold"/>
                                        <p:tgtEl>
                                          <p:spTgt spid="807187"/>
                                        </p:tgtEl>
                                        <p:attrNameLst>
                                          <p:attrName>ppt_w</p:attrName>
                                        </p:attrNameLst>
                                      </p:cBhvr>
                                      <p:tavLst>
                                        <p:tav tm="0">
                                          <p:val>
                                            <p:fltVal val="0.000000"/>
                                          </p:val>
                                        </p:tav>
                                        <p:tav tm="100000">
                                          <p:val>
                                            <p:strVal val="#ppt_w"/>
                                          </p:val>
                                        </p:tav>
                                      </p:tavLst>
                                    </p:anim>
                                    <p:anim calcmode="lin" valueType="num">
                                      <p:cBhvr>
                                        <p:cTn id="104" dur="500" fill="hold"/>
                                        <p:tgtEl>
                                          <p:spTgt spid="807187"/>
                                        </p:tgtEl>
                                        <p:attrNameLst>
                                          <p:attrName>ppt_h</p:attrName>
                                        </p:attrNameLst>
                                      </p:cBhvr>
                                      <p:tavLst>
                                        <p:tav tm="0">
                                          <p:val>
                                            <p:fltVal val="0.000000"/>
                                          </p:val>
                                        </p:tav>
                                        <p:tav tm="100000">
                                          <p:val>
                                            <p:strVal val="#ppt_h"/>
                                          </p:val>
                                        </p:tav>
                                      </p:tavLst>
                                    </p:anim>
                                    <p:animEffect transition="in" filter="fade">
                                      <p:cBhvr>
                                        <p:cTn id="105" dur="500"/>
                                        <p:tgtEl>
                                          <p:spTgt spid="807187"/>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07188"/>
                                        </p:tgtEl>
                                        <p:attrNameLst>
                                          <p:attrName>style.visibility</p:attrName>
                                        </p:attrNameLst>
                                      </p:cBhvr>
                                      <p:to>
                                        <p:strVal val="visible"/>
                                      </p:to>
                                    </p:set>
                                    <p:anim calcmode="lin" valueType="num">
                                      <p:cBhvr>
                                        <p:cTn id="110" dur="500" fill="hold"/>
                                        <p:tgtEl>
                                          <p:spTgt spid="807188"/>
                                        </p:tgtEl>
                                        <p:attrNameLst>
                                          <p:attrName>ppt_w</p:attrName>
                                        </p:attrNameLst>
                                      </p:cBhvr>
                                      <p:tavLst>
                                        <p:tav tm="0">
                                          <p:val>
                                            <p:fltVal val="0.000000"/>
                                          </p:val>
                                        </p:tav>
                                        <p:tav tm="100000">
                                          <p:val>
                                            <p:strVal val="#ppt_w"/>
                                          </p:val>
                                        </p:tav>
                                      </p:tavLst>
                                    </p:anim>
                                    <p:anim calcmode="lin" valueType="num">
                                      <p:cBhvr>
                                        <p:cTn id="111" dur="500" fill="hold"/>
                                        <p:tgtEl>
                                          <p:spTgt spid="807188"/>
                                        </p:tgtEl>
                                        <p:attrNameLst>
                                          <p:attrName>ppt_h</p:attrName>
                                        </p:attrNameLst>
                                      </p:cBhvr>
                                      <p:tavLst>
                                        <p:tav tm="0">
                                          <p:val>
                                            <p:fltVal val="0.000000"/>
                                          </p:val>
                                        </p:tav>
                                        <p:tav tm="100000">
                                          <p:val>
                                            <p:strVal val="#ppt_h"/>
                                          </p:val>
                                        </p:tav>
                                      </p:tavLst>
                                    </p:anim>
                                    <p:animEffect transition="in" filter="fade">
                                      <p:cBhvr>
                                        <p:cTn id="112" dur="500"/>
                                        <p:tgtEl>
                                          <p:spTgt spid="807188"/>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807333"/>
                                        </p:tgtEl>
                                        <p:attrNameLst>
                                          <p:attrName>style.visibility</p:attrName>
                                        </p:attrNameLst>
                                      </p:cBhvr>
                                      <p:to>
                                        <p:strVal val="visible"/>
                                      </p:to>
                                    </p:set>
                                    <p:anim calcmode="lin" valueType="num">
                                      <p:cBhvr>
                                        <p:cTn id="115" dur="500" fill="hold"/>
                                        <p:tgtEl>
                                          <p:spTgt spid="807333"/>
                                        </p:tgtEl>
                                        <p:attrNameLst>
                                          <p:attrName>ppt_w</p:attrName>
                                        </p:attrNameLst>
                                      </p:cBhvr>
                                      <p:tavLst>
                                        <p:tav tm="0">
                                          <p:val>
                                            <p:fltVal val="0.000000"/>
                                          </p:val>
                                        </p:tav>
                                        <p:tav tm="100000">
                                          <p:val>
                                            <p:strVal val="#ppt_w"/>
                                          </p:val>
                                        </p:tav>
                                      </p:tavLst>
                                    </p:anim>
                                    <p:anim calcmode="lin" valueType="num">
                                      <p:cBhvr>
                                        <p:cTn id="116" dur="500" fill="hold"/>
                                        <p:tgtEl>
                                          <p:spTgt spid="807333"/>
                                        </p:tgtEl>
                                        <p:attrNameLst>
                                          <p:attrName>ppt_h</p:attrName>
                                        </p:attrNameLst>
                                      </p:cBhvr>
                                      <p:tavLst>
                                        <p:tav tm="0">
                                          <p:val>
                                            <p:fltVal val="0.000000"/>
                                          </p:val>
                                        </p:tav>
                                        <p:tav tm="100000">
                                          <p:val>
                                            <p:strVal val="#ppt_h"/>
                                          </p:val>
                                        </p:tav>
                                      </p:tavLst>
                                    </p:anim>
                                    <p:animEffect transition="in" filter="fade">
                                      <p:cBhvr>
                                        <p:cTn id="117" dur="500"/>
                                        <p:tgtEl>
                                          <p:spTgt spid="807333"/>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807189"/>
                                        </p:tgtEl>
                                        <p:attrNameLst>
                                          <p:attrName>style.visibility</p:attrName>
                                        </p:attrNameLst>
                                      </p:cBhvr>
                                      <p:to>
                                        <p:strVal val="visible"/>
                                      </p:to>
                                    </p:set>
                                    <p:anim calcmode="lin" valueType="num">
                                      <p:cBhvr>
                                        <p:cTn id="122" dur="500" fill="hold"/>
                                        <p:tgtEl>
                                          <p:spTgt spid="807189"/>
                                        </p:tgtEl>
                                        <p:attrNameLst>
                                          <p:attrName>ppt_w</p:attrName>
                                        </p:attrNameLst>
                                      </p:cBhvr>
                                      <p:tavLst>
                                        <p:tav tm="0">
                                          <p:val>
                                            <p:fltVal val="0.000000"/>
                                          </p:val>
                                        </p:tav>
                                        <p:tav tm="100000">
                                          <p:val>
                                            <p:strVal val="#ppt_w"/>
                                          </p:val>
                                        </p:tav>
                                      </p:tavLst>
                                    </p:anim>
                                    <p:anim calcmode="lin" valueType="num">
                                      <p:cBhvr>
                                        <p:cTn id="123" dur="500" fill="hold"/>
                                        <p:tgtEl>
                                          <p:spTgt spid="807189"/>
                                        </p:tgtEl>
                                        <p:attrNameLst>
                                          <p:attrName>ppt_h</p:attrName>
                                        </p:attrNameLst>
                                      </p:cBhvr>
                                      <p:tavLst>
                                        <p:tav tm="0">
                                          <p:val>
                                            <p:fltVal val="0.000000"/>
                                          </p:val>
                                        </p:tav>
                                        <p:tav tm="100000">
                                          <p:val>
                                            <p:strVal val="#ppt_h"/>
                                          </p:val>
                                        </p:tav>
                                      </p:tavLst>
                                    </p:anim>
                                    <p:animEffect transition="in" filter="fade">
                                      <p:cBhvr>
                                        <p:cTn id="124" dur="500"/>
                                        <p:tgtEl>
                                          <p:spTgt spid="80718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07336"/>
                                        </p:tgtEl>
                                        <p:attrNameLst>
                                          <p:attrName>style.visibility</p:attrName>
                                        </p:attrNameLst>
                                      </p:cBhvr>
                                      <p:to>
                                        <p:strVal val="visible"/>
                                      </p:to>
                                    </p:set>
                                    <p:anim calcmode="lin" valueType="num">
                                      <p:cBhvr>
                                        <p:cTn id="127" dur="500" fill="hold"/>
                                        <p:tgtEl>
                                          <p:spTgt spid="807336"/>
                                        </p:tgtEl>
                                        <p:attrNameLst>
                                          <p:attrName>ppt_w</p:attrName>
                                        </p:attrNameLst>
                                      </p:cBhvr>
                                      <p:tavLst>
                                        <p:tav tm="0">
                                          <p:val>
                                            <p:fltVal val="0.000000"/>
                                          </p:val>
                                        </p:tav>
                                        <p:tav tm="100000">
                                          <p:val>
                                            <p:strVal val="#ppt_w"/>
                                          </p:val>
                                        </p:tav>
                                      </p:tavLst>
                                    </p:anim>
                                    <p:anim calcmode="lin" valueType="num">
                                      <p:cBhvr>
                                        <p:cTn id="128" dur="500" fill="hold"/>
                                        <p:tgtEl>
                                          <p:spTgt spid="807336"/>
                                        </p:tgtEl>
                                        <p:attrNameLst>
                                          <p:attrName>ppt_h</p:attrName>
                                        </p:attrNameLst>
                                      </p:cBhvr>
                                      <p:tavLst>
                                        <p:tav tm="0">
                                          <p:val>
                                            <p:fltVal val="0.000000"/>
                                          </p:val>
                                        </p:tav>
                                        <p:tav tm="100000">
                                          <p:val>
                                            <p:strVal val="#ppt_h"/>
                                          </p:val>
                                        </p:tav>
                                      </p:tavLst>
                                    </p:anim>
                                    <p:animEffect transition="in" filter="fade">
                                      <p:cBhvr>
                                        <p:cTn id="129" dur="500"/>
                                        <p:tgtEl>
                                          <p:spTgt spid="80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189" grpId="0"/>
      <p:bldP spid="807188" grpId="0"/>
      <p:bldP spid="807187" grpId="0"/>
      <p:bldP spid="807185" grpId="0"/>
      <p:bldP spid="807184" grpId="0"/>
      <p:bldP spid="807183" grpId="0"/>
      <p:bldP spid="807181" grpId="0"/>
      <p:bldP spid="807180" grpId="0"/>
      <p:bldP spid="807179" grpId="0"/>
      <p:bldP spid="807177" grpId="0"/>
      <p:bldP spid="807176" grpId="0"/>
      <p:bldP spid="807175" grpId="0"/>
      <p:bldP spid="807174" grpId="0"/>
      <p:bldP spid="807173" grpId="0"/>
      <p:bldP spid="807172" grpId="0"/>
      <p:bldP spid="807170" grpId="0"/>
      <p:bldP spid="807332" grpId="0" animBg="1"/>
      <p:bldP spid="807333" grpId="0" animBg="1"/>
      <p:bldP spid="80733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7281" name="Object 5"/>
          <p:cNvGraphicFramePr/>
          <p:nvPr/>
        </p:nvGraphicFramePr>
        <p:xfrm>
          <a:off x="161925" y="508000"/>
          <a:ext cx="8851900" cy="6161088"/>
        </p:xfrm>
        <a:graphic>
          <a:graphicData uri="http://schemas.openxmlformats.org/presentationml/2006/ole">
            <mc:AlternateContent xmlns:mc="http://schemas.openxmlformats.org/markup-compatibility/2006">
              <mc:Choice xmlns:v="urn:schemas-microsoft-com:vml" Requires="v">
                <p:oleObj spid="_x0000_s3133" name="" r:id="rId1" imgW="8839835" imgH="6152515" progId="Word.Document.8">
                  <p:embed/>
                </p:oleObj>
              </mc:Choice>
              <mc:Fallback>
                <p:oleObj name="" r:id="rId1" imgW="8839835" imgH="6152515" progId="Word.Document.8">
                  <p:embed/>
                  <p:pic>
                    <p:nvPicPr>
                      <p:cNvPr id="0" name="图片 3132"/>
                      <p:cNvPicPr/>
                      <p:nvPr/>
                    </p:nvPicPr>
                    <p:blipFill>
                      <a:blip r:embed="rId2"/>
                      <a:stretch>
                        <a:fillRect/>
                      </a:stretch>
                    </p:blipFill>
                    <p:spPr>
                      <a:xfrm>
                        <a:off x="161925" y="508000"/>
                        <a:ext cx="8851900" cy="6161088"/>
                      </a:xfrm>
                      <a:prstGeom prst="rect">
                        <a:avLst/>
                      </a:prstGeom>
                      <a:noFill/>
                      <a:ln w="38100">
                        <a:noFill/>
                        <a:miter/>
                      </a:ln>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9329" name="Object 90"/>
          <p:cNvGraphicFramePr/>
          <p:nvPr/>
        </p:nvGraphicFramePr>
        <p:xfrm>
          <a:off x="515938" y="609600"/>
          <a:ext cx="5700712" cy="593725"/>
        </p:xfrm>
        <a:graphic>
          <a:graphicData uri="http://schemas.openxmlformats.org/presentationml/2006/ole">
            <mc:AlternateContent xmlns:mc="http://schemas.openxmlformats.org/markup-compatibility/2006">
              <mc:Choice xmlns:v="urn:schemas-microsoft-com:vml" Requires="v">
                <p:oleObj spid="_x0000_s3132" name="" r:id="rId1" imgW="5758180" imgH="598170" progId="Word.Document.8">
                  <p:embed/>
                </p:oleObj>
              </mc:Choice>
              <mc:Fallback>
                <p:oleObj name="" r:id="rId1" imgW="5758180" imgH="598170" progId="Word.Document.8">
                  <p:embed/>
                  <p:pic>
                    <p:nvPicPr>
                      <p:cNvPr id="0" name="图片 3131"/>
                      <p:cNvPicPr/>
                      <p:nvPr/>
                    </p:nvPicPr>
                    <p:blipFill>
                      <a:blip r:embed="rId2"/>
                      <a:stretch>
                        <a:fillRect/>
                      </a:stretch>
                    </p:blipFill>
                    <p:spPr>
                      <a:xfrm>
                        <a:off x="515938" y="609600"/>
                        <a:ext cx="5700712" cy="593725"/>
                      </a:xfrm>
                      <a:prstGeom prst="rect">
                        <a:avLst/>
                      </a:prstGeom>
                      <a:noFill/>
                      <a:ln w="38100">
                        <a:noFill/>
                        <a:miter/>
                      </a:ln>
                    </p:spPr>
                  </p:pic>
                </p:oleObj>
              </mc:Fallback>
            </mc:AlternateContent>
          </a:graphicData>
        </a:graphic>
      </p:graphicFrame>
      <p:sp>
        <p:nvSpPr>
          <p:cNvPr id="962658" name="Rectangle 98"/>
          <p:cNvSpPr/>
          <p:nvPr/>
        </p:nvSpPr>
        <p:spPr>
          <a:xfrm>
            <a:off x="315913" y="1128713"/>
            <a:ext cx="1189037" cy="1516062"/>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人民</a:t>
            </a:r>
            <a:endParaRPr lang="zh-CN" altLang="en-US" sz="2400" b="1" dirty="0">
              <a:latin typeface="Times New Roman" panose="02020603050405020304" pitchFamily="18" charset="0"/>
              <a:ea typeface="宋体" panose="02010600030101010101" pitchFamily="2" charset="-122"/>
            </a:endParaRPr>
          </a:p>
          <a:p>
            <a:pPr algn="ctr" defTabSz="914400">
              <a:tabLst>
                <a:tab pos="2400300" algn="l"/>
              </a:tabLst>
            </a:pPr>
            <a:r>
              <a:rPr lang="zh-CN" altLang="en-US" sz="2400" b="1" dirty="0">
                <a:latin typeface="Times New Roman" panose="02020603050405020304" pitchFamily="18" charset="0"/>
                <a:ea typeface="宋体" panose="02010600030101010101" pitchFamily="2" charset="-122"/>
              </a:rPr>
              <a:t>角度</a:t>
            </a:r>
            <a:endParaRPr lang="zh-CN" altLang="en-US" dirty="0">
              <a:latin typeface="Arial" panose="020B0604020202020204" pitchFamily="34" charset="0"/>
              <a:ea typeface="宋体" panose="02010600030101010101" pitchFamily="2" charset="-122"/>
            </a:endParaRPr>
          </a:p>
        </p:txBody>
      </p:sp>
      <p:sp>
        <p:nvSpPr>
          <p:cNvPr id="962670" name="Line 110"/>
          <p:cNvSpPr/>
          <p:nvPr/>
        </p:nvSpPr>
        <p:spPr>
          <a:xfrm>
            <a:off x="315913" y="2644775"/>
            <a:ext cx="8624887" cy="0"/>
          </a:xfrm>
          <a:prstGeom prst="line">
            <a:avLst/>
          </a:prstGeom>
          <a:ln w="19050" cap="flat" cmpd="sng">
            <a:solidFill>
              <a:schemeClr val="tx1"/>
            </a:solidFill>
            <a:prstDash val="solid"/>
            <a:round/>
            <a:headEnd type="none" w="med" len="med"/>
            <a:tailEnd type="none" w="med" len="med"/>
          </a:ln>
        </p:spPr>
      </p:sp>
      <p:sp>
        <p:nvSpPr>
          <p:cNvPr id="962672" name="Line 112"/>
          <p:cNvSpPr/>
          <p:nvPr/>
        </p:nvSpPr>
        <p:spPr>
          <a:xfrm>
            <a:off x="1504950" y="1128713"/>
            <a:ext cx="0" cy="4548187"/>
          </a:xfrm>
          <a:prstGeom prst="line">
            <a:avLst/>
          </a:prstGeom>
          <a:ln w="19050" cap="flat" cmpd="sng">
            <a:solidFill>
              <a:schemeClr val="tx1"/>
            </a:solidFill>
            <a:prstDash val="solid"/>
            <a:round/>
            <a:headEnd type="none" w="med" len="med"/>
            <a:tailEnd type="none" w="med" len="med"/>
          </a:ln>
        </p:spPr>
      </p:sp>
      <p:sp>
        <p:nvSpPr>
          <p:cNvPr id="962676" name="Line 116"/>
          <p:cNvSpPr/>
          <p:nvPr/>
        </p:nvSpPr>
        <p:spPr>
          <a:xfrm>
            <a:off x="315913" y="4160838"/>
            <a:ext cx="8624887" cy="0"/>
          </a:xfrm>
          <a:prstGeom prst="line">
            <a:avLst/>
          </a:prstGeom>
          <a:ln w="19050" cap="flat" cmpd="sng">
            <a:solidFill>
              <a:schemeClr val="tx1"/>
            </a:solidFill>
            <a:prstDash val="solid"/>
            <a:round/>
            <a:headEnd type="none" w="med" len="med"/>
            <a:tailEnd type="none" w="med" len="med"/>
          </a:ln>
        </p:spPr>
      </p:sp>
      <p:sp>
        <p:nvSpPr>
          <p:cNvPr id="962664" name="Line 104"/>
          <p:cNvSpPr/>
          <p:nvPr/>
        </p:nvSpPr>
        <p:spPr>
          <a:xfrm>
            <a:off x="315913" y="1128713"/>
            <a:ext cx="8624887" cy="0"/>
          </a:xfrm>
          <a:prstGeom prst="line">
            <a:avLst/>
          </a:prstGeom>
          <a:ln w="19050" cap="sq" cmpd="sng">
            <a:solidFill>
              <a:schemeClr val="tx1"/>
            </a:solidFill>
            <a:prstDash val="solid"/>
            <a:round/>
            <a:headEnd type="none" w="med" len="med"/>
            <a:tailEnd type="none" w="med" len="med"/>
          </a:ln>
        </p:spPr>
      </p:sp>
      <p:sp>
        <p:nvSpPr>
          <p:cNvPr id="962666" name="Line 106"/>
          <p:cNvSpPr/>
          <p:nvPr/>
        </p:nvSpPr>
        <p:spPr>
          <a:xfrm>
            <a:off x="315913" y="1128713"/>
            <a:ext cx="0" cy="4548187"/>
          </a:xfrm>
          <a:prstGeom prst="line">
            <a:avLst/>
          </a:prstGeom>
          <a:ln w="19050" cap="sq" cmpd="sng">
            <a:solidFill>
              <a:schemeClr val="tx1"/>
            </a:solidFill>
            <a:prstDash val="solid"/>
            <a:round/>
            <a:headEnd type="none" w="med" len="med"/>
            <a:tailEnd type="none" w="med" len="med"/>
          </a:ln>
        </p:spPr>
      </p:sp>
      <p:sp>
        <p:nvSpPr>
          <p:cNvPr id="962667" name="Line 107"/>
          <p:cNvSpPr/>
          <p:nvPr/>
        </p:nvSpPr>
        <p:spPr>
          <a:xfrm>
            <a:off x="8940800" y="1128713"/>
            <a:ext cx="0" cy="4548187"/>
          </a:xfrm>
          <a:prstGeom prst="line">
            <a:avLst/>
          </a:prstGeom>
          <a:ln w="19050" cap="sq" cmpd="sng">
            <a:solidFill>
              <a:schemeClr val="tx1"/>
            </a:solidFill>
            <a:prstDash val="solid"/>
            <a:round/>
            <a:headEnd type="none" w="med" len="med"/>
            <a:tailEnd type="none" w="med" len="med"/>
          </a:ln>
        </p:spPr>
      </p:sp>
      <p:sp>
        <p:nvSpPr>
          <p:cNvPr id="962665" name="Line 105"/>
          <p:cNvSpPr/>
          <p:nvPr/>
        </p:nvSpPr>
        <p:spPr>
          <a:xfrm>
            <a:off x="315913" y="5676900"/>
            <a:ext cx="8624887" cy="0"/>
          </a:xfrm>
          <a:prstGeom prst="line">
            <a:avLst/>
          </a:prstGeom>
          <a:ln w="19050" cap="sq" cmpd="sng">
            <a:solidFill>
              <a:schemeClr val="tx1"/>
            </a:solidFill>
            <a:prstDash val="solid"/>
            <a:round/>
            <a:headEnd type="none" w="med" len="med"/>
            <a:tailEnd type="none" w="med" len="med"/>
          </a:ln>
        </p:spPr>
      </p:sp>
      <p:sp>
        <p:nvSpPr>
          <p:cNvPr id="962703" name="Rectangle 143"/>
          <p:cNvSpPr/>
          <p:nvPr/>
        </p:nvSpPr>
        <p:spPr>
          <a:xfrm>
            <a:off x="1504950" y="4160838"/>
            <a:ext cx="7435850" cy="1516062"/>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实行村民自治和城市居民自治，扩大基层民主，是社会主义民主最为广泛而深刻的实践，必须作为发展社会主义民主政治的基础性工程重点推进</a:t>
            </a:r>
            <a:endParaRPr lang="zh-CN" altLang="en-US" dirty="0">
              <a:latin typeface="Arial" panose="020B0604020202020204" pitchFamily="34" charset="0"/>
              <a:ea typeface="宋体" panose="02010600030101010101" pitchFamily="2" charset="-122"/>
            </a:endParaRPr>
          </a:p>
        </p:txBody>
      </p:sp>
      <p:sp>
        <p:nvSpPr>
          <p:cNvPr id="962704" name="Rectangle 144"/>
          <p:cNvSpPr/>
          <p:nvPr/>
        </p:nvSpPr>
        <p:spPr>
          <a:xfrm>
            <a:off x="315913" y="4160838"/>
            <a:ext cx="1189037" cy="1516062"/>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民主政治角度</a:t>
            </a:r>
            <a:endParaRPr lang="zh-CN" altLang="en-US" dirty="0">
              <a:latin typeface="Arial" panose="020B0604020202020204" pitchFamily="34" charset="0"/>
              <a:ea typeface="宋体" panose="02010600030101010101" pitchFamily="2" charset="-122"/>
            </a:endParaRPr>
          </a:p>
        </p:txBody>
      </p:sp>
      <p:sp>
        <p:nvSpPr>
          <p:cNvPr id="962705" name="Rectangle 145"/>
          <p:cNvSpPr/>
          <p:nvPr/>
        </p:nvSpPr>
        <p:spPr>
          <a:xfrm>
            <a:off x="1504950" y="2644775"/>
            <a:ext cx="7435850" cy="1516063"/>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实行村民自治和城市居民自治，以保证人民群众依法直接行使民主权利，管理基层公共事务和公益事业，是人民当家作主的有效途径</a:t>
            </a:r>
            <a:endParaRPr lang="zh-CN" altLang="en-US" dirty="0">
              <a:latin typeface="Arial" panose="020B0604020202020204" pitchFamily="34" charset="0"/>
              <a:ea typeface="宋体" panose="02010600030101010101" pitchFamily="2" charset="-122"/>
            </a:endParaRPr>
          </a:p>
        </p:txBody>
      </p:sp>
      <p:sp>
        <p:nvSpPr>
          <p:cNvPr id="962706" name="Rectangle 146"/>
          <p:cNvSpPr/>
          <p:nvPr/>
        </p:nvSpPr>
        <p:spPr>
          <a:xfrm>
            <a:off x="315913" y="2644775"/>
            <a:ext cx="1189037" cy="1516063"/>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公民</a:t>
            </a:r>
            <a:endParaRPr lang="zh-CN" altLang="en-US" sz="2400" b="1" dirty="0">
              <a:latin typeface="Times New Roman" panose="02020603050405020304" pitchFamily="18" charset="0"/>
              <a:ea typeface="宋体" panose="02010600030101010101" pitchFamily="2" charset="-122"/>
            </a:endParaRPr>
          </a:p>
          <a:p>
            <a:pPr algn="ctr" defTabSz="914400">
              <a:tabLst>
                <a:tab pos="2400300" algn="l"/>
              </a:tabLst>
            </a:pPr>
            <a:r>
              <a:rPr lang="zh-CN" altLang="en-US" sz="2400" b="1" dirty="0">
                <a:latin typeface="Times New Roman" panose="02020603050405020304" pitchFamily="18" charset="0"/>
                <a:ea typeface="宋体" panose="02010600030101010101" pitchFamily="2" charset="-122"/>
              </a:rPr>
              <a:t>角度</a:t>
            </a:r>
            <a:endParaRPr lang="zh-CN" altLang="en-US" dirty="0">
              <a:latin typeface="Arial" panose="020B0604020202020204" pitchFamily="34" charset="0"/>
              <a:ea typeface="宋体" panose="02010600030101010101" pitchFamily="2" charset="-122"/>
            </a:endParaRPr>
          </a:p>
        </p:txBody>
      </p:sp>
      <p:sp>
        <p:nvSpPr>
          <p:cNvPr id="962707" name="Rectangle 147"/>
          <p:cNvSpPr/>
          <p:nvPr/>
        </p:nvSpPr>
        <p:spPr>
          <a:xfrm>
            <a:off x="1504950" y="1128713"/>
            <a:ext cx="7435850" cy="1516062"/>
          </a:xfrm>
          <a:prstGeom prst="rect">
            <a:avLst/>
          </a:prstGeom>
          <a:noFill/>
          <a:ln w="19050">
            <a:noFill/>
          </a:ln>
        </p:spPr>
        <p:txBody>
          <a:bodyPr lIns="90000" tIns="46800" rIns="90000" bIns="46800" anchor="ctr"/>
          <a:p>
            <a:pPr defTabSz="914400">
              <a:tabLst>
                <a:tab pos="2400300" algn="l"/>
              </a:tabLst>
            </a:pPr>
            <a:r>
              <a:rPr lang="zh-CN" altLang="en-US" sz="2400" b="1" dirty="0">
                <a:latin typeface="Times New Roman" panose="02020603050405020304" pitchFamily="18" charset="0"/>
                <a:ea typeface="宋体" panose="02010600030101010101" pitchFamily="2" charset="-122"/>
              </a:rPr>
              <a:t>发展基层民主，保障人民享有更多更切实的民主权利，是我国发展社会主义民主政治的重要内容，是人民当家作主的有效途径</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2658"/>
                                        </p:tgtEl>
                                        <p:attrNameLst>
                                          <p:attrName>style.visibility</p:attrName>
                                        </p:attrNameLst>
                                      </p:cBhvr>
                                      <p:to>
                                        <p:strVal val="visible"/>
                                      </p:to>
                                    </p:set>
                                    <p:anim calcmode="lin" valueType="num">
                                      <p:cBhvr>
                                        <p:cTn id="7" dur="500" fill="hold"/>
                                        <p:tgtEl>
                                          <p:spTgt spid="962658"/>
                                        </p:tgtEl>
                                        <p:attrNameLst>
                                          <p:attrName>ppt_w</p:attrName>
                                        </p:attrNameLst>
                                      </p:cBhvr>
                                      <p:tavLst>
                                        <p:tav tm="0">
                                          <p:val>
                                            <p:fltVal val="0.000000"/>
                                          </p:val>
                                        </p:tav>
                                        <p:tav tm="100000">
                                          <p:val>
                                            <p:strVal val="#ppt_w"/>
                                          </p:val>
                                        </p:tav>
                                      </p:tavLst>
                                    </p:anim>
                                    <p:anim calcmode="lin" valueType="num">
                                      <p:cBhvr>
                                        <p:cTn id="8" dur="500" fill="hold"/>
                                        <p:tgtEl>
                                          <p:spTgt spid="962658"/>
                                        </p:tgtEl>
                                        <p:attrNameLst>
                                          <p:attrName>ppt_h</p:attrName>
                                        </p:attrNameLst>
                                      </p:cBhvr>
                                      <p:tavLst>
                                        <p:tav tm="0">
                                          <p:val>
                                            <p:fltVal val="0.000000"/>
                                          </p:val>
                                        </p:tav>
                                        <p:tav tm="100000">
                                          <p:val>
                                            <p:strVal val="#ppt_h"/>
                                          </p:val>
                                        </p:tav>
                                      </p:tavLst>
                                    </p:anim>
                                    <p:animEffect transition="in" filter="fade">
                                      <p:cBhvr>
                                        <p:cTn id="9" dur="500"/>
                                        <p:tgtEl>
                                          <p:spTgt spid="962658"/>
                                        </p:tgtEl>
                                      </p:cBhvr>
                                    </p:animEffect>
                                  </p:childTnLst>
                                </p:cTn>
                              </p:par>
                              <p:par>
                                <p:cTn id="10" presetID="53" presetClass="entr" presetSubtype="16" fill="hold" nodeType="withEffect">
                                  <p:stCondLst>
                                    <p:cond delay="0"/>
                                  </p:stCondLst>
                                  <p:childTnLst>
                                    <p:set>
                                      <p:cBhvr>
                                        <p:cTn id="11" dur="1" fill="hold">
                                          <p:stCondLst>
                                            <p:cond delay="0"/>
                                          </p:stCondLst>
                                        </p:cTn>
                                        <p:tgtEl>
                                          <p:spTgt spid="962670"/>
                                        </p:tgtEl>
                                        <p:attrNameLst>
                                          <p:attrName>style.visibility</p:attrName>
                                        </p:attrNameLst>
                                      </p:cBhvr>
                                      <p:to>
                                        <p:strVal val="visible"/>
                                      </p:to>
                                    </p:set>
                                    <p:anim calcmode="lin" valueType="num">
                                      <p:cBhvr>
                                        <p:cTn id="12" dur="500" fill="hold"/>
                                        <p:tgtEl>
                                          <p:spTgt spid="962670"/>
                                        </p:tgtEl>
                                        <p:attrNameLst>
                                          <p:attrName>ppt_w</p:attrName>
                                        </p:attrNameLst>
                                      </p:cBhvr>
                                      <p:tavLst>
                                        <p:tav tm="0">
                                          <p:val>
                                            <p:fltVal val="0.000000"/>
                                          </p:val>
                                        </p:tav>
                                        <p:tav tm="100000">
                                          <p:val>
                                            <p:strVal val="#ppt_w"/>
                                          </p:val>
                                        </p:tav>
                                      </p:tavLst>
                                    </p:anim>
                                    <p:anim calcmode="lin" valueType="num">
                                      <p:cBhvr>
                                        <p:cTn id="13" dur="500" fill="hold"/>
                                        <p:tgtEl>
                                          <p:spTgt spid="962670"/>
                                        </p:tgtEl>
                                        <p:attrNameLst>
                                          <p:attrName>ppt_h</p:attrName>
                                        </p:attrNameLst>
                                      </p:cBhvr>
                                      <p:tavLst>
                                        <p:tav tm="0">
                                          <p:val>
                                            <p:fltVal val="0.000000"/>
                                          </p:val>
                                        </p:tav>
                                        <p:tav tm="100000">
                                          <p:val>
                                            <p:strVal val="#ppt_h"/>
                                          </p:val>
                                        </p:tav>
                                      </p:tavLst>
                                    </p:anim>
                                    <p:animEffect transition="in" filter="fade">
                                      <p:cBhvr>
                                        <p:cTn id="14" dur="500"/>
                                        <p:tgtEl>
                                          <p:spTgt spid="962670"/>
                                        </p:tgtEl>
                                      </p:cBhvr>
                                    </p:animEffect>
                                  </p:childTnLst>
                                </p:cTn>
                              </p:par>
                              <p:par>
                                <p:cTn id="15" presetID="53" presetClass="entr" presetSubtype="16" fill="hold" nodeType="withEffect">
                                  <p:stCondLst>
                                    <p:cond delay="0"/>
                                  </p:stCondLst>
                                  <p:childTnLst>
                                    <p:set>
                                      <p:cBhvr>
                                        <p:cTn id="16" dur="1" fill="hold">
                                          <p:stCondLst>
                                            <p:cond delay="0"/>
                                          </p:stCondLst>
                                        </p:cTn>
                                        <p:tgtEl>
                                          <p:spTgt spid="962672"/>
                                        </p:tgtEl>
                                        <p:attrNameLst>
                                          <p:attrName>style.visibility</p:attrName>
                                        </p:attrNameLst>
                                      </p:cBhvr>
                                      <p:to>
                                        <p:strVal val="visible"/>
                                      </p:to>
                                    </p:set>
                                    <p:anim calcmode="lin" valueType="num">
                                      <p:cBhvr>
                                        <p:cTn id="17" dur="500" fill="hold"/>
                                        <p:tgtEl>
                                          <p:spTgt spid="962672"/>
                                        </p:tgtEl>
                                        <p:attrNameLst>
                                          <p:attrName>ppt_w</p:attrName>
                                        </p:attrNameLst>
                                      </p:cBhvr>
                                      <p:tavLst>
                                        <p:tav tm="0">
                                          <p:val>
                                            <p:fltVal val="0.000000"/>
                                          </p:val>
                                        </p:tav>
                                        <p:tav tm="100000">
                                          <p:val>
                                            <p:strVal val="#ppt_w"/>
                                          </p:val>
                                        </p:tav>
                                      </p:tavLst>
                                    </p:anim>
                                    <p:anim calcmode="lin" valueType="num">
                                      <p:cBhvr>
                                        <p:cTn id="18" dur="500" fill="hold"/>
                                        <p:tgtEl>
                                          <p:spTgt spid="962672"/>
                                        </p:tgtEl>
                                        <p:attrNameLst>
                                          <p:attrName>ppt_h</p:attrName>
                                        </p:attrNameLst>
                                      </p:cBhvr>
                                      <p:tavLst>
                                        <p:tav tm="0">
                                          <p:val>
                                            <p:fltVal val="0.000000"/>
                                          </p:val>
                                        </p:tav>
                                        <p:tav tm="100000">
                                          <p:val>
                                            <p:strVal val="#ppt_h"/>
                                          </p:val>
                                        </p:tav>
                                      </p:tavLst>
                                    </p:anim>
                                    <p:animEffect transition="in" filter="fade">
                                      <p:cBhvr>
                                        <p:cTn id="19" dur="500"/>
                                        <p:tgtEl>
                                          <p:spTgt spid="962672"/>
                                        </p:tgtEl>
                                      </p:cBhvr>
                                    </p:animEffect>
                                  </p:childTnLst>
                                </p:cTn>
                              </p:par>
                              <p:par>
                                <p:cTn id="20" presetID="53" presetClass="entr" presetSubtype="16" fill="hold" nodeType="withEffect">
                                  <p:stCondLst>
                                    <p:cond delay="0"/>
                                  </p:stCondLst>
                                  <p:childTnLst>
                                    <p:set>
                                      <p:cBhvr>
                                        <p:cTn id="21" dur="1" fill="hold">
                                          <p:stCondLst>
                                            <p:cond delay="0"/>
                                          </p:stCondLst>
                                        </p:cTn>
                                        <p:tgtEl>
                                          <p:spTgt spid="962676"/>
                                        </p:tgtEl>
                                        <p:attrNameLst>
                                          <p:attrName>style.visibility</p:attrName>
                                        </p:attrNameLst>
                                      </p:cBhvr>
                                      <p:to>
                                        <p:strVal val="visible"/>
                                      </p:to>
                                    </p:set>
                                    <p:anim calcmode="lin" valueType="num">
                                      <p:cBhvr>
                                        <p:cTn id="22" dur="500" fill="hold"/>
                                        <p:tgtEl>
                                          <p:spTgt spid="962676"/>
                                        </p:tgtEl>
                                        <p:attrNameLst>
                                          <p:attrName>ppt_w</p:attrName>
                                        </p:attrNameLst>
                                      </p:cBhvr>
                                      <p:tavLst>
                                        <p:tav tm="0">
                                          <p:val>
                                            <p:fltVal val="0.000000"/>
                                          </p:val>
                                        </p:tav>
                                        <p:tav tm="100000">
                                          <p:val>
                                            <p:strVal val="#ppt_w"/>
                                          </p:val>
                                        </p:tav>
                                      </p:tavLst>
                                    </p:anim>
                                    <p:anim calcmode="lin" valueType="num">
                                      <p:cBhvr>
                                        <p:cTn id="23" dur="500" fill="hold"/>
                                        <p:tgtEl>
                                          <p:spTgt spid="962676"/>
                                        </p:tgtEl>
                                        <p:attrNameLst>
                                          <p:attrName>ppt_h</p:attrName>
                                        </p:attrNameLst>
                                      </p:cBhvr>
                                      <p:tavLst>
                                        <p:tav tm="0">
                                          <p:val>
                                            <p:fltVal val="0.000000"/>
                                          </p:val>
                                        </p:tav>
                                        <p:tav tm="100000">
                                          <p:val>
                                            <p:strVal val="#ppt_h"/>
                                          </p:val>
                                        </p:tav>
                                      </p:tavLst>
                                    </p:anim>
                                    <p:animEffect transition="in" filter="fade">
                                      <p:cBhvr>
                                        <p:cTn id="24" dur="500"/>
                                        <p:tgtEl>
                                          <p:spTgt spid="962676"/>
                                        </p:tgtEl>
                                      </p:cBhvr>
                                    </p:animEffect>
                                  </p:childTnLst>
                                </p:cTn>
                              </p:par>
                              <p:par>
                                <p:cTn id="25" presetID="53" presetClass="entr" presetSubtype="16" fill="hold" nodeType="withEffect">
                                  <p:stCondLst>
                                    <p:cond delay="0"/>
                                  </p:stCondLst>
                                  <p:childTnLst>
                                    <p:set>
                                      <p:cBhvr>
                                        <p:cTn id="26" dur="1" fill="hold">
                                          <p:stCondLst>
                                            <p:cond delay="0"/>
                                          </p:stCondLst>
                                        </p:cTn>
                                        <p:tgtEl>
                                          <p:spTgt spid="962664"/>
                                        </p:tgtEl>
                                        <p:attrNameLst>
                                          <p:attrName>style.visibility</p:attrName>
                                        </p:attrNameLst>
                                      </p:cBhvr>
                                      <p:to>
                                        <p:strVal val="visible"/>
                                      </p:to>
                                    </p:set>
                                    <p:anim calcmode="lin" valueType="num">
                                      <p:cBhvr>
                                        <p:cTn id="27" dur="500" fill="hold"/>
                                        <p:tgtEl>
                                          <p:spTgt spid="962664"/>
                                        </p:tgtEl>
                                        <p:attrNameLst>
                                          <p:attrName>ppt_w</p:attrName>
                                        </p:attrNameLst>
                                      </p:cBhvr>
                                      <p:tavLst>
                                        <p:tav tm="0">
                                          <p:val>
                                            <p:fltVal val="0.000000"/>
                                          </p:val>
                                        </p:tav>
                                        <p:tav tm="100000">
                                          <p:val>
                                            <p:strVal val="#ppt_w"/>
                                          </p:val>
                                        </p:tav>
                                      </p:tavLst>
                                    </p:anim>
                                    <p:anim calcmode="lin" valueType="num">
                                      <p:cBhvr>
                                        <p:cTn id="28" dur="500" fill="hold"/>
                                        <p:tgtEl>
                                          <p:spTgt spid="962664"/>
                                        </p:tgtEl>
                                        <p:attrNameLst>
                                          <p:attrName>ppt_h</p:attrName>
                                        </p:attrNameLst>
                                      </p:cBhvr>
                                      <p:tavLst>
                                        <p:tav tm="0">
                                          <p:val>
                                            <p:fltVal val="0.000000"/>
                                          </p:val>
                                        </p:tav>
                                        <p:tav tm="100000">
                                          <p:val>
                                            <p:strVal val="#ppt_h"/>
                                          </p:val>
                                        </p:tav>
                                      </p:tavLst>
                                    </p:anim>
                                    <p:animEffect transition="in" filter="fade">
                                      <p:cBhvr>
                                        <p:cTn id="29" dur="500"/>
                                        <p:tgtEl>
                                          <p:spTgt spid="962664"/>
                                        </p:tgtEl>
                                      </p:cBhvr>
                                    </p:animEffect>
                                  </p:childTnLst>
                                </p:cTn>
                              </p:par>
                              <p:par>
                                <p:cTn id="30" presetID="53" presetClass="entr" presetSubtype="16" fill="hold" nodeType="withEffect">
                                  <p:stCondLst>
                                    <p:cond delay="0"/>
                                  </p:stCondLst>
                                  <p:childTnLst>
                                    <p:set>
                                      <p:cBhvr>
                                        <p:cTn id="31" dur="1" fill="hold">
                                          <p:stCondLst>
                                            <p:cond delay="0"/>
                                          </p:stCondLst>
                                        </p:cTn>
                                        <p:tgtEl>
                                          <p:spTgt spid="962666"/>
                                        </p:tgtEl>
                                        <p:attrNameLst>
                                          <p:attrName>style.visibility</p:attrName>
                                        </p:attrNameLst>
                                      </p:cBhvr>
                                      <p:to>
                                        <p:strVal val="visible"/>
                                      </p:to>
                                    </p:set>
                                    <p:anim calcmode="lin" valueType="num">
                                      <p:cBhvr>
                                        <p:cTn id="32" dur="500" fill="hold"/>
                                        <p:tgtEl>
                                          <p:spTgt spid="962666"/>
                                        </p:tgtEl>
                                        <p:attrNameLst>
                                          <p:attrName>ppt_w</p:attrName>
                                        </p:attrNameLst>
                                      </p:cBhvr>
                                      <p:tavLst>
                                        <p:tav tm="0">
                                          <p:val>
                                            <p:fltVal val="0.000000"/>
                                          </p:val>
                                        </p:tav>
                                        <p:tav tm="100000">
                                          <p:val>
                                            <p:strVal val="#ppt_w"/>
                                          </p:val>
                                        </p:tav>
                                      </p:tavLst>
                                    </p:anim>
                                    <p:anim calcmode="lin" valueType="num">
                                      <p:cBhvr>
                                        <p:cTn id="33" dur="500" fill="hold"/>
                                        <p:tgtEl>
                                          <p:spTgt spid="962666"/>
                                        </p:tgtEl>
                                        <p:attrNameLst>
                                          <p:attrName>ppt_h</p:attrName>
                                        </p:attrNameLst>
                                      </p:cBhvr>
                                      <p:tavLst>
                                        <p:tav tm="0">
                                          <p:val>
                                            <p:fltVal val="0.000000"/>
                                          </p:val>
                                        </p:tav>
                                        <p:tav tm="100000">
                                          <p:val>
                                            <p:strVal val="#ppt_h"/>
                                          </p:val>
                                        </p:tav>
                                      </p:tavLst>
                                    </p:anim>
                                    <p:animEffect transition="in" filter="fade">
                                      <p:cBhvr>
                                        <p:cTn id="34" dur="500"/>
                                        <p:tgtEl>
                                          <p:spTgt spid="962666"/>
                                        </p:tgtEl>
                                      </p:cBhvr>
                                    </p:animEffect>
                                  </p:childTnLst>
                                </p:cTn>
                              </p:par>
                              <p:par>
                                <p:cTn id="35" presetID="53" presetClass="entr" presetSubtype="16" fill="hold" nodeType="withEffect">
                                  <p:stCondLst>
                                    <p:cond delay="0"/>
                                  </p:stCondLst>
                                  <p:childTnLst>
                                    <p:set>
                                      <p:cBhvr>
                                        <p:cTn id="36" dur="1" fill="hold">
                                          <p:stCondLst>
                                            <p:cond delay="0"/>
                                          </p:stCondLst>
                                        </p:cTn>
                                        <p:tgtEl>
                                          <p:spTgt spid="962667"/>
                                        </p:tgtEl>
                                        <p:attrNameLst>
                                          <p:attrName>style.visibility</p:attrName>
                                        </p:attrNameLst>
                                      </p:cBhvr>
                                      <p:to>
                                        <p:strVal val="visible"/>
                                      </p:to>
                                    </p:set>
                                    <p:anim calcmode="lin" valueType="num">
                                      <p:cBhvr>
                                        <p:cTn id="37" dur="500" fill="hold"/>
                                        <p:tgtEl>
                                          <p:spTgt spid="962667"/>
                                        </p:tgtEl>
                                        <p:attrNameLst>
                                          <p:attrName>ppt_w</p:attrName>
                                        </p:attrNameLst>
                                      </p:cBhvr>
                                      <p:tavLst>
                                        <p:tav tm="0">
                                          <p:val>
                                            <p:fltVal val="0.000000"/>
                                          </p:val>
                                        </p:tav>
                                        <p:tav tm="100000">
                                          <p:val>
                                            <p:strVal val="#ppt_w"/>
                                          </p:val>
                                        </p:tav>
                                      </p:tavLst>
                                    </p:anim>
                                    <p:anim calcmode="lin" valueType="num">
                                      <p:cBhvr>
                                        <p:cTn id="38" dur="500" fill="hold"/>
                                        <p:tgtEl>
                                          <p:spTgt spid="962667"/>
                                        </p:tgtEl>
                                        <p:attrNameLst>
                                          <p:attrName>ppt_h</p:attrName>
                                        </p:attrNameLst>
                                      </p:cBhvr>
                                      <p:tavLst>
                                        <p:tav tm="0">
                                          <p:val>
                                            <p:fltVal val="0.000000"/>
                                          </p:val>
                                        </p:tav>
                                        <p:tav tm="100000">
                                          <p:val>
                                            <p:strVal val="#ppt_h"/>
                                          </p:val>
                                        </p:tav>
                                      </p:tavLst>
                                    </p:anim>
                                    <p:animEffect transition="in" filter="fade">
                                      <p:cBhvr>
                                        <p:cTn id="39" dur="500"/>
                                        <p:tgtEl>
                                          <p:spTgt spid="962667"/>
                                        </p:tgtEl>
                                      </p:cBhvr>
                                    </p:animEffect>
                                  </p:childTnLst>
                                </p:cTn>
                              </p:par>
                              <p:par>
                                <p:cTn id="40" presetID="53" presetClass="entr" presetSubtype="16" fill="hold" nodeType="withEffect">
                                  <p:stCondLst>
                                    <p:cond delay="0"/>
                                  </p:stCondLst>
                                  <p:childTnLst>
                                    <p:set>
                                      <p:cBhvr>
                                        <p:cTn id="41" dur="1" fill="hold">
                                          <p:stCondLst>
                                            <p:cond delay="0"/>
                                          </p:stCondLst>
                                        </p:cTn>
                                        <p:tgtEl>
                                          <p:spTgt spid="962665"/>
                                        </p:tgtEl>
                                        <p:attrNameLst>
                                          <p:attrName>style.visibility</p:attrName>
                                        </p:attrNameLst>
                                      </p:cBhvr>
                                      <p:to>
                                        <p:strVal val="visible"/>
                                      </p:to>
                                    </p:set>
                                    <p:anim calcmode="lin" valueType="num">
                                      <p:cBhvr>
                                        <p:cTn id="42" dur="500" fill="hold"/>
                                        <p:tgtEl>
                                          <p:spTgt spid="962665"/>
                                        </p:tgtEl>
                                        <p:attrNameLst>
                                          <p:attrName>ppt_w</p:attrName>
                                        </p:attrNameLst>
                                      </p:cBhvr>
                                      <p:tavLst>
                                        <p:tav tm="0">
                                          <p:val>
                                            <p:fltVal val="0.000000"/>
                                          </p:val>
                                        </p:tav>
                                        <p:tav tm="100000">
                                          <p:val>
                                            <p:strVal val="#ppt_w"/>
                                          </p:val>
                                        </p:tav>
                                      </p:tavLst>
                                    </p:anim>
                                    <p:anim calcmode="lin" valueType="num">
                                      <p:cBhvr>
                                        <p:cTn id="43" dur="500" fill="hold"/>
                                        <p:tgtEl>
                                          <p:spTgt spid="962665"/>
                                        </p:tgtEl>
                                        <p:attrNameLst>
                                          <p:attrName>ppt_h</p:attrName>
                                        </p:attrNameLst>
                                      </p:cBhvr>
                                      <p:tavLst>
                                        <p:tav tm="0">
                                          <p:val>
                                            <p:fltVal val="0.000000"/>
                                          </p:val>
                                        </p:tav>
                                        <p:tav tm="100000">
                                          <p:val>
                                            <p:strVal val="#ppt_h"/>
                                          </p:val>
                                        </p:tav>
                                      </p:tavLst>
                                    </p:anim>
                                    <p:animEffect transition="in" filter="fade">
                                      <p:cBhvr>
                                        <p:cTn id="44" dur="500"/>
                                        <p:tgtEl>
                                          <p:spTgt spid="96266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62707"/>
                                        </p:tgtEl>
                                        <p:attrNameLst>
                                          <p:attrName>style.visibility</p:attrName>
                                        </p:attrNameLst>
                                      </p:cBhvr>
                                      <p:to>
                                        <p:strVal val="visible"/>
                                      </p:to>
                                    </p:set>
                                    <p:anim calcmode="lin" valueType="num">
                                      <p:cBhvr>
                                        <p:cTn id="49" dur="500" fill="hold"/>
                                        <p:tgtEl>
                                          <p:spTgt spid="962707"/>
                                        </p:tgtEl>
                                        <p:attrNameLst>
                                          <p:attrName>ppt_w</p:attrName>
                                        </p:attrNameLst>
                                      </p:cBhvr>
                                      <p:tavLst>
                                        <p:tav tm="0">
                                          <p:val>
                                            <p:fltVal val="0.000000"/>
                                          </p:val>
                                        </p:tav>
                                        <p:tav tm="100000">
                                          <p:val>
                                            <p:strVal val="#ppt_w"/>
                                          </p:val>
                                        </p:tav>
                                      </p:tavLst>
                                    </p:anim>
                                    <p:anim calcmode="lin" valueType="num">
                                      <p:cBhvr>
                                        <p:cTn id="50" dur="500" fill="hold"/>
                                        <p:tgtEl>
                                          <p:spTgt spid="962707"/>
                                        </p:tgtEl>
                                        <p:attrNameLst>
                                          <p:attrName>ppt_h</p:attrName>
                                        </p:attrNameLst>
                                      </p:cBhvr>
                                      <p:tavLst>
                                        <p:tav tm="0">
                                          <p:val>
                                            <p:fltVal val="0.000000"/>
                                          </p:val>
                                        </p:tav>
                                        <p:tav tm="100000">
                                          <p:val>
                                            <p:strVal val="#ppt_h"/>
                                          </p:val>
                                        </p:tav>
                                      </p:tavLst>
                                    </p:anim>
                                    <p:animEffect transition="in" filter="fade">
                                      <p:cBhvr>
                                        <p:cTn id="51" dur="500"/>
                                        <p:tgtEl>
                                          <p:spTgt spid="96270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62706"/>
                                        </p:tgtEl>
                                        <p:attrNameLst>
                                          <p:attrName>style.visibility</p:attrName>
                                        </p:attrNameLst>
                                      </p:cBhvr>
                                      <p:to>
                                        <p:strVal val="visible"/>
                                      </p:to>
                                    </p:set>
                                    <p:anim calcmode="lin" valueType="num">
                                      <p:cBhvr>
                                        <p:cTn id="56" dur="500" fill="hold"/>
                                        <p:tgtEl>
                                          <p:spTgt spid="962706"/>
                                        </p:tgtEl>
                                        <p:attrNameLst>
                                          <p:attrName>ppt_w</p:attrName>
                                        </p:attrNameLst>
                                      </p:cBhvr>
                                      <p:tavLst>
                                        <p:tav tm="0">
                                          <p:val>
                                            <p:fltVal val="0.000000"/>
                                          </p:val>
                                        </p:tav>
                                        <p:tav tm="100000">
                                          <p:val>
                                            <p:strVal val="#ppt_w"/>
                                          </p:val>
                                        </p:tav>
                                      </p:tavLst>
                                    </p:anim>
                                    <p:anim calcmode="lin" valueType="num">
                                      <p:cBhvr>
                                        <p:cTn id="57" dur="500" fill="hold"/>
                                        <p:tgtEl>
                                          <p:spTgt spid="962706"/>
                                        </p:tgtEl>
                                        <p:attrNameLst>
                                          <p:attrName>ppt_h</p:attrName>
                                        </p:attrNameLst>
                                      </p:cBhvr>
                                      <p:tavLst>
                                        <p:tav tm="0">
                                          <p:val>
                                            <p:fltVal val="0.000000"/>
                                          </p:val>
                                        </p:tav>
                                        <p:tav tm="100000">
                                          <p:val>
                                            <p:strVal val="#ppt_h"/>
                                          </p:val>
                                        </p:tav>
                                      </p:tavLst>
                                    </p:anim>
                                    <p:animEffect transition="in" filter="fade">
                                      <p:cBhvr>
                                        <p:cTn id="58" dur="500"/>
                                        <p:tgtEl>
                                          <p:spTgt spid="96270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62705"/>
                                        </p:tgtEl>
                                        <p:attrNameLst>
                                          <p:attrName>style.visibility</p:attrName>
                                        </p:attrNameLst>
                                      </p:cBhvr>
                                      <p:to>
                                        <p:strVal val="visible"/>
                                      </p:to>
                                    </p:set>
                                    <p:anim calcmode="lin" valueType="num">
                                      <p:cBhvr>
                                        <p:cTn id="63" dur="500" fill="hold"/>
                                        <p:tgtEl>
                                          <p:spTgt spid="962705"/>
                                        </p:tgtEl>
                                        <p:attrNameLst>
                                          <p:attrName>ppt_w</p:attrName>
                                        </p:attrNameLst>
                                      </p:cBhvr>
                                      <p:tavLst>
                                        <p:tav tm="0">
                                          <p:val>
                                            <p:fltVal val="0.000000"/>
                                          </p:val>
                                        </p:tav>
                                        <p:tav tm="100000">
                                          <p:val>
                                            <p:strVal val="#ppt_w"/>
                                          </p:val>
                                        </p:tav>
                                      </p:tavLst>
                                    </p:anim>
                                    <p:anim calcmode="lin" valueType="num">
                                      <p:cBhvr>
                                        <p:cTn id="64" dur="500" fill="hold"/>
                                        <p:tgtEl>
                                          <p:spTgt spid="962705"/>
                                        </p:tgtEl>
                                        <p:attrNameLst>
                                          <p:attrName>ppt_h</p:attrName>
                                        </p:attrNameLst>
                                      </p:cBhvr>
                                      <p:tavLst>
                                        <p:tav tm="0">
                                          <p:val>
                                            <p:fltVal val="0.000000"/>
                                          </p:val>
                                        </p:tav>
                                        <p:tav tm="100000">
                                          <p:val>
                                            <p:strVal val="#ppt_h"/>
                                          </p:val>
                                        </p:tav>
                                      </p:tavLst>
                                    </p:anim>
                                    <p:animEffect transition="in" filter="fade">
                                      <p:cBhvr>
                                        <p:cTn id="65" dur="500"/>
                                        <p:tgtEl>
                                          <p:spTgt spid="96270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62704"/>
                                        </p:tgtEl>
                                        <p:attrNameLst>
                                          <p:attrName>style.visibility</p:attrName>
                                        </p:attrNameLst>
                                      </p:cBhvr>
                                      <p:to>
                                        <p:strVal val="visible"/>
                                      </p:to>
                                    </p:set>
                                    <p:anim calcmode="lin" valueType="num">
                                      <p:cBhvr>
                                        <p:cTn id="70" dur="500" fill="hold"/>
                                        <p:tgtEl>
                                          <p:spTgt spid="962704"/>
                                        </p:tgtEl>
                                        <p:attrNameLst>
                                          <p:attrName>ppt_w</p:attrName>
                                        </p:attrNameLst>
                                      </p:cBhvr>
                                      <p:tavLst>
                                        <p:tav tm="0">
                                          <p:val>
                                            <p:fltVal val="0.000000"/>
                                          </p:val>
                                        </p:tav>
                                        <p:tav tm="100000">
                                          <p:val>
                                            <p:strVal val="#ppt_w"/>
                                          </p:val>
                                        </p:tav>
                                      </p:tavLst>
                                    </p:anim>
                                    <p:anim calcmode="lin" valueType="num">
                                      <p:cBhvr>
                                        <p:cTn id="71" dur="500" fill="hold"/>
                                        <p:tgtEl>
                                          <p:spTgt spid="962704"/>
                                        </p:tgtEl>
                                        <p:attrNameLst>
                                          <p:attrName>ppt_h</p:attrName>
                                        </p:attrNameLst>
                                      </p:cBhvr>
                                      <p:tavLst>
                                        <p:tav tm="0">
                                          <p:val>
                                            <p:fltVal val="0.000000"/>
                                          </p:val>
                                        </p:tav>
                                        <p:tav tm="100000">
                                          <p:val>
                                            <p:strVal val="#ppt_h"/>
                                          </p:val>
                                        </p:tav>
                                      </p:tavLst>
                                    </p:anim>
                                    <p:animEffect transition="in" filter="fade">
                                      <p:cBhvr>
                                        <p:cTn id="72" dur="500"/>
                                        <p:tgtEl>
                                          <p:spTgt spid="96270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62703"/>
                                        </p:tgtEl>
                                        <p:attrNameLst>
                                          <p:attrName>style.visibility</p:attrName>
                                        </p:attrNameLst>
                                      </p:cBhvr>
                                      <p:to>
                                        <p:strVal val="visible"/>
                                      </p:to>
                                    </p:set>
                                    <p:anim calcmode="lin" valueType="num">
                                      <p:cBhvr>
                                        <p:cTn id="77" dur="500" fill="hold"/>
                                        <p:tgtEl>
                                          <p:spTgt spid="962703"/>
                                        </p:tgtEl>
                                        <p:attrNameLst>
                                          <p:attrName>ppt_w</p:attrName>
                                        </p:attrNameLst>
                                      </p:cBhvr>
                                      <p:tavLst>
                                        <p:tav tm="0">
                                          <p:val>
                                            <p:fltVal val="0.000000"/>
                                          </p:val>
                                        </p:tav>
                                        <p:tav tm="100000">
                                          <p:val>
                                            <p:strVal val="#ppt_w"/>
                                          </p:val>
                                        </p:tav>
                                      </p:tavLst>
                                    </p:anim>
                                    <p:anim calcmode="lin" valueType="num">
                                      <p:cBhvr>
                                        <p:cTn id="78" dur="500" fill="hold"/>
                                        <p:tgtEl>
                                          <p:spTgt spid="962703"/>
                                        </p:tgtEl>
                                        <p:attrNameLst>
                                          <p:attrName>ppt_h</p:attrName>
                                        </p:attrNameLst>
                                      </p:cBhvr>
                                      <p:tavLst>
                                        <p:tav tm="0">
                                          <p:val>
                                            <p:fltVal val="0.000000"/>
                                          </p:val>
                                        </p:tav>
                                        <p:tav tm="100000">
                                          <p:val>
                                            <p:strVal val="#ppt_h"/>
                                          </p:val>
                                        </p:tav>
                                      </p:tavLst>
                                    </p:anim>
                                    <p:animEffect transition="in" filter="fade">
                                      <p:cBhvr>
                                        <p:cTn id="79" dur="500"/>
                                        <p:tgtEl>
                                          <p:spTgt spid="962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8" grpId="0"/>
      <p:bldP spid="962703" grpId="0"/>
      <p:bldP spid="962704" grpId="0"/>
      <p:bldP spid="962705" grpId="0"/>
      <p:bldP spid="962706" grpId="0"/>
      <p:bldP spid="96270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1377" name="Object 2"/>
          <p:cNvGraphicFramePr/>
          <p:nvPr/>
        </p:nvGraphicFramePr>
        <p:xfrm>
          <a:off x="107950" y="117475"/>
          <a:ext cx="7743825" cy="1185863"/>
        </p:xfrm>
        <a:graphic>
          <a:graphicData uri="http://schemas.openxmlformats.org/presentationml/2006/ole">
            <mc:AlternateContent xmlns:mc="http://schemas.openxmlformats.org/markup-compatibility/2006">
              <mc:Choice xmlns:v="urn:schemas-microsoft-com:vml" Requires="v">
                <p:oleObj spid="_x0000_s3141" name="" r:id="rId1" imgW="7814945" imgH="1193165" progId="Word.Document.8">
                  <p:embed/>
                </p:oleObj>
              </mc:Choice>
              <mc:Fallback>
                <p:oleObj name="" r:id="rId1" imgW="7814945" imgH="1193165" progId="Word.Document.8">
                  <p:embed/>
                  <p:pic>
                    <p:nvPicPr>
                      <p:cNvPr id="0" name="图片 3140"/>
                      <p:cNvPicPr/>
                      <p:nvPr/>
                    </p:nvPicPr>
                    <p:blipFill>
                      <a:blip r:embed="rId2"/>
                      <a:stretch>
                        <a:fillRect/>
                      </a:stretch>
                    </p:blipFill>
                    <p:spPr>
                      <a:xfrm>
                        <a:off x="107950" y="117475"/>
                        <a:ext cx="7743825" cy="1185863"/>
                      </a:xfrm>
                      <a:prstGeom prst="rect">
                        <a:avLst/>
                      </a:prstGeom>
                      <a:noFill/>
                      <a:ln w="38100">
                        <a:noFill/>
                        <a:miter/>
                      </a:ln>
                    </p:spPr>
                  </p:pic>
                </p:oleObj>
              </mc:Fallback>
            </mc:AlternateContent>
          </a:graphicData>
        </a:graphic>
      </p:graphicFrame>
      <p:graphicFrame>
        <p:nvGraphicFramePr>
          <p:cNvPr id="1102851" name="Object 3"/>
          <p:cNvGraphicFramePr/>
          <p:nvPr/>
        </p:nvGraphicFramePr>
        <p:xfrm>
          <a:off x="111125" y="1222375"/>
          <a:ext cx="8251825" cy="592138"/>
        </p:xfrm>
        <a:graphic>
          <a:graphicData uri="http://schemas.openxmlformats.org/presentationml/2006/ole">
            <mc:AlternateContent xmlns:mc="http://schemas.openxmlformats.org/markup-compatibility/2006">
              <mc:Choice xmlns:v="urn:schemas-microsoft-com:vml" Requires="v">
                <p:oleObj spid="_x0000_s3142" name="" r:id="rId3" imgW="8253730" imgH="593090" progId="Word.Document.8">
                  <p:embed/>
                </p:oleObj>
              </mc:Choice>
              <mc:Fallback>
                <p:oleObj name="" r:id="rId3" imgW="8253730" imgH="593090" progId="Word.Document.8">
                  <p:embed/>
                  <p:pic>
                    <p:nvPicPr>
                      <p:cNvPr id="0" name="图片 3141"/>
                      <p:cNvPicPr/>
                      <p:nvPr/>
                    </p:nvPicPr>
                    <p:blipFill>
                      <a:blip r:embed="rId4"/>
                      <a:stretch>
                        <a:fillRect/>
                      </a:stretch>
                    </p:blipFill>
                    <p:spPr>
                      <a:xfrm>
                        <a:off x="111125" y="1222375"/>
                        <a:ext cx="8251825" cy="592138"/>
                      </a:xfrm>
                      <a:prstGeom prst="rect">
                        <a:avLst/>
                      </a:prstGeom>
                      <a:noFill/>
                      <a:ln w="38100">
                        <a:noFill/>
                        <a:miter/>
                      </a:ln>
                    </p:spPr>
                  </p:pic>
                </p:oleObj>
              </mc:Fallback>
            </mc:AlternateContent>
          </a:graphicData>
        </a:graphic>
      </p:graphicFrame>
      <p:sp>
        <p:nvSpPr>
          <p:cNvPr id="1102874" name="Rectangle 26"/>
          <p:cNvSpPr/>
          <p:nvPr/>
        </p:nvSpPr>
        <p:spPr>
          <a:xfrm>
            <a:off x="6227763" y="1719263"/>
            <a:ext cx="2713037"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特点</a:t>
            </a:r>
            <a:endParaRPr lang="zh-CN" altLang="en-US" sz="2200" dirty="0">
              <a:latin typeface="Arial" panose="020B0604020202020204" pitchFamily="34" charset="0"/>
              <a:ea typeface="宋体" panose="02010600030101010101" pitchFamily="2" charset="-122"/>
            </a:endParaRPr>
          </a:p>
        </p:txBody>
      </p:sp>
      <p:sp>
        <p:nvSpPr>
          <p:cNvPr id="1102873" name="Rectangle 25"/>
          <p:cNvSpPr/>
          <p:nvPr/>
        </p:nvSpPr>
        <p:spPr>
          <a:xfrm>
            <a:off x="4356100" y="1719263"/>
            <a:ext cx="1871663"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方式</a:t>
            </a:r>
            <a:endParaRPr lang="zh-CN" altLang="en-US" sz="2200" dirty="0">
              <a:latin typeface="Arial" panose="020B0604020202020204" pitchFamily="34" charset="0"/>
              <a:ea typeface="宋体" panose="02010600030101010101" pitchFamily="2" charset="-122"/>
            </a:endParaRPr>
          </a:p>
        </p:txBody>
      </p:sp>
      <p:sp>
        <p:nvSpPr>
          <p:cNvPr id="1102872" name="Rectangle 24"/>
          <p:cNvSpPr/>
          <p:nvPr/>
        </p:nvSpPr>
        <p:spPr>
          <a:xfrm>
            <a:off x="1620838" y="1719263"/>
            <a:ext cx="2735262"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含义</a:t>
            </a:r>
            <a:endParaRPr lang="zh-CN" altLang="en-US" sz="2200" dirty="0">
              <a:latin typeface="Arial" panose="020B0604020202020204" pitchFamily="34" charset="0"/>
              <a:ea typeface="宋体" panose="02010600030101010101" pitchFamily="2" charset="-122"/>
            </a:endParaRPr>
          </a:p>
        </p:txBody>
      </p:sp>
      <p:sp>
        <p:nvSpPr>
          <p:cNvPr id="1102871" name="Rectangle 23"/>
          <p:cNvSpPr/>
          <p:nvPr/>
        </p:nvSpPr>
        <p:spPr>
          <a:xfrm>
            <a:off x="252413" y="1719263"/>
            <a:ext cx="1368425" cy="427037"/>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200" dirty="0">
              <a:latin typeface="Arial" panose="020B0604020202020204" pitchFamily="34" charset="0"/>
              <a:ea typeface="宋体" panose="02010600030101010101" pitchFamily="2" charset="-122"/>
            </a:endParaRPr>
          </a:p>
        </p:txBody>
      </p:sp>
      <p:sp>
        <p:nvSpPr>
          <p:cNvPr id="1102897" name="Line 49"/>
          <p:cNvSpPr/>
          <p:nvPr/>
        </p:nvSpPr>
        <p:spPr>
          <a:xfrm>
            <a:off x="252413" y="2146300"/>
            <a:ext cx="8688387" cy="0"/>
          </a:xfrm>
          <a:prstGeom prst="line">
            <a:avLst/>
          </a:prstGeom>
          <a:ln w="19050" cap="flat" cmpd="sng">
            <a:solidFill>
              <a:schemeClr val="tx1"/>
            </a:solidFill>
            <a:prstDash val="solid"/>
            <a:round/>
            <a:headEnd type="none" w="med" len="med"/>
            <a:tailEnd type="none" w="med" len="med"/>
          </a:ln>
        </p:spPr>
      </p:sp>
      <p:sp>
        <p:nvSpPr>
          <p:cNvPr id="1102899" name="Line 51"/>
          <p:cNvSpPr/>
          <p:nvPr/>
        </p:nvSpPr>
        <p:spPr>
          <a:xfrm>
            <a:off x="1620838" y="1719263"/>
            <a:ext cx="0" cy="4814887"/>
          </a:xfrm>
          <a:prstGeom prst="line">
            <a:avLst/>
          </a:prstGeom>
          <a:ln w="19050" cap="flat" cmpd="sng">
            <a:solidFill>
              <a:schemeClr val="tx1"/>
            </a:solidFill>
            <a:prstDash val="solid"/>
            <a:round/>
            <a:headEnd type="none" w="med" len="med"/>
            <a:tailEnd type="none" w="med" len="med"/>
          </a:ln>
        </p:spPr>
      </p:sp>
      <p:sp>
        <p:nvSpPr>
          <p:cNvPr id="1102902" name="Line 54"/>
          <p:cNvSpPr/>
          <p:nvPr/>
        </p:nvSpPr>
        <p:spPr>
          <a:xfrm>
            <a:off x="4356100" y="1719263"/>
            <a:ext cx="0" cy="4387850"/>
          </a:xfrm>
          <a:prstGeom prst="line">
            <a:avLst/>
          </a:prstGeom>
          <a:ln w="19050" cap="flat" cmpd="sng">
            <a:solidFill>
              <a:schemeClr val="tx1"/>
            </a:solidFill>
            <a:prstDash val="solid"/>
            <a:round/>
            <a:headEnd type="none" w="med" len="med"/>
            <a:tailEnd type="none" w="med" len="med"/>
          </a:ln>
        </p:spPr>
      </p:sp>
      <p:sp>
        <p:nvSpPr>
          <p:cNvPr id="1102905" name="Line 57"/>
          <p:cNvSpPr/>
          <p:nvPr/>
        </p:nvSpPr>
        <p:spPr>
          <a:xfrm>
            <a:off x="6227763" y="1719263"/>
            <a:ext cx="0" cy="4387850"/>
          </a:xfrm>
          <a:prstGeom prst="line">
            <a:avLst/>
          </a:prstGeom>
          <a:ln w="19050" cap="flat" cmpd="sng">
            <a:solidFill>
              <a:schemeClr val="tx1"/>
            </a:solidFill>
            <a:prstDash val="solid"/>
            <a:round/>
            <a:headEnd type="none" w="med" len="med"/>
            <a:tailEnd type="none" w="med" len="med"/>
          </a:ln>
        </p:spPr>
      </p:sp>
      <p:sp>
        <p:nvSpPr>
          <p:cNvPr id="1102909" name="Line 61"/>
          <p:cNvSpPr/>
          <p:nvPr/>
        </p:nvSpPr>
        <p:spPr>
          <a:xfrm>
            <a:off x="252413" y="3578225"/>
            <a:ext cx="8688387" cy="0"/>
          </a:xfrm>
          <a:prstGeom prst="line">
            <a:avLst/>
          </a:prstGeom>
          <a:ln w="19050" cap="flat" cmpd="sng">
            <a:solidFill>
              <a:schemeClr val="tx1"/>
            </a:solidFill>
            <a:prstDash val="solid"/>
            <a:round/>
            <a:headEnd type="none" w="med" len="med"/>
            <a:tailEnd type="none" w="med" len="med"/>
          </a:ln>
        </p:spPr>
      </p:sp>
      <p:sp>
        <p:nvSpPr>
          <p:cNvPr id="1102927" name="Line 79"/>
          <p:cNvSpPr/>
          <p:nvPr/>
        </p:nvSpPr>
        <p:spPr>
          <a:xfrm>
            <a:off x="252413" y="5345113"/>
            <a:ext cx="8688387" cy="0"/>
          </a:xfrm>
          <a:prstGeom prst="line">
            <a:avLst/>
          </a:prstGeom>
          <a:ln w="19050" cap="flat" cmpd="sng">
            <a:solidFill>
              <a:schemeClr val="tx1"/>
            </a:solidFill>
            <a:prstDash val="solid"/>
            <a:round/>
            <a:headEnd type="none" w="med" len="med"/>
            <a:tailEnd type="none" w="med" len="med"/>
          </a:ln>
        </p:spPr>
      </p:sp>
      <p:sp>
        <p:nvSpPr>
          <p:cNvPr id="1102945" name="Line 97"/>
          <p:cNvSpPr/>
          <p:nvPr/>
        </p:nvSpPr>
        <p:spPr>
          <a:xfrm>
            <a:off x="252413" y="6107113"/>
            <a:ext cx="8688387" cy="0"/>
          </a:xfrm>
          <a:prstGeom prst="line">
            <a:avLst/>
          </a:prstGeom>
          <a:ln w="19050" cap="flat" cmpd="sng">
            <a:solidFill>
              <a:schemeClr val="tx1"/>
            </a:solidFill>
            <a:prstDash val="solid"/>
            <a:round/>
            <a:headEnd type="none" w="med" len="med"/>
            <a:tailEnd type="none" w="med" len="med"/>
          </a:ln>
        </p:spPr>
      </p:sp>
      <p:sp>
        <p:nvSpPr>
          <p:cNvPr id="1102891" name="Line 43"/>
          <p:cNvSpPr/>
          <p:nvPr/>
        </p:nvSpPr>
        <p:spPr>
          <a:xfrm>
            <a:off x="252413" y="1719263"/>
            <a:ext cx="8688387" cy="0"/>
          </a:xfrm>
          <a:prstGeom prst="line">
            <a:avLst/>
          </a:prstGeom>
          <a:ln w="19050" cap="sq" cmpd="sng">
            <a:solidFill>
              <a:schemeClr val="tx1"/>
            </a:solidFill>
            <a:prstDash val="solid"/>
            <a:round/>
            <a:headEnd type="none" w="med" len="med"/>
            <a:tailEnd type="none" w="med" len="med"/>
          </a:ln>
        </p:spPr>
      </p:sp>
      <p:sp>
        <p:nvSpPr>
          <p:cNvPr id="1102893" name="Line 45"/>
          <p:cNvSpPr/>
          <p:nvPr/>
        </p:nvSpPr>
        <p:spPr>
          <a:xfrm>
            <a:off x="252413" y="1719263"/>
            <a:ext cx="0" cy="4814887"/>
          </a:xfrm>
          <a:prstGeom prst="line">
            <a:avLst/>
          </a:prstGeom>
          <a:ln w="19050" cap="sq" cmpd="sng">
            <a:solidFill>
              <a:schemeClr val="tx1"/>
            </a:solidFill>
            <a:prstDash val="solid"/>
            <a:round/>
            <a:headEnd type="none" w="med" len="med"/>
            <a:tailEnd type="none" w="med" len="med"/>
          </a:ln>
        </p:spPr>
      </p:sp>
      <p:sp>
        <p:nvSpPr>
          <p:cNvPr id="1102894" name="Line 46"/>
          <p:cNvSpPr/>
          <p:nvPr/>
        </p:nvSpPr>
        <p:spPr>
          <a:xfrm>
            <a:off x="8940800" y="1719263"/>
            <a:ext cx="0" cy="4814887"/>
          </a:xfrm>
          <a:prstGeom prst="line">
            <a:avLst/>
          </a:prstGeom>
          <a:ln w="19050" cap="sq" cmpd="sng">
            <a:solidFill>
              <a:schemeClr val="tx1"/>
            </a:solidFill>
            <a:prstDash val="solid"/>
            <a:round/>
            <a:headEnd type="none" w="med" len="med"/>
            <a:tailEnd type="none" w="med" len="med"/>
          </a:ln>
        </p:spPr>
      </p:sp>
      <p:sp>
        <p:nvSpPr>
          <p:cNvPr id="1102892" name="Line 44"/>
          <p:cNvSpPr/>
          <p:nvPr/>
        </p:nvSpPr>
        <p:spPr>
          <a:xfrm>
            <a:off x="252413" y="6534150"/>
            <a:ext cx="8688387" cy="0"/>
          </a:xfrm>
          <a:prstGeom prst="line">
            <a:avLst/>
          </a:prstGeom>
          <a:ln w="19050" cap="sq" cmpd="sng">
            <a:solidFill>
              <a:schemeClr val="tx1"/>
            </a:solidFill>
            <a:prstDash val="solid"/>
            <a:round/>
            <a:headEnd type="none" w="med" len="med"/>
            <a:tailEnd type="none" w="med" len="med"/>
          </a:ln>
        </p:spPr>
      </p:sp>
      <p:sp>
        <p:nvSpPr>
          <p:cNvPr id="1103021" name="Line 173"/>
          <p:cNvSpPr/>
          <p:nvPr/>
        </p:nvSpPr>
        <p:spPr>
          <a:xfrm>
            <a:off x="252413" y="1719263"/>
            <a:ext cx="1368425" cy="427037"/>
          </a:xfrm>
          <a:prstGeom prst="line">
            <a:avLst/>
          </a:prstGeom>
          <a:ln w="19050" cap="rnd" cmpd="sng">
            <a:solidFill>
              <a:schemeClr val="tx1"/>
            </a:solidFill>
            <a:prstDash val="solid"/>
            <a:round/>
            <a:headEnd type="none" w="med" len="med"/>
            <a:tailEnd type="none" w="med" len="med"/>
          </a:ln>
        </p:spPr>
      </p:sp>
      <p:sp>
        <p:nvSpPr>
          <p:cNvPr id="1103029" name="Rectangle 181"/>
          <p:cNvSpPr/>
          <p:nvPr/>
        </p:nvSpPr>
        <p:spPr>
          <a:xfrm>
            <a:off x="1620838" y="6107113"/>
            <a:ext cx="7319962"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监督听证会、民主评议会、网上评议政府等活动</a:t>
            </a:r>
            <a:endParaRPr lang="zh-CN" altLang="en-US" sz="2200" dirty="0">
              <a:latin typeface="Arial" panose="020B0604020202020204" pitchFamily="34" charset="0"/>
              <a:ea typeface="宋体" panose="02010600030101010101" pitchFamily="2" charset="-122"/>
            </a:endParaRPr>
          </a:p>
        </p:txBody>
      </p:sp>
      <p:sp>
        <p:nvSpPr>
          <p:cNvPr id="1103030" name="Rectangle 182"/>
          <p:cNvSpPr/>
          <p:nvPr/>
        </p:nvSpPr>
        <p:spPr>
          <a:xfrm>
            <a:off x="252413" y="6107113"/>
            <a:ext cx="1368425"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其他形式</a:t>
            </a:r>
            <a:endParaRPr lang="zh-CN" altLang="en-US" sz="2200" dirty="0">
              <a:latin typeface="Arial" panose="020B0604020202020204" pitchFamily="34" charset="0"/>
              <a:ea typeface="宋体" panose="02010600030101010101" pitchFamily="2" charset="-122"/>
            </a:endParaRPr>
          </a:p>
        </p:txBody>
      </p:sp>
      <p:sp>
        <p:nvSpPr>
          <p:cNvPr id="1103031" name="Rectangle 183"/>
          <p:cNvSpPr/>
          <p:nvPr/>
        </p:nvSpPr>
        <p:spPr>
          <a:xfrm>
            <a:off x="6227763" y="5345113"/>
            <a:ext cx="2713037" cy="762000"/>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透明度高、威力大、影响广、时效快</a:t>
            </a:r>
            <a:endParaRPr lang="zh-CN" altLang="en-US" sz="2200" dirty="0">
              <a:latin typeface="Arial" panose="020B0604020202020204" pitchFamily="34" charset="0"/>
              <a:ea typeface="宋体" panose="02010600030101010101" pitchFamily="2" charset="-122"/>
            </a:endParaRPr>
          </a:p>
        </p:txBody>
      </p:sp>
      <p:sp>
        <p:nvSpPr>
          <p:cNvPr id="1103032" name="Rectangle 184"/>
          <p:cNvSpPr/>
          <p:nvPr/>
        </p:nvSpPr>
        <p:spPr>
          <a:xfrm>
            <a:off x="4356100" y="5345113"/>
            <a:ext cx="1871663" cy="762000"/>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电视、广播、报刊、网络等　</a:t>
            </a:r>
            <a:endParaRPr lang="zh-CN" altLang="en-US" sz="2200" dirty="0">
              <a:latin typeface="Arial" panose="020B0604020202020204" pitchFamily="34" charset="0"/>
              <a:ea typeface="宋体" panose="02010600030101010101" pitchFamily="2" charset="-122"/>
            </a:endParaRPr>
          </a:p>
        </p:txBody>
      </p:sp>
      <p:sp>
        <p:nvSpPr>
          <p:cNvPr id="1103033" name="Rectangle 185"/>
          <p:cNvSpPr/>
          <p:nvPr/>
        </p:nvSpPr>
        <p:spPr>
          <a:xfrm>
            <a:off x="1620838" y="5345113"/>
            <a:ext cx="2735262" cy="762000"/>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依法在新闻媒体上公开发表意见</a:t>
            </a:r>
            <a:endParaRPr lang="zh-CN" altLang="en-US" sz="2200" dirty="0">
              <a:latin typeface="Arial" panose="020B0604020202020204" pitchFamily="34" charset="0"/>
              <a:ea typeface="宋体" panose="02010600030101010101" pitchFamily="2" charset="-122"/>
            </a:endParaRPr>
          </a:p>
        </p:txBody>
      </p:sp>
      <p:sp>
        <p:nvSpPr>
          <p:cNvPr id="1103034" name="Rectangle 186"/>
          <p:cNvSpPr/>
          <p:nvPr/>
        </p:nvSpPr>
        <p:spPr>
          <a:xfrm>
            <a:off x="252413" y="5345113"/>
            <a:ext cx="1368425" cy="7620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舆论监督制度</a:t>
            </a:r>
            <a:endParaRPr lang="zh-CN" altLang="en-US" sz="2200" dirty="0">
              <a:latin typeface="Arial" panose="020B0604020202020204" pitchFamily="34" charset="0"/>
              <a:ea typeface="宋体" panose="02010600030101010101" pitchFamily="2" charset="-122"/>
            </a:endParaRPr>
          </a:p>
        </p:txBody>
      </p:sp>
      <p:sp>
        <p:nvSpPr>
          <p:cNvPr id="1103035" name="Rectangle 187"/>
          <p:cNvSpPr/>
          <p:nvPr/>
        </p:nvSpPr>
        <p:spPr>
          <a:xfrm>
            <a:off x="6227763" y="3578225"/>
            <a:ext cx="2713037" cy="1766888"/>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人大代表一头连着国家权力机关，一头连着广大人民群众</a:t>
            </a:r>
            <a:endParaRPr lang="zh-CN" altLang="en-US" sz="2200" dirty="0">
              <a:latin typeface="Arial" panose="020B0604020202020204" pitchFamily="34" charset="0"/>
              <a:ea typeface="宋体" panose="02010600030101010101" pitchFamily="2" charset="-122"/>
            </a:endParaRPr>
          </a:p>
        </p:txBody>
      </p:sp>
      <p:sp>
        <p:nvSpPr>
          <p:cNvPr id="1103036" name="Rectangle 188"/>
          <p:cNvSpPr/>
          <p:nvPr/>
        </p:nvSpPr>
        <p:spPr>
          <a:xfrm>
            <a:off x="4356100" y="3578225"/>
            <a:ext cx="1871663" cy="1766888"/>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通过人大代表以议案、质询的方式</a:t>
            </a:r>
            <a:endParaRPr lang="zh-CN" altLang="en-US" sz="2200" dirty="0">
              <a:latin typeface="Arial" panose="020B0604020202020204" pitchFamily="34" charset="0"/>
              <a:ea typeface="宋体" panose="02010600030101010101" pitchFamily="2" charset="-122"/>
            </a:endParaRPr>
          </a:p>
        </p:txBody>
      </p:sp>
      <p:sp>
        <p:nvSpPr>
          <p:cNvPr id="1103037" name="Rectangle 189"/>
          <p:cNvSpPr/>
          <p:nvPr/>
        </p:nvSpPr>
        <p:spPr>
          <a:xfrm>
            <a:off x="1620838" y="3578225"/>
            <a:ext cx="2735262" cy="1766888"/>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将自己的意见、建议和要求反映给人大代表，形成人大代表的议案，上传到国家权力机关</a:t>
            </a:r>
            <a:endParaRPr lang="zh-CN" altLang="en-US" sz="2200" dirty="0">
              <a:latin typeface="Arial" panose="020B0604020202020204" pitchFamily="34" charset="0"/>
              <a:ea typeface="宋体" panose="02010600030101010101" pitchFamily="2" charset="-122"/>
            </a:endParaRPr>
          </a:p>
        </p:txBody>
      </p:sp>
      <p:sp>
        <p:nvSpPr>
          <p:cNvPr id="1103038" name="Rectangle 190"/>
          <p:cNvSpPr/>
          <p:nvPr/>
        </p:nvSpPr>
        <p:spPr>
          <a:xfrm>
            <a:off x="252413" y="3578225"/>
            <a:ext cx="1368425" cy="1766888"/>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人大代表联系群众制度</a:t>
            </a:r>
            <a:endParaRPr lang="zh-CN" altLang="en-US" sz="2200" dirty="0">
              <a:latin typeface="Arial" panose="020B0604020202020204" pitchFamily="34" charset="0"/>
              <a:ea typeface="宋体" panose="02010600030101010101" pitchFamily="2" charset="-122"/>
            </a:endParaRPr>
          </a:p>
        </p:txBody>
      </p:sp>
      <p:sp>
        <p:nvSpPr>
          <p:cNvPr id="1103039" name="Rectangle 191"/>
          <p:cNvSpPr/>
          <p:nvPr/>
        </p:nvSpPr>
        <p:spPr>
          <a:xfrm>
            <a:off x="6227763" y="2146300"/>
            <a:ext cx="2713037" cy="1431925"/>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是我们行使宪法所规定的监督权的重要途径之一，是实行民主监督的有效方法</a:t>
            </a:r>
            <a:endParaRPr lang="zh-CN" altLang="en-US" sz="2200" dirty="0">
              <a:latin typeface="Arial" panose="020B0604020202020204" pitchFamily="34" charset="0"/>
              <a:ea typeface="宋体" panose="02010600030101010101" pitchFamily="2" charset="-122"/>
            </a:endParaRPr>
          </a:p>
        </p:txBody>
      </p:sp>
      <p:sp>
        <p:nvSpPr>
          <p:cNvPr id="1103040" name="Rectangle 192"/>
          <p:cNvSpPr/>
          <p:nvPr/>
        </p:nvSpPr>
        <p:spPr>
          <a:xfrm>
            <a:off x="4356100" y="2146300"/>
            <a:ext cx="1871663" cy="1431925"/>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信函、电话、手机短信、当面指出等</a:t>
            </a:r>
            <a:endParaRPr lang="zh-CN" altLang="en-US" sz="2200" dirty="0">
              <a:latin typeface="Arial" panose="020B0604020202020204" pitchFamily="34" charset="0"/>
              <a:ea typeface="宋体" panose="02010600030101010101" pitchFamily="2" charset="-122"/>
            </a:endParaRPr>
          </a:p>
        </p:txBody>
      </p:sp>
      <p:sp>
        <p:nvSpPr>
          <p:cNvPr id="1103041" name="Rectangle 193"/>
          <p:cNvSpPr/>
          <p:nvPr/>
        </p:nvSpPr>
        <p:spPr>
          <a:xfrm>
            <a:off x="1620838" y="2146300"/>
            <a:ext cx="2735262" cy="1431925"/>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通过给国家机关写信、打电话或当面向有关人员反映意见，提出批评、建议</a:t>
            </a:r>
            <a:endParaRPr lang="zh-CN" altLang="en-US" sz="2200" dirty="0">
              <a:latin typeface="Arial" panose="020B0604020202020204" pitchFamily="34" charset="0"/>
              <a:ea typeface="宋体" panose="02010600030101010101" pitchFamily="2" charset="-122"/>
            </a:endParaRPr>
          </a:p>
        </p:txBody>
      </p:sp>
      <p:sp>
        <p:nvSpPr>
          <p:cNvPr id="1103042" name="Rectangle 194"/>
          <p:cNvSpPr/>
          <p:nvPr/>
        </p:nvSpPr>
        <p:spPr>
          <a:xfrm>
            <a:off x="252413" y="2146300"/>
            <a:ext cx="1368425" cy="14319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信访制度</a:t>
            </a:r>
            <a:endParaRPr lang="zh-CN" altLang="en-US" sz="22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2851"/>
                                        </p:tgtEl>
                                        <p:attrNameLst>
                                          <p:attrName>style.visibility</p:attrName>
                                        </p:attrNameLst>
                                      </p:cBhvr>
                                      <p:to>
                                        <p:strVal val="visible"/>
                                      </p:to>
                                    </p:set>
                                    <p:animEffect transition="in" filter="blinds(horizontal)">
                                      <p:cBhvr>
                                        <p:cTn id="7" dur="500"/>
                                        <p:tgtEl>
                                          <p:spTgt spid="11028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2874"/>
                                        </p:tgtEl>
                                        <p:attrNameLst>
                                          <p:attrName>style.visibility</p:attrName>
                                        </p:attrNameLst>
                                      </p:cBhvr>
                                      <p:to>
                                        <p:strVal val="visible"/>
                                      </p:to>
                                    </p:set>
                                    <p:animEffect transition="in" filter="blinds(horizontal)">
                                      <p:cBhvr>
                                        <p:cTn id="10" dur="500"/>
                                        <p:tgtEl>
                                          <p:spTgt spid="110287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02873"/>
                                        </p:tgtEl>
                                        <p:attrNameLst>
                                          <p:attrName>style.visibility</p:attrName>
                                        </p:attrNameLst>
                                      </p:cBhvr>
                                      <p:to>
                                        <p:strVal val="visible"/>
                                      </p:to>
                                    </p:set>
                                    <p:animEffect transition="in" filter="blinds(horizontal)">
                                      <p:cBhvr>
                                        <p:cTn id="13" dur="500"/>
                                        <p:tgtEl>
                                          <p:spTgt spid="11028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02872"/>
                                        </p:tgtEl>
                                        <p:attrNameLst>
                                          <p:attrName>style.visibility</p:attrName>
                                        </p:attrNameLst>
                                      </p:cBhvr>
                                      <p:to>
                                        <p:strVal val="visible"/>
                                      </p:to>
                                    </p:set>
                                    <p:animEffect transition="in" filter="blinds(horizontal)">
                                      <p:cBhvr>
                                        <p:cTn id="16" dur="500"/>
                                        <p:tgtEl>
                                          <p:spTgt spid="1102872"/>
                                        </p:tgtEl>
                                      </p:cBhvr>
                                    </p:animEffect>
                                  </p:childTnLst>
                                </p:cTn>
                              </p:par>
                              <p:par>
                                <p:cTn id="17" presetID="3" presetClass="entr" presetSubtype="10" fill="hold" grpId="0" nodeType="withEffect" nodePh="1">
                                  <p:stCondLst>
                                    <p:cond delay="0"/>
                                  </p:stCondLst>
                                  <p:endCondLst>
                                    <p:cond evt="begin" delay="0">
                                      <p:tn val="17"/>
                                    </p:cond>
                                  </p:endCondLst>
                                  <p:childTnLst>
                                    <p:set>
                                      <p:cBhvr>
                                        <p:cTn id="18" dur="1" fill="hold">
                                          <p:stCondLst>
                                            <p:cond delay="0"/>
                                          </p:stCondLst>
                                        </p:cTn>
                                        <p:tgtEl>
                                          <p:spTgt spid="1102871"/>
                                        </p:tgtEl>
                                        <p:attrNameLst>
                                          <p:attrName>style.visibility</p:attrName>
                                        </p:attrNameLst>
                                      </p:cBhvr>
                                      <p:to>
                                        <p:strVal val="visible"/>
                                      </p:to>
                                    </p:set>
                                    <p:animEffect transition="in" filter="blinds(horizontal)">
                                      <p:cBhvr>
                                        <p:cTn id="19" dur="500"/>
                                        <p:tgtEl>
                                          <p:spTgt spid="1102871"/>
                                        </p:tgtEl>
                                      </p:cBhvr>
                                    </p:animEffect>
                                  </p:childTnLst>
                                </p:cTn>
                              </p:par>
                              <p:par>
                                <p:cTn id="20" presetID="3" presetClass="entr" presetSubtype="10" fill="hold" nodeType="withEffect">
                                  <p:stCondLst>
                                    <p:cond delay="0"/>
                                  </p:stCondLst>
                                  <p:childTnLst>
                                    <p:set>
                                      <p:cBhvr>
                                        <p:cTn id="21" dur="1" fill="hold">
                                          <p:stCondLst>
                                            <p:cond delay="0"/>
                                          </p:stCondLst>
                                        </p:cTn>
                                        <p:tgtEl>
                                          <p:spTgt spid="1102897"/>
                                        </p:tgtEl>
                                        <p:attrNameLst>
                                          <p:attrName>style.visibility</p:attrName>
                                        </p:attrNameLst>
                                      </p:cBhvr>
                                      <p:to>
                                        <p:strVal val="visible"/>
                                      </p:to>
                                    </p:set>
                                    <p:animEffect transition="in" filter="blinds(horizontal)">
                                      <p:cBhvr>
                                        <p:cTn id="22" dur="500"/>
                                        <p:tgtEl>
                                          <p:spTgt spid="1102897"/>
                                        </p:tgtEl>
                                      </p:cBhvr>
                                    </p:animEffect>
                                  </p:childTnLst>
                                </p:cTn>
                              </p:par>
                              <p:par>
                                <p:cTn id="23" presetID="3" presetClass="entr" presetSubtype="10" fill="hold" nodeType="withEffect">
                                  <p:stCondLst>
                                    <p:cond delay="0"/>
                                  </p:stCondLst>
                                  <p:childTnLst>
                                    <p:set>
                                      <p:cBhvr>
                                        <p:cTn id="24" dur="1" fill="hold">
                                          <p:stCondLst>
                                            <p:cond delay="0"/>
                                          </p:stCondLst>
                                        </p:cTn>
                                        <p:tgtEl>
                                          <p:spTgt spid="1102899"/>
                                        </p:tgtEl>
                                        <p:attrNameLst>
                                          <p:attrName>style.visibility</p:attrName>
                                        </p:attrNameLst>
                                      </p:cBhvr>
                                      <p:to>
                                        <p:strVal val="visible"/>
                                      </p:to>
                                    </p:set>
                                    <p:animEffect transition="in" filter="blinds(horizontal)">
                                      <p:cBhvr>
                                        <p:cTn id="25" dur="500"/>
                                        <p:tgtEl>
                                          <p:spTgt spid="1102899"/>
                                        </p:tgtEl>
                                      </p:cBhvr>
                                    </p:animEffect>
                                  </p:childTnLst>
                                </p:cTn>
                              </p:par>
                              <p:par>
                                <p:cTn id="26" presetID="3" presetClass="entr" presetSubtype="10" fill="hold" nodeType="withEffect">
                                  <p:stCondLst>
                                    <p:cond delay="0"/>
                                  </p:stCondLst>
                                  <p:childTnLst>
                                    <p:set>
                                      <p:cBhvr>
                                        <p:cTn id="27" dur="1" fill="hold">
                                          <p:stCondLst>
                                            <p:cond delay="0"/>
                                          </p:stCondLst>
                                        </p:cTn>
                                        <p:tgtEl>
                                          <p:spTgt spid="1102902"/>
                                        </p:tgtEl>
                                        <p:attrNameLst>
                                          <p:attrName>style.visibility</p:attrName>
                                        </p:attrNameLst>
                                      </p:cBhvr>
                                      <p:to>
                                        <p:strVal val="visible"/>
                                      </p:to>
                                    </p:set>
                                    <p:animEffect transition="in" filter="blinds(horizontal)">
                                      <p:cBhvr>
                                        <p:cTn id="28" dur="500"/>
                                        <p:tgtEl>
                                          <p:spTgt spid="1102902"/>
                                        </p:tgtEl>
                                      </p:cBhvr>
                                    </p:animEffect>
                                  </p:childTnLst>
                                </p:cTn>
                              </p:par>
                              <p:par>
                                <p:cTn id="29" presetID="3" presetClass="entr" presetSubtype="10" fill="hold" nodeType="withEffect">
                                  <p:stCondLst>
                                    <p:cond delay="0"/>
                                  </p:stCondLst>
                                  <p:childTnLst>
                                    <p:set>
                                      <p:cBhvr>
                                        <p:cTn id="30" dur="1" fill="hold">
                                          <p:stCondLst>
                                            <p:cond delay="0"/>
                                          </p:stCondLst>
                                        </p:cTn>
                                        <p:tgtEl>
                                          <p:spTgt spid="1102905"/>
                                        </p:tgtEl>
                                        <p:attrNameLst>
                                          <p:attrName>style.visibility</p:attrName>
                                        </p:attrNameLst>
                                      </p:cBhvr>
                                      <p:to>
                                        <p:strVal val="visible"/>
                                      </p:to>
                                    </p:set>
                                    <p:animEffect transition="in" filter="blinds(horizontal)">
                                      <p:cBhvr>
                                        <p:cTn id="31" dur="500"/>
                                        <p:tgtEl>
                                          <p:spTgt spid="1102905"/>
                                        </p:tgtEl>
                                      </p:cBhvr>
                                    </p:animEffect>
                                  </p:childTnLst>
                                </p:cTn>
                              </p:par>
                              <p:par>
                                <p:cTn id="32" presetID="3" presetClass="entr" presetSubtype="10" fill="hold" nodeType="withEffect">
                                  <p:stCondLst>
                                    <p:cond delay="0"/>
                                  </p:stCondLst>
                                  <p:childTnLst>
                                    <p:set>
                                      <p:cBhvr>
                                        <p:cTn id="33" dur="1" fill="hold">
                                          <p:stCondLst>
                                            <p:cond delay="0"/>
                                          </p:stCondLst>
                                        </p:cTn>
                                        <p:tgtEl>
                                          <p:spTgt spid="1102909"/>
                                        </p:tgtEl>
                                        <p:attrNameLst>
                                          <p:attrName>style.visibility</p:attrName>
                                        </p:attrNameLst>
                                      </p:cBhvr>
                                      <p:to>
                                        <p:strVal val="visible"/>
                                      </p:to>
                                    </p:set>
                                    <p:animEffect transition="in" filter="blinds(horizontal)">
                                      <p:cBhvr>
                                        <p:cTn id="34" dur="500"/>
                                        <p:tgtEl>
                                          <p:spTgt spid="1102909"/>
                                        </p:tgtEl>
                                      </p:cBhvr>
                                    </p:animEffect>
                                  </p:childTnLst>
                                </p:cTn>
                              </p:par>
                              <p:par>
                                <p:cTn id="35" presetID="3" presetClass="entr" presetSubtype="10" fill="hold" nodeType="withEffect">
                                  <p:stCondLst>
                                    <p:cond delay="0"/>
                                  </p:stCondLst>
                                  <p:childTnLst>
                                    <p:set>
                                      <p:cBhvr>
                                        <p:cTn id="36" dur="1" fill="hold">
                                          <p:stCondLst>
                                            <p:cond delay="0"/>
                                          </p:stCondLst>
                                        </p:cTn>
                                        <p:tgtEl>
                                          <p:spTgt spid="1102927"/>
                                        </p:tgtEl>
                                        <p:attrNameLst>
                                          <p:attrName>style.visibility</p:attrName>
                                        </p:attrNameLst>
                                      </p:cBhvr>
                                      <p:to>
                                        <p:strVal val="visible"/>
                                      </p:to>
                                    </p:set>
                                    <p:animEffect transition="in" filter="blinds(horizontal)">
                                      <p:cBhvr>
                                        <p:cTn id="37" dur="500"/>
                                        <p:tgtEl>
                                          <p:spTgt spid="1102927"/>
                                        </p:tgtEl>
                                      </p:cBhvr>
                                    </p:animEffect>
                                  </p:childTnLst>
                                </p:cTn>
                              </p:par>
                              <p:par>
                                <p:cTn id="38" presetID="3" presetClass="entr" presetSubtype="10" fill="hold" nodeType="withEffect">
                                  <p:stCondLst>
                                    <p:cond delay="0"/>
                                  </p:stCondLst>
                                  <p:childTnLst>
                                    <p:set>
                                      <p:cBhvr>
                                        <p:cTn id="39" dur="1" fill="hold">
                                          <p:stCondLst>
                                            <p:cond delay="0"/>
                                          </p:stCondLst>
                                        </p:cTn>
                                        <p:tgtEl>
                                          <p:spTgt spid="1102945"/>
                                        </p:tgtEl>
                                        <p:attrNameLst>
                                          <p:attrName>style.visibility</p:attrName>
                                        </p:attrNameLst>
                                      </p:cBhvr>
                                      <p:to>
                                        <p:strVal val="visible"/>
                                      </p:to>
                                    </p:set>
                                    <p:animEffect transition="in" filter="blinds(horizontal)">
                                      <p:cBhvr>
                                        <p:cTn id="40" dur="500"/>
                                        <p:tgtEl>
                                          <p:spTgt spid="1102945"/>
                                        </p:tgtEl>
                                      </p:cBhvr>
                                    </p:animEffect>
                                  </p:childTnLst>
                                </p:cTn>
                              </p:par>
                              <p:par>
                                <p:cTn id="41" presetID="3" presetClass="entr" presetSubtype="10" fill="hold" nodeType="withEffect">
                                  <p:stCondLst>
                                    <p:cond delay="0"/>
                                  </p:stCondLst>
                                  <p:childTnLst>
                                    <p:set>
                                      <p:cBhvr>
                                        <p:cTn id="42" dur="1" fill="hold">
                                          <p:stCondLst>
                                            <p:cond delay="0"/>
                                          </p:stCondLst>
                                        </p:cTn>
                                        <p:tgtEl>
                                          <p:spTgt spid="1102891"/>
                                        </p:tgtEl>
                                        <p:attrNameLst>
                                          <p:attrName>style.visibility</p:attrName>
                                        </p:attrNameLst>
                                      </p:cBhvr>
                                      <p:to>
                                        <p:strVal val="visible"/>
                                      </p:to>
                                    </p:set>
                                    <p:animEffect transition="in" filter="blinds(horizontal)">
                                      <p:cBhvr>
                                        <p:cTn id="43" dur="500"/>
                                        <p:tgtEl>
                                          <p:spTgt spid="1102891"/>
                                        </p:tgtEl>
                                      </p:cBhvr>
                                    </p:animEffect>
                                  </p:childTnLst>
                                </p:cTn>
                              </p:par>
                              <p:par>
                                <p:cTn id="44" presetID="3" presetClass="entr" presetSubtype="10" fill="hold" nodeType="withEffect">
                                  <p:stCondLst>
                                    <p:cond delay="0"/>
                                  </p:stCondLst>
                                  <p:childTnLst>
                                    <p:set>
                                      <p:cBhvr>
                                        <p:cTn id="45" dur="1" fill="hold">
                                          <p:stCondLst>
                                            <p:cond delay="0"/>
                                          </p:stCondLst>
                                        </p:cTn>
                                        <p:tgtEl>
                                          <p:spTgt spid="1102893"/>
                                        </p:tgtEl>
                                        <p:attrNameLst>
                                          <p:attrName>style.visibility</p:attrName>
                                        </p:attrNameLst>
                                      </p:cBhvr>
                                      <p:to>
                                        <p:strVal val="visible"/>
                                      </p:to>
                                    </p:set>
                                    <p:animEffect transition="in" filter="blinds(horizontal)">
                                      <p:cBhvr>
                                        <p:cTn id="46" dur="500"/>
                                        <p:tgtEl>
                                          <p:spTgt spid="1102893"/>
                                        </p:tgtEl>
                                      </p:cBhvr>
                                    </p:animEffect>
                                  </p:childTnLst>
                                </p:cTn>
                              </p:par>
                              <p:par>
                                <p:cTn id="47" presetID="3" presetClass="entr" presetSubtype="10" fill="hold" nodeType="withEffect">
                                  <p:stCondLst>
                                    <p:cond delay="0"/>
                                  </p:stCondLst>
                                  <p:childTnLst>
                                    <p:set>
                                      <p:cBhvr>
                                        <p:cTn id="48" dur="1" fill="hold">
                                          <p:stCondLst>
                                            <p:cond delay="0"/>
                                          </p:stCondLst>
                                        </p:cTn>
                                        <p:tgtEl>
                                          <p:spTgt spid="1102894"/>
                                        </p:tgtEl>
                                        <p:attrNameLst>
                                          <p:attrName>style.visibility</p:attrName>
                                        </p:attrNameLst>
                                      </p:cBhvr>
                                      <p:to>
                                        <p:strVal val="visible"/>
                                      </p:to>
                                    </p:set>
                                    <p:animEffect transition="in" filter="blinds(horizontal)">
                                      <p:cBhvr>
                                        <p:cTn id="49" dur="500"/>
                                        <p:tgtEl>
                                          <p:spTgt spid="1102894"/>
                                        </p:tgtEl>
                                      </p:cBhvr>
                                    </p:animEffect>
                                  </p:childTnLst>
                                </p:cTn>
                              </p:par>
                              <p:par>
                                <p:cTn id="50" presetID="3" presetClass="entr" presetSubtype="10" fill="hold" nodeType="withEffect">
                                  <p:stCondLst>
                                    <p:cond delay="0"/>
                                  </p:stCondLst>
                                  <p:childTnLst>
                                    <p:set>
                                      <p:cBhvr>
                                        <p:cTn id="51" dur="1" fill="hold">
                                          <p:stCondLst>
                                            <p:cond delay="0"/>
                                          </p:stCondLst>
                                        </p:cTn>
                                        <p:tgtEl>
                                          <p:spTgt spid="1102892"/>
                                        </p:tgtEl>
                                        <p:attrNameLst>
                                          <p:attrName>style.visibility</p:attrName>
                                        </p:attrNameLst>
                                      </p:cBhvr>
                                      <p:to>
                                        <p:strVal val="visible"/>
                                      </p:to>
                                    </p:set>
                                    <p:animEffect transition="in" filter="blinds(horizontal)">
                                      <p:cBhvr>
                                        <p:cTn id="52" dur="500"/>
                                        <p:tgtEl>
                                          <p:spTgt spid="1102892"/>
                                        </p:tgtEl>
                                      </p:cBhvr>
                                    </p:animEffect>
                                  </p:childTnLst>
                                </p:cTn>
                              </p:par>
                              <p:par>
                                <p:cTn id="53" presetID="3" presetClass="entr" presetSubtype="10" fill="hold" nodeType="withEffect">
                                  <p:stCondLst>
                                    <p:cond delay="0"/>
                                  </p:stCondLst>
                                  <p:childTnLst>
                                    <p:set>
                                      <p:cBhvr>
                                        <p:cTn id="54" dur="1" fill="hold">
                                          <p:stCondLst>
                                            <p:cond delay="0"/>
                                          </p:stCondLst>
                                        </p:cTn>
                                        <p:tgtEl>
                                          <p:spTgt spid="1103021"/>
                                        </p:tgtEl>
                                        <p:attrNameLst>
                                          <p:attrName>style.visibility</p:attrName>
                                        </p:attrNameLst>
                                      </p:cBhvr>
                                      <p:to>
                                        <p:strVal val="visible"/>
                                      </p:to>
                                    </p:set>
                                    <p:animEffect transition="in" filter="blinds(horizontal)">
                                      <p:cBhvr>
                                        <p:cTn id="55" dur="500"/>
                                        <p:tgtEl>
                                          <p:spTgt spid="11030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03042"/>
                                        </p:tgtEl>
                                        <p:attrNameLst>
                                          <p:attrName>style.visibility</p:attrName>
                                        </p:attrNameLst>
                                      </p:cBhvr>
                                      <p:to>
                                        <p:strVal val="visible"/>
                                      </p:to>
                                    </p:set>
                                    <p:animEffect transition="in" filter="blinds(horizontal)">
                                      <p:cBhvr>
                                        <p:cTn id="60" dur="500"/>
                                        <p:tgtEl>
                                          <p:spTgt spid="110304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03041"/>
                                        </p:tgtEl>
                                        <p:attrNameLst>
                                          <p:attrName>style.visibility</p:attrName>
                                        </p:attrNameLst>
                                      </p:cBhvr>
                                      <p:to>
                                        <p:strVal val="visible"/>
                                      </p:to>
                                    </p:set>
                                    <p:animEffect transition="in" filter="blinds(horizontal)">
                                      <p:cBhvr>
                                        <p:cTn id="65" dur="500"/>
                                        <p:tgtEl>
                                          <p:spTgt spid="110304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103040"/>
                                        </p:tgtEl>
                                        <p:attrNameLst>
                                          <p:attrName>style.visibility</p:attrName>
                                        </p:attrNameLst>
                                      </p:cBhvr>
                                      <p:to>
                                        <p:strVal val="visible"/>
                                      </p:to>
                                    </p:set>
                                    <p:animEffect transition="in" filter="blinds(horizontal)">
                                      <p:cBhvr>
                                        <p:cTn id="70" dur="500"/>
                                        <p:tgtEl>
                                          <p:spTgt spid="110304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03039"/>
                                        </p:tgtEl>
                                        <p:attrNameLst>
                                          <p:attrName>style.visibility</p:attrName>
                                        </p:attrNameLst>
                                      </p:cBhvr>
                                      <p:to>
                                        <p:strVal val="visible"/>
                                      </p:to>
                                    </p:set>
                                    <p:animEffect transition="in" filter="blinds(horizontal)">
                                      <p:cBhvr>
                                        <p:cTn id="75" dur="500"/>
                                        <p:tgtEl>
                                          <p:spTgt spid="110303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03038"/>
                                        </p:tgtEl>
                                        <p:attrNameLst>
                                          <p:attrName>style.visibility</p:attrName>
                                        </p:attrNameLst>
                                      </p:cBhvr>
                                      <p:to>
                                        <p:strVal val="visible"/>
                                      </p:to>
                                    </p:set>
                                    <p:animEffect transition="in" filter="blinds(horizontal)">
                                      <p:cBhvr>
                                        <p:cTn id="80" dur="500"/>
                                        <p:tgtEl>
                                          <p:spTgt spid="110303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103037"/>
                                        </p:tgtEl>
                                        <p:attrNameLst>
                                          <p:attrName>style.visibility</p:attrName>
                                        </p:attrNameLst>
                                      </p:cBhvr>
                                      <p:to>
                                        <p:strVal val="visible"/>
                                      </p:to>
                                    </p:set>
                                    <p:animEffect transition="in" filter="blinds(horizontal)">
                                      <p:cBhvr>
                                        <p:cTn id="85" dur="500"/>
                                        <p:tgtEl>
                                          <p:spTgt spid="110303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103036"/>
                                        </p:tgtEl>
                                        <p:attrNameLst>
                                          <p:attrName>style.visibility</p:attrName>
                                        </p:attrNameLst>
                                      </p:cBhvr>
                                      <p:to>
                                        <p:strVal val="visible"/>
                                      </p:to>
                                    </p:set>
                                    <p:animEffect transition="in" filter="blinds(horizontal)">
                                      <p:cBhvr>
                                        <p:cTn id="90" dur="500"/>
                                        <p:tgtEl>
                                          <p:spTgt spid="110303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103035"/>
                                        </p:tgtEl>
                                        <p:attrNameLst>
                                          <p:attrName>style.visibility</p:attrName>
                                        </p:attrNameLst>
                                      </p:cBhvr>
                                      <p:to>
                                        <p:strVal val="visible"/>
                                      </p:to>
                                    </p:set>
                                    <p:animEffect transition="in" filter="blinds(horizontal)">
                                      <p:cBhvr>
                                        <p:cTn id="95" dur="500"/>
                                        <p:tgtEl>
                                          <p:spTgt spid="110303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103034"/>
                                        </p:tgtEl>
                                        <p:attrNameLst>
                                          <p:attrName>style.visibility</p:attrName>
                                        </p:attrNameLst>
                                      </p:cBhvr>
                                      <p:to>
                                        <p:strVal val="visible"/>
                                      </p:to>
                                    </p:set>
                                    <p:animEffect transition="in" filter="blinds(horizontal)">
                                      <p:cBhvr>
                                        <p:cTn id="100" dur="500"/>
                                        <p:tgtEl>
                                          <p:spTgt spid="110303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103033"/>
                                        </p:tgtEl>
                                        <p:attrNameLst>
                                          <p:attrName>style.visibility</p:attrName>
                                        </p:attrNameLst>
                                      </p:cBhvr>
                                      <p:to>
                                        <p:strVal val="visible"/>
                                      </p:to>
                                    </p:set>
                                    <p:animEffect transition="in" filter="blinds(horizontal)">
                                      <p:cBhvr>
                                        <p:cTn id="105" dur="500"/>
                                        <p:tgtEl>
                                          <p:spTgt spid="1103033"/>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103032"/>
                                        </p:tgtEl>
                                        <p:attrNameLst>
                                          <p:attrName>style.visibility</p:attrName>
                                        </p:attrNameLst>
                                      </p:cBhvr>
                                      <p:to>
                                        <p:strVal val="visible"/>
                                      </p:to>
                                    </p:set>
                                    <p:animEffect transition="in" filter="blinds(horizontal)">
                                      <p:cBhvr>
                                        <p:cTn id="110" dur="500"/>
                                        <p:tgtEl>
                                          <p:spTgt spid="110303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103031"/>
                                        </p:tgtEl>
                                        <p:attrNameLst>
                                          <p:attrName>style.visibility</p:attrName>
                                        </p:attrNameLst>
                                      </p:cBhvr>
                                      <p:to>
                                        <p:strVal val="visible"/>
                                      </p:to>
                                    </p:set>
                                    <p:animEffect transition="in" filter="blinds(horizontal)">
                                      <p:cBhvr>
                                        <p:cTn id="115" dur="500"/>
                                        <p:tgtEl>
                                          <p:spTgt spid="110303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103030"/>
                                        </p:tgtEl>
                                        <p:attrNameLst>
                                          <p:attrName>style.visibility</p:attrName>
                                        </p:attrNameLst>
                                      </p:cBhvr>
                                      <p:to>
                                        <p:strVal val="visible"/>
                                      </p:to>
                                    </p:set>
                                    <p:animEffect transition="in" filter="blinds(horizontal)">
                                      <p:cBhvr>
                                        <p:cTn id="120" dur="500"/>
                                        <p:tgtEl>
                                          <p:spTgt spid="110303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103029"/>
                                        </p:tgtEl>
                                        <p:attrNameLst>
                                          <p:attrName>style.visibility</p:attrName>
                                        </p:attrNameLst>
                                      </p:cBhvr>
                                      <p:to>
                                        <p:strVal val="visible"/>
                                      </p:to>
                                    </p:set>
                                    <p:animEffect transition="in" filter="blinds(horizontal)">
                                      <p:cBhvr>
                                        <p:cTn id="125" dur="500"/>
                                        <p:tgtEl>
                                          <p:spTgt spid="110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74" grpId="0"/>
      <p:bldP spid="1102873" grpId="0"/>
      <p:bldP spid="1102872" grpId="0"/>
      <p:bldP spid="1102871" grpId="0"/>
      <p:bldP spid="1103029" grpId="0"/>
      <p:bldP spid="1103030" grpId="0"/>
      <p:bldP spid="1103031" grpId="0"/>
      <p:bldP spid="1103032" grpId="0"/>
      <p:bldP spid="1103033" grpId="0"/>
      <p:bldP spid="1103034" grpId="0"/>
      <p:bldP spid="1103035" grpId="0"/>
      <p:bldP spid="1103036" grpId="0"/>
      <p:bldP spid="1103037" grpId="0"/>
      <p:bldP spid="1103038" grpId="0"/>
      <p:bldP spid="1103039" grpId="0"/>
      <p:bldP spid="1103040" grpId="0"/>
      <p:bldP spid="1103041" grpId="0"/>
      <p:bldP spid="110304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2161" name="Rectangle 33"/>
          <p:cNvSpPr/>
          <p:nvPr/>
        </p:nvSpPr>
        <p:spPr>
          <a:xfrm>
            <a:off x="-4762" y="53975"/>
            <a:ext cx="9185275" cy="5630863"/>
          </a:xfrm>
          <a:prstGeom prst="rect">
            <a:avLst/>
          </a:prstGeom>
          <a:noFill/>
          <a:ln w="19050">
            <a:noFill/>
          </a:ln>
        </p:spPr>
        <p:txBody>
          <a:bodyPr wrap="square" anchor="ctr">
            <a:spAutoFit/>
          </a:bodyPr>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复习集成块一  民主选举与民主决策</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我国的选举制度及选举方式；</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公民参与民主决策的多种方式；</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3.</a:t>
            </a:r>
            <a:r>
              <a:rPr lang="zh-CN" altLang="en-US" sz="4000" b="1" dirty="0">
                <a:solidFill>
                  <a:srgbClr val="FF0000"/>
                </a:solidFill>
                <a:latin typeface="方正宋黑简体" pitchFamily="65" charset="-122"/>
                <a:ea typeface="方正宋黑简体" pitchFamily="65" charset="-122"/>
              </a:rPr>
              <a:t>公民直接参与民主决策的意义。</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2161"/>
                                        </p:tgtEl>
                                        <p:attrNameLst>
                                          <p:attrName>style.visibility</p:attrName>
                                        </p:attrNameLst>
                                      </p:cBhvr>
                                      <p:to>
                                        <p:strVal val="visible"/>
                                      </p:to>
                                    </p:set>
                                    <p:animEffect transition="in" filter="wipe(left)">
                                      <p:cBhvr>
                                        <p:cTn id="7" dur="1000"/>
                                        <p:tgtEl>
                                          <p:spTgt spid="43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1"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3425" name="Object 4"/>
          <p:cNvGraphicFramePr/>
          <p:nvPr/>
        </p:nvGraphicFramePr>
        <p:xfrm>
          <a:off x="446088" y="1268413"/>
          <a:ext cx="8251825" cy="4146550"/>
        </p:xfrm>
        <a:graphic>
          <a:graphicData uri="http://schemas.openxmlformats.org/presentationml/2006/ole">
            <mc:AlternateContent xmlns:mc="http://schemas.openxmlformats.org/markup-compatibility/2006">
              <mc:Choice xmlns:v="urn:schemas-microsoft-com:vml" Requires="v">
                <p:oleObj spid="_x0000_s3135" name="" r:id="rId1" imgW="8253730" imgH="4148455" progId="Word.Document.8">
                  <p:embed/>
                </p:oleObj>
              </mc:Choice>
              <mc:Fallback>
                <p:oleObj name="" r:id="rId1" imgW="8253730" imgH="4148455" progId="Word.Document.8">
                  <p:embed/>
                  <p:pic>
                    <p:nvPicPr>
                      <p:cNvPr id="0" name="图片 3134"/>
                      <p:cNvPicPr/>
                      <p:nvPr/>
                    </p:nvPicPr>
                    <p:blipFill>
                      <a:blip r:embed="rId2"/>
                      <a:stretch>
                        <a:fillRect/>
                      </a:stretch>
                    </p:blipFill>
                    <p:spPr>
                      <a:xfrm>
                        <a:off x="446088" y="1268413"/>
                        <a:ext cx="8251825" cy="4146550"/>
                      </a:xfrm>
                      <a:prstGeom prst="rect">
                        <a:avLst/>
                      </a:prstGeom>
                      <a:noFill/>
                      <a:ln w="38100">
                        <a:noFill/>
                        <a:miter/>
                      </a:ln>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5473" name="Object 2"/>
          <p:cNvGraphicFramePr/>
          <p:nvPr/>
        </p:nvGraphicFramePr>
        <p:xfrm>
          <a:off x="469900" y="684213"/>
          <a:ext cx="8162925" cy="1689100"/>
        </p:xfrm>
        <a:graphic>
          <a:graphicData uri="http://schemas.openxmlformats.org/presentationml/2006/ole">
            <mc:AlternateContent xmlns:mc="http://schemas.openxmlformats.org/markup-compatibility/2006">
              <mc:Choice xmlns:v="urn:schemas-microsoft-com:vml" Requires="v">
                <p:oleObj spid="_x0000_s3136" name="" r:id="rId1" imgW="8279765" imgH="1713230" progId="Word.Document.8">
                  <p:embed/>
                </p:oleObj>
              </mc:Choice>
              <mc:Fallback>
                <p:oleObj name="" r:id="rId1" imgW="8279765" imgH="1713230" progId="Word.Document.8">
                  <p:embed/>
                  <p:pic>
                    <p:nvPicPr>
                      <p:cNvPr id="0" name="图片 3135"/>
                      <p:cNvPicPr/>
                      <p:nvPr/>
                    </p:nvPicPr>
                    <p:blipFill>
                      <a:blip r:embed="rId2"/>
                      <a:stretch>
                        <a:fillRect/>
                      </a:stretch>
                    </p:blipFill>
                    <p:spPr>
                      <a:xfrm>
                        <a:off x="469900" y="684213"/>
                        <a:ext cx="8162925" cy="1689100"/>
                      </a:xfrm>
                      <a:prstGeom prst="rect">
                        <a:avLst/>
                      </a:prstGeom>
                      <a:noFill/>
                      <a:ln w="38100">
                        <a:noFill/>
                        <a:miter/>
                      </a:ln>
                    </p:spPr>
                  </p:pic>
                </p:oleObj>
              </mc:Fallback>
            </mc:AlternateContent>
          </a:graphicData>
        </a:graphic>
      </p:graphicFrame>
      <p:graphicFrame>
        <p:nvGraphicFramePr>
          <p:cNvPr id="1101828" name="Object 4"/>
          <p:cNvGraphicFramePr/>
          <p:nvPr/>
        </p:nvGraphicFramePr>
        <p:xfrm>
          <a:off x="468313" y="1793875"/>
          <a:ext cx="8251825" cy="1184275"/>
        </p:xfrm>
        <a:graphic>
          <a:graphicData uri="http://schemas.openxmlformats.org/presentationml/2006/ole">
            <mc:AlternateContent xmlns:mc="http://schemas.openxmlformats.org/markup-compatibility/2006">
              <mc:Choice xmlns:v="urn:schemas-microsoft-com:vml" Requires="v">
                <p:oleObj spid="_x0000_s3140" name="" r:id="rId3" imgW="8253730" imgH="1185545" progId="Word.Document.8">
                  <p:embed/>
                </p:oleObj>
              </mc:Choice>
              <mc:Fallback>
                <p:oleObj name="" r:id="rId3" imgW="8253730" imgH="1185545" progId="Word.Document.8">
                  <p:embed/>
                  <p:pic>
                    <p:nvPicPr>
                      <p:cNvPr id="0" name="图片 3139"/>
                      <p:cNvPicPr/>
                      <p:nvPr/>
                    </p:nvPicPr>
                    <p:blipFill>
                      <a:blip r:embed="rId4"/>
                      <a:stretch>
                        <a:fillRect/>
                      </a:stretch>
                    </p:blipFill>
                    <p:spPr>
                      <a:xfrm>
                        <a:off x="468313" y="1793875"/>
                        <a:ext cx="8251825" cy="1184275"/>
                      </a:xfrm>
                      <a:prstGeom prst="rect">
                        <a:avLst/>
                      </a:prstGeom>
                      <a:noFill/>
                      <a:ln w="38100">
                        <a:noFill/>
                        <a:miter/>
                      </a:ln>
                    </p:spPr>
                  </p:pic>
                </p:oleObj>
              </mc:Fallback>
            </mc:AlternateContent>
          </a:graphicData>
        </a:graphic>
      </p:graphicFrame>
      <p:graphicFrame>
        <p:nvGraphicFramePr>
          <p:cNvPr id="1101831" name="Object 7"/>
          <p:cNvGraphicFramePr/>
          <p:nvPr/>
        </p:nvGraphicFramePr>
        <p:xfrm>
          <a:off x="468313" y="3097213"/>
          <a:ext cx="8205787" cy="3140075"/>
        </p:xfrm>
        <a:graphic>
          <a:graphicData uri="http://schemas.openxmlformats.org/presentationml/2006/ole">
            <mc:AlternateContent xmlns:mc="http://schemas.openxmlformats.org/markup-compatibility/2006">
              <mc:Choice xmlns:v="urn:schemas-microsoft-com:vml" Requires="v">
                <p:oleObj spid="_x0000_s3134" name="" r:id="rId5" imgW="8253730" imgH="3161030" progId="Word.Document.8">
                  <p:embed/>
                </p:oleObj>
              </mc:Choice>
              <mc:Fallback>
                <p:oleObj name="" r:id="rId5" imgW="8253730" imgH="3161030" progId="Word.Document.8">
                  <p:embed/>
                  <p:pic>
                    <p:nvPicPr>
                      <p:cNvPr id="0" name="图片 3133"/>
                      <p:cNvPicPr/>
                      <p:nvPr/>
                    </p:nvPicPr>
                    <p:blipFill>
                      <a:blip r:embed="rId6"/>
                      <a:stretch>
                        <a:fillRect/>
                      </a:stretch>
                    </p:blipFill>
                    <p:spPr>
                      <a:xfrm>
                        <a:off x="468313" y="3097213"/>
                        <a:ext cx="8205787" cy="31400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1828"/>
                                        </p:tgtEl>
                                        <p:attrNameLst>
                                          <p:attrName>style.visibility</p:attrName>
                                        </p:attrNameLst>
                                      </p:cBhvr>
                                      <p:to>
                                        <p:strVal val="visible"/>
                                      </p:to>
                                    </p:set>
                                    <p:animEffect transition="in" filter="blinds(horizontal)">
                                      <p:cBhvr>
                                        <p:cTn id="7" dur="500"/>
                                        <p:tgtEl>
                                          <p:spTgt spid="11018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1831"/>
                                        </p:tgtEl>
                                        <p:attrNameLst>
                                          <p:attrName>style.visibility</p:attrName>
                                        </p:attrNameLst>
                                      </p:cBhvr>
                                      <p:to>
                                        <p:strVal val="visible"/>
                                      </p:to>
                                    </p:set>
                                    <p:animEffect transition="in" filter="blinds(horizontal)">
                                      <p:cBhvr>
                                        <p:cTn id="12" dur="500"/>
                                        <p:tgtEl>
                                          <p:spTgt spid="1101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7521" name="Object 3"/>
          <p:cNvGraphicFramePr/>
          <p:nvPr/>
        </p:nvGraphicFramePr>
        <p:xfrm>
          <a:off x="466725" y="1412875"/>
          <a:ext cx="8213725" cy="3600450"/>
        </p:xfrm>
        <a:graphic>
          <a:graphicData uri="http://schemas.openxmlformats.org/presentationml/2006/ole">
            <mc:AlternateContent xmlns:mc="http://schemas.openxmlformats.org/markup-compatibility/2006">
              <mc:Choice xmlns:v="urn:schemas-microsoft-com:vml" Requires="v">
                <p:oleObj spid="_x0000_s3137" name="" r:id="rId1" imgW="8340725" imgH="3649980" progId="Word.Document.8">
                  <p:embed/>
                </p:oleObj>
              </mc:Choice>
              <mc:Fallback>
                <p:oleObj name="" r:id="rId1" imgW="8340725" imgH="3649980" progId="Word.Document.8">
                  <p:embed/>
                  <p:pic>
                    <p:nvPicPr>
                      <p:cNvPr id="0" name="图片 3136"/>
                      <p:cNvPicPr/>
                      <p:nvPr/>
                    </p:nvPicPr>
                    <p:blipFill>
                      <a:blip r:embed="rId2"/>
                      <a:stretch>
                        <a:fillRect/>
                      </a:stretch>
                    </p:blipFill>
                    <p:spPr>
                      <a:xfrm>
                        <a:off x="466725" y="1412875"/>
                        <a:ext cx="8213725" cy="3600450"/>
                      </a:xfrm>
                      <a:prstGeom prst="rect">
                        <a:avLst/>
                      </a:prstGeom>
                      <a:noFill/>
                      <a:ln w="38100">
                        <a:noFill/>
                        <a:miter/>
                      </a:ln>
                    </p:spPr>
                  </p:pic>
                </p:oleObj>
              </mc:Fallback>
            </mc:AlternateContent>
          </a:graphicData>
        </a:graphic>
      </p:graphicFrame>
      <p:graphicFrame>
        <p:nvGraphicFramePr>
          <p:cNvPr id="1100804" name="Object 4"/>
          <p:cNvGraphicFramePr/>
          <p:nvPr/>
        </p:nvGraphicFramePr>
        <p:xfrm>
          <a:off x="460375" y="3149600"/>
          <a:ext cx="8296275" cy="1763713"/>
        </p:xfrm>
        <a:graphic>
          <a:graphicData uri="http://schemas.openxmlformats.org/presentationml/2006/ole">
            <mc:AlternateContent xmlns:mc="http://schemas.openxmlformats.org/markup-compatibility/2006">
              <mc:Choice xmlns:v="urn:schemas-microsoft-com:vml" Requires="v">
                <p:oleObj spid="_x0000_s3138" name="" r:id="rId3" imgW="8343900" imgH="1772285" progId="Word.Document.8">
                  <p:embed/>
                </p:oleObj>
              </mc:Choice>
              <mc:Fallback>
                <p:oleObj name="" r:id="rId3" imgW="8343900" imgH="1772285" progId="Word.Document.8">
                  <p:embed/>
                  <p:pic>
                    <p:nvPicPr>
                      <p:cNvPr id="0" name="图片 3137"/>
                      <p:cNvPicPr/>
                      <p:nvPr/>
                    </p:nvPicPr>
                    <p:blipFill>
                      <a:blip r:embed="rId4"/>
                      <a:stretch>
                        <a:fillRect/>
                      </a:stretch>
                    </p:blipFill>
                    <p:spPr>
                      <a:xfrm>
                        <a:off x="460375" y="3149600"/>
                        <a:ext cx="8296275" cy="1763713"/>
                      </a:xfrm>
                      <a:prstGeom prst="rect">
                        <a:avLst/>
                      </a:prstGeom>
                      <a:noFill/>
                      <a:ln w="38100">
                        <a:noFill/>
                        <a:miter/>
                      </a:ln>
                    </p:spPr>
                  </p:pic>
                </p:oleObj>
              </mc:Fallback>
            </mc:AlternateContent>
          </a:graphicData>
        </a:graphic>
      </p:graphicFrame>
      <p:graphicFrame>
        <p:nvGraphicFramePr>
          <p:cNvPr id="1100805" name="Object 5"/>
          <p:cNvGraphicFramePr/>
          <p:nvPr/>
        </p:nvGraphicFramePr>
        <p:xfrm>
          <a:off x="463550" y="3783013"/>
          <a:ext cx="8356600" cy="1184275"/>
        </p:xfrm>
        <a:graphic>
          <a:graphicData uri="http://schemas.openxmlformats.org/presentationml/2006/ole">
            <mc:AlternateContent xmlns:mc="http://schemas.openxmlformats.org/markup-compatibility/2006">
              <mc:Choice xmlns:v="urn:schemas-microsoft-com:vml" Requires="v">
                <p:oleObj spid="_x0000_s3139" name="" r:id="rId5" imgW="8343900" imgH="1183640" progId="Word.Document.8">
                  <p:embed/>
                </p:oleObj>
              </mc:Choice>
              <mc:Fallback>
                <p:oleObj name="" r:id="rId5" imgW="8343900" imgH="1183640" progId="Word.Document.8">
                  <p:embed/>
                  <p:pic>
                    <p:nvPicPr>
                      <p:cNvPr id="0" name="图片 3138"/>
                      <p:cNvPicPr/>
                      <p:nvPr/>
                    </p:nvPicPr>
                    <p:blipFill>
                      <a:blip r:embed="rId6"/>
                      <a:stretch>
                        <a:fillRect/>
                      </a:stretch>
                    </p:blipFill>
                    <p:spPr>
                      <a:xfrm>
                        <a:off x="463550" y="3783013"/>
                        <a:ext cx="8356600" cy="11842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0804"/>
                                        </p:tgtEl>
                                        <p:attrNameLst>
                                          <p:attrName>style.visibility</p:attrName>
                                        </p:attrNameLst>
                                      </p:cBhvr>
                                      <p:to>
                                        <p:strVal val="visible"/>
                                      </p:to>
                                    </p:set>
                                    <p:animEffect transition="in" filter="blinds(horizontal)">
                                      <p:cBhvr>
                                        <p:cTn id="7" dur="500"/>
                                        <p:tgtEl>
                                          <p:spTgt spid="1100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0805"/>
                                        </p:tgtEl>
                                        <p:attrNameLst>
                                          <p:attrName>style.visibility</p:attrName>
                                        </p:attrNameLst>
                                      </p:cBhvr>
                                      <p:to>
                                        <p:strVal val="visible"/>
                                      </p:to>
                                    </p:set>
                                    <p:animEffect transition="in" filter="blinds(horizontal)">
                                      <p:cBhvr>
                                        <p:cTn id="12" dur="500"/>
                                        <p:tgtEl>
                                          <p:spTgt spid="1100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09570"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在“一题多变”中应用好</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09577"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1617" name="Object 4"/>
          <p:cNvGraphicFramePr/>
          <p:nvPr/>
        </p:nvGraphicFramePr>
        <p:xfrm>
          <a:off x="950913" y="36513"/>
          <a:ext cx="7364412" cy="625475"/>
        </p:xfrm>
        <a:graphic>
          <a:graphicData uri="http://schemas.openxmlformats.org/presentationml/2006/ole">
            <mc:AlternateContent xmlns:mc="http://schemas.openxmlformats.org/markup-compatibility/2006">
              <mc:Choice xmlns:v="urn:schemas-microsoft-com:vml" Requires="v">
                <p:oleObj spid="_x0000_s3082" name="" r:id="rId1" imgW="7476490" imgH="640715" progId="Word.Document.8">
                  <p:embed/>
                </p:oleObj>
              </mc:Choice>
              <mc:Fallback>
                <p:oleObj name="" r:id="rId1" imgW="7476490" imgH="640715" progId="Word.Document.8">
                  <p:embed/>
                  <p:pic>
                    <p:nvPicPr>
                      <p:cNvPr id="0" name="图片 3081"/>
                      <p:cNvPicPr/>
                      <p:nvPr/>
                    </p:nvPicPr>
                    <p:blipFill>
                      <a:blip r:embed="rId2"/>
                      <a:stretch>
                        <a:fillRect/>
                      </a:stretch>
                    </p:blipFill>
                    <p:spPr>
                      <a:xfrm>
                        <a:off x="950913" y="36513"/>
                        <a:ext cx="7364412" cy="625475"/>
                      </a:xfrm>
                      <a:prstGeom prst="rect">
                        <a:avLst/>
                      </a:prstGeom>
                      <a:noFill/>
                      <a:ln w="38100">
                        <a:noFill/>
                        <a:miter/>
                      </a:ln>
                    </p:spPr>
                  </p:pic>
                </p:oleObj>
              </mc:Fallback>
            </mc:AlternateContent>
          </a:graphicData>
        </a:graphic>
      </p:graphicFrame>
      <p:graphicFrame>
        <p:nvGraphicFramePr>
          <p:cNvPr id="111618" name="Object 5"/>
          <p:cNvGraphicFramePr/>
          <p:nvPr/>
        </p:nvGraphicFramePr>
        <p:xfrm>
          <a:off x="304800" y="533400"/>
          <a:ext cx="8593138" cy="4679950"/>
        </p:xfrm>
        <a:graphic>
          <a:graphicData uri="http://schemas.openxmlformats.org/presentationml/2006/ole">
            <mc:AlternateContent xmlns:mc="http://schemas.openxmlformats.org/markup-compatibility/2006">
              <mc:Choice xmlns:v="urn:schemas-microsoft-com:vml" Requires="v">
                <p:oleObj spid="_x0000_s3080" name="" r:id="rId3" imgW="8720455" imgH="4750435" progId="Word.Document.8">
                  <p:embed/>
                </p:oleObj>
              </mc:Choice>
              <mc:Fallback>
                <p:oleObj name="" r:id="rId3" imgW="8720455" imgH="4750435" progId="Word.Document.8">
                  <p:embed/>
                  <p:pic>
                    <p:nvPicPr>
                      <p:cNvPr id="0" name="图片 3079"/>
                      <p:cNvPicPr/>
                      <p:nvPr/>
                    </p:nvPicPr>
                    <p:blipFill>
                      <a:blip r:embed="rId4"/>
                      <a:stretch>
                        <a:fillRect/>
                      </a:stretch>
                    </p:blipFill>
                    <p:spPr>
                      <a:xfrm>
                        <a:off x="304800" y="533400"/>
                        <a:ext cx="8593138" cy="4679950"/>
                      </a:xfrm>
                      <a:prstGeom prst="rect">
                        <a:avLst/>
                      </a:prstGeom>
                      <a:noFill/>
                      <a:ln w="38100">
                        <a:noFill/>
                        <a:miter/>
                      </a:ln>
                    </p:spPr>
                  </p:pic>
                </p:oleObj>
              </mc:Fallback>
            </mc:AlternateContent>
          </a:graphicData>
        </a:graphic>
      </p:graphicFrame>
      <p:graphicFrame>
        <p:nvGraphicFramePr>
          <p:cNvPr id="801798" name="Object 6"/>
          <p:cNvGraphicFramePr/>
          <p:nvPr/>
        </p:nvGraphicFramePr>
        <p:xfrm>
          <a:off x="255588" y="3913188"/>
          <a:ext cx="8567737" cy="2627312"/>
        </p:xfrm>
        <a:graphic>
          <a:graphicData uri="http://schemas.openxmlformats.org/presentationml/2006/ole">
            <mc:AlternateContent xmlns:mc="http://schemas.openxmlformats.org/markup-compatibility/2006">
              <mc:Choice xmlns:v="urn:schemas-microsoft-com:vml" Requires="v">
                <p:oleObj spid="_x0000_s3081" name="" r:id="rId5" imgW="8649970" imgH="2640965" progId="Word.Document.8">
                  <p:embed/>
                </p:oleObj>
              </mc:Choice>
              <mc:Fallback>
                <p:oleObj name="" r:id="rId5" imgW="8649970" imgH="2640965" progId="Word.Document.8">
                  <p:embed/>
                  <p:pic>
                    <p:nvPicPr>
                      <p:cNvPr id="0" name="图片 3080"/>
                      <p:cNvPicPr/>
                      <p:nvPr/>
                    </p:nvPicPr>
                    <p:blipFill>
                      <a:blip r:embed="rId6"/>
                      <a:stretch>
                        <a:fillRect/>
                      </a:stretch>
                    </p:blipFill>
                    <p:spPr>
                      <a:xfrm>
                        <a:off x="255588" y="3913188"/>
                        <a:ext cx="8567737" cy="2627312"/>
                      </a:xfrm>
                      <a:prstGeom prst="rect">
                        <a:avLst/>
                      </a:prstGeom>
                      <a:noFill/>
                      <a:ln w="38100">
                        <a:noFill/>
                        <a:miter/>
                      </a:ln>
                    </p:spPr>
                  </p:pic>
                </p:oleObj>
              </mc:Fallback>
            </mc:AlternateContent>
          </a:graphicData>
        </a:graphic>
      </p:graphicFrame>
      <p:graphicFrame>
        <p:nvGraphicFramePr>
          <p:cNvPr id="801799" name="Object 7"/>
          <p:cNvGraphicFramePr/>
          <p:nvPr/>
        </p:nvGraphicFramePr>
        <p:xfrm>
          <a:off x="307975" y="6164263"/>
          <a:ext cx="2660650" cy="593725"/>
        </p:xfrm>
        <a:graphic>
          <a:graphicData uri="http://schemas.openxmlformats.org/presentationml/2006/ole">
            <mc:AlternateContent xmlns:mc="http://schemas.openxmlformats.org/markup-compatibility/2006">
              <mc:Choice xmlns:v="urn:schemas-microsoft-com:vml" Requires="v">
                <p:oleObj spid="_x0000_s3083" name="" r:id="rId7" imgW="2717165" imgH="601980" progId="Word.Document.8">
                  <p:embed/>
                </p:oleObj>
              </mc:Choice>
              <mc:Fallback>
                <p:oleObj name="" r:id="rId7" imgW="2717165" imgH="601980" progId="Word.Document.8">
                  <p:embed/>
                  <p:pic>
                    <p:nvPicPr>
                      <p:cNvPr id="0" name="图片 3082"/>
                      <p:cNvPicPr/>
                      <p:nvPr/>
                    </p:nvPicPr>
                    <p:blipFill>
                      <a:blip r:embed="rId8"/>
                      <a:stretch>
                        <a:fillRect/>
                      </a:stretch>
                    </p:blipFill>
                    <p:spPr>
                      <a:xfrm>
                        <a:off x="307975" y="6164263"/>
                        <a:ext cx="2660650" cy="5937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1798"/>
                                        </p:tgtEl>
                                        <p:attrNameLst>
                                          <p:attrName>style.visibility</p:attrName>
                                        </p:attrNameLst>
                                      </p:cBhvr>
                                      <p:to>
                                        <p:strVal val="visible"/>
                                      </p:to>
                                    </p:set>
                                    <p:animEffect transition="in" filter="blinds(horizontal)">
                                      <p:cBhvr>
                                        <p:cTn id="7" dur="500"/>
                                        <p:tgtEl>
                                          <p:spTgt spid="8017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1799"/>
                                        </p:tgtEl>
                                        <p:attrNameLst>
                                          <p:attrName>style.visibility</p:attrName>
                                        </p:attrNameLst>
                                      </p:cBhvr>
                                      <p:to>
                                        <p:strVal val="visible"/>
                                      </p:to>
                                    </p:set>
                                    <p:animEffect transition="in" filter="blinds(horizontal)">
                                      <p:cBhvr>
                                        <p:cTn id="12" dur="500"/>
                                        <p:tgtEl>
                                          <p:spTgt spid="80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3665" name="Object 4"/>
          <p:cNvGraphicFramePr/>
          <p:nvPr/>
        </p:nvGraphicFramePr>
        <p:xfrm>
          <a:off x="338138" y="593725"/>
          <a:ext cx="8501062" cy="5922963"/>
        </p:xfrm>
        <a:graphic>
          <a:graphicData uri="http://schemas.openxmlformats.org/presentationml/2006/ole">
            <mc:AlternateContent xmlns:mc="http://schemas.openxmlformats.org/markup-compatibility/2006">
              <mc:Choice xmlns:v="urn:schemas-microsoft-com:vml" Requires="v">
                <p:oleObj spid="_x0000_s3078" name="" r:id="rId1" imgW="8658860" imgH="5993130" progId="Word.Document.8">
                  <p:embed/>
                </p:oleObj>
              </mc:Choice>
              <mc:Fallback>
                <p:oleObj name="" r:id="rId1" imgW="8658860" imgH="5993130" progId="Word.Document.8">
                  <p:embed/>
                  <p:pic>
                    <p:nvPicPr>
                      <p:cNvPr id="0" name="图片 3077"/>
                      <p:cNvPicPr/>
                      <p:nvPr/>
                    </p:nvPicPr>
                    <p:blipFill>
                      <a:blip r:embed="rId2"/>
                      <a:stretch>
                        <a:fillRect/>
                      </a:stretch>
                    </p:blipFill>
                    <p:spPr>
                      <a:xfrm>
                        <a:off x="338138" y="593725"/>
                        <a:ext cx="8501062" cy="5922963"/>
                      </a:xfrm>
                      <a:prstGeom prst="rect">
                        <a:avLst/>
                      </a:prstGeom>
                      <a:noFill/>
                      <a:ln w="38100">
                        <a:noFill/>
                        <a:miter/>
                      </a:ln>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5713" name="Object 2"/>
          <p:cNvGraphicFramePr/>
          <p:nvPr/>
        </p:nvGraphicFramePr>
        <p:xfrm>
          <a:off x="458788" y="1193800"/>
          <a:ext cx="8204200" cy="4119563"/>
        </p:xfrm>
        <a:graphic>
          <a:graphicData uri="http://schemas.openxmlformats.org/presentationml/2006/ole">
            <mc:AlternateContent xmlns:mc="http://schemas.openxmlformats.org/markup-compatibility/2006">
              <mc:Choice xmlns:v="urn:schemas-microsoft-com:vml" Requires="v">
                <p:oleObj spid="_x0000_s3077" name="" r:id="rId1" imgW="8253730" imgH="4140835" progId="Word.Document.8">
                  <p:embed/>
                </p:oleObj>
              </mc:Choice>
              <mc:Fallback>
                <p:oleObj name="" r:id="rId1" imgW="8253730" imgH="4140835" progId="Word.Document.8">
                  <p:embed/>
                  <p:pic>
                    <p:nvPicPr>
                      <p:cNvPr id="0" name="图片 3076"/>
                      <p:cNvPicPr/>
                      <p:nvPr/>
                    </p:nvPicPr>
                    <p:blipFill>
                      <a:blip r:embed="rId2"/>
                      <a:stretch>
                        <a:fillRect/>
                      </a:stretch>
                    </p:blipFill>
                    <p:spPr>
                      <a:xfrm>
                        <a:off x="458788" y="1193800"/>
                        <a:ext cx="8204200" cy="4119563"/>
                      </a:xfrm>
                      <a:prstGeom prst="rect">
                        <a:avLst/>
                      </a:prstGeom>
                      <a:noFill/>
                      <a:ln w="38100">
                        <a:noFill/>
                        <a:miter/>
                      </a:ln>
                    </p:spPr>
                  </p:pic>
                </p:oleObj>
              </mc:Fallback>
            </mc:AlternateContent>
          </a:graphicData>
        </a:graphic>
      </p:graphicFrame>
      <p:graphicFrame>
        <p:nvGraphicFramePr>
          <p:cNvPr id="978947" name="Object 3"/>
          <p:cNvGraphicFramePr/>
          <p:nvPr/>
        </p:nvGraphicFramePr>
        <p:xfrm>
          <a:off x="423863" y="4781550"/>
          <a:ext cx="8251825" cy="592138"/>
        </p:xfrm>
        <a:graphic>
          <a:graphicData uri="http://schemas.openxmlformats.org/presentationml/2006/ole">
            <mc:AlternateContent xmlns:mc="http://schemas.openxmlformats.org/markup-compatibility/2006">
              <mc:Choice xmlns:v="urn:schemas-microsoft-com:vml" Requires="v">
                <p:oleObj spid="_x0000_s3079" name="" r:id="rId3" imgW="8253730" imgH="593090" progId="Word.Document.8">
                  <p:embed/>
                </p:oleObj>
              </mc:Choice>
              <mc:Fallback>
                <p:oleObj name="" r:id="rId3" imgW="8253730" imgH="593090" progId="Word.Document.8">
                  <p:embed/>
                  <p:pic>
                    <p:nvPicPr>
                      <p:cNvPr id="0" name="图片 3078"/>
                      <p:cNvPicPr/>
                      <p:nvPr/>
                    </p:nvPicPr>
                    <p:blipFill>
                      <a:blip r:embed="rId4"/>
                      <a:stretch>
                        <a:fillRect/>
                      </a:stretch>
                    </p:blipFill>
                    <p:spPr>
                      <a:xfrm>
                        <a:off x="423863" y="4781550"/>
                        <a:ext cx="8251825" cy="5921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blinds(horizontal)">
                                      <p:cBhvr>
                                        <p:cTn id="7" dur="500"/>
                                        <p:tgtEl>
                                          <p:spTgt spid="97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7761" name="Object 4"/>
          <p:cNvGraphicFramePr/>
          <p:nvPr/>
        </p:nvGraphicFramePr>
        <p:xfrm>
          <a:off x="444500" y="909638"/>
          <a:ext cx="8205788" cy="4241800"/>
        </p:xfrm>
        <a:graphic>
          <a:graphicData uri="http://schemas.openxmlformats.org/presentationml/2006/ole">
            <mc:AlternateContent xmlns:mc="http://schemas.openxmlformats.org/markup-compatibility/2006">
              <mc:Choice xmlns:v="urn:schemas-microsoft-com:vml" Requires="v">
                <p:oleObj spid="_x0000_s3144" name="" r:id="rId1" imgW="8253730" imgH="4267200" progId="Word.Document.8">
                  <p:embed/>
                </p:oleObj>
              </mc:Choice>
              <mc:Fallback>
                <p:oleObj name="" r:id="rId1" imgW="8253730" imgH="4267200" progId="Word.Document.8">
                  <p:embed/>
                  <p:pic>
                    <p:nvPicPr>
                      <p:cNvPr id="0" name="图片 3143"/>
                      <p:cNvPicPr/>
                      <p:nvPr/>
                    </p:nvPicPr>
                    <p:blipFill>
                      <a:blip r:embed="rId2"/>
                      <a:stretch>
                        <a:fillRect/>
                      </a:stretch>
                    </p:blipFill>
                    <p:spPr>
                      <a:xfrm>
                        <a:off x="444500" y="909638"/>
                        <a:ext cx="8205788" cy="4241800"/>
                      </a:xfrm>
                      <a:prstGeom prst="rect">
                        <a:avLst/>
                      </a:prstGeom>
                      <a:noFill/>
                      <a:ln w="38100">
                        <a:noFill/>
                        <a:miter/>
                      </a:ln>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9809" name="Object 2"/>
          <p:cNvGraphicFramePr/>
          <p:nvPr/>
        </p:nvGraphicFramePr>
        <p:xfrm>
          <a:off x="263525" y="96520"/>
          <a:ext cx="8501063" cy="2932113"/>
        </p:xfrm>
        <a:graphic>
          <a:graphicData uri="http://schemas.openxmlformats.org/presentationml/2006/ole">
            <mc:AlternateContent xmlns:mc="http://schemas.openxmlformats.org/markup-compatibility/2006">
              <mc:Choice xmlns:v="urn:schemas-microsoft-com:vml" Requires="v">
                <p:oleObj spid="_x0000_s3147" name="" r:id="rId1" imgW="8630920" imgH="2981325" progId="Word.Document.8">
                  <p:embed/>
                </p:oleObj>
              </mc:Choice>
              <mc:Fallback>
                <p:oleObj name="" r:id="rId1" imgW="8630920" imgH="2981325" progId="Word.Document.8">
                  <p:embed/>
                  <p:pic>
                    <p:nvPicPr>
                      <p:cNvPr id="0" name="图片 3146"/>
                      <p:cNvPicPr/>
                      <p:nvPr/>
                    </p:nvPicPr>
                    <p:blipFill>
                      <a:blip r:embed="rId2"/>
                      <a:stretch>
                        <a:fillRect/>
                      </a:stretch>
                    </p:blipFill>
                    <p:spPr>
                      <a:xfrm>
                        <a:off x="263525" y="96520"/>
                        <a:ext cx="8501063" cy="2932113"/>
                      </a:xfrm>
                      <a:prstGeom prst="rect">
                        <a:avLst/>
                      </a:prstGeom>
                      <a:noFill/>
                      <a:ln w="38100">
                        <a:noFill/>
                        <a:miter/>
                      </a:ln>
                    </p:spPr>
                  </p:pic>
                </p:oleObj>
              </mc:Fallback>
            </mc:AlternateContent>
          </a:graphicData>
        </a:graphic>
      </p:graphicFrame>
      <p:graphicFrame>
        <p:nvGraphicFramePr>
          <p:cNvPr id="1130499" name="Object 3"/>
          <p:cNvGraphicFramePr/>
          <p:nvPr/>
        </p:nvGraphicFramePr>
        <p:xfrm>
          <a:off x="263525" y="1860550"/>
          <a:ext cx="8493125" cy="1168400"/>
        </p:xfrm>
        <a:graphic>
          <a:graphicData uri="http://schemas.openxmlformats.org/presentationml/2006/ole">
            <mc:AlternateContent xmlns:mc="http://schemas.openxmlformats.org/markup-compatibility/2006">
              <mc:Choice xmlns:v="urn:schemas-microsoft-com:vml" Requires="v">
                <p:oleObj spid="_x0000_s3143" name="" r:id="rId3" imgW="8619490" imgH="1189990" progId="Word.Document.8">
                  <p:embed/>
                </p:oleObj>
              </mc:Choice>
              <mc:Fallback>
                <p:oleObj name="" r:id="rId3" imgW="8619490" imgH="1189990" progId="Word.Document.8">
                  <p:embed/>
                  <p:pic>
                    <p:nvPicPr>
                      <p:cNvPr id="0" name="图片 3142"/>
                      <p:cNvPicPr/>
                      <p:nvPr/>
                    </p:nvPicPr>
                    <p:blipFill>
                      <a:blip r:embed="rId4"/>
                      <a:stretch>
                        <a:fillRect/>
                      </a:stretch>
                    </p:blipFill>
                    <p:spPr>
                      <a:xfrm>
                        <a:off x="263525" y="1860550"/>
                        <a:ext cx="8493125" cy="1168400"/>
                      </a:xfrm>
                      <a:prstGeom prst="rect">
                        <a:avLst/>
                      </a:prstGeom>
                      <a:noFill/>
                      <a:ln w="38100">
                        <a:noFill/>
                        <a:miter/>
                      </a:ln>
                    </p:spPr>
                  </p:pic>
                </p:oleObj>
              </mc:Fallback>
            </mc:AlternateContent>
          </a:graphicData>
        </a:graphic>
      </p:graphicFrame>
      <p:sp>
        <p:nvSpPr>
          <p:cNvPr id="1130510" name="Rectangle 14"/>
          <p:cNvSpPr/>
          <p:nvPr/>
        </p:nvSpPr>
        <p:spPr>
          <a:xfrm>
            <a:off x="1331913" y="2628900"/>
            <a:ext cx="7496175" cy="427038"/>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简介</a:t>
            </a:r>
            <a:endParaRPr lang="zh-CN" altLang="en-US" sz="2200" dirty="0">
              <a:latin typeface="Arial" panose="020B0604020202020204" pitchFamily="34" charset="0"/>
              <a:ea typeface="宋体" panose="02010600030101010101" pitchFamily="2" charset="-122"/>
            </a:endParaRPr>
          </a:p>
        </p:txBody>
      </p:sp>
      <p:sp>
        <p:nvSpPr>
          <p:cNvPr id="1130509" name="Rectangle 13"/>
          <p:cNvSpPr/>
          <p:nvPr/>
        </p:nvSpPr>
        <p:spPr>
          <a:xfrm>
            <a:off x="260350" y="2628900"/>
            <a:ext cx="1071563" cy="427038"/>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概念</a:t>
            </a:r>
            <a:endParaRPr lang="zh-CN" altLang="en-US" sz="2200" dirty="0">
              <a:latin typeface="Arial" panose="020B0604020202020204" pitchFamily="34" charset="0"/>
              <a:ea typeface="宋体" panose="02010600030101010101" pitchFamily="2" charset="-122"/>
            </a:endParaRPr>
          </a:p>
        </p:txBody>
      </p:sp>
      <p:sp>
        <p:nvSpPr>
          <p:cNvPr id="1130523" name="Line 27"/>
          <p:cNvSpPr/>
          <p:nvPr/>
        </p:nvSpPr>
        <p:spPr>
          <a:xfrm>
            <a:off x="260350" y="3055938"/>
            <a:ext cx="8567738" cy="0"/>
          </a:xfrm>
          <a:prstGeom prst="line">
            <a:avLst/>
          </a:prstGeom>
          <a:ln w="19050" cap="flat" cmpd="sng">
            <a:solidFill>
              <a:schemeClr val="tx1"/>
            </a:solidFill>
            <a:prstDash val="solid"/>
            <a:round/>
            <a:headEnd type="none" w="med" len="med"/>
            <a:tailEnd type="none" w="med" len="med"/>
          </a:ln>
        </p:spPr>
      </p:sp>
      <p:sp>
        <p:nvSpPr>
          <p:cNvPr id="1130525" name="Line 29"/>
          <p:cNvSpPr/>
          <p:nvPr/>
        </p:nvSpPr>
        <p:spPr>
          <a:xfrm>
            <a:off x="1331913" y="2628900"/>
            <a:ext cx="0" cy="4052888"/>
          </a:xfrm>
          <a:prstGeom prst="line">
            <a:avLst/>
          </a:prstGeom>
          <a:ln w="19050" cap="flat" cmpd="sng">
            <a:solidFill>
              <a:schemeClr val="tx1"/>
            </a:solidFill>
            <a:prstDash val="solid"/>
            <a:round/>
            <a:headEnd type="none" w="med" len="med"/>
            <a:tailEnd type="none" w="med" len="med"/>
          </a:ln>
        </p:spPr>
      </p:sp>
      <p:sp>
        <p:nvSpPr>
          <p:cNvPr id="1130529" name="Line 33"/>
          <p:cNvSpPr/>
          <p:nvPr/>
        </p:nvSpPr>
        <p:spPr>
          <a:xfrm>
            <a:off x="260350" y="4487863"/>
            <a:ext cx="8567738" cy="0"/>
          </a:xfrm>
          <a:prstGeom prst="line">
            <a:avLst/>
          </a:prstGeom>
          <a:ln w="19050" cap="flat" cmpd="sng">
            <a:solidFill>
              <a:schemeClr val="tx1"/>
            </a:solidFill>
            <a:prstDash val="solid"/>
            <a:round/>
            <a:headEnd type="none" w="med" len="med"/>
            <a:tailEnd type="none" w="med" len="med"/>
          </a:ln>
        </p:spPr>
      </p:sp>
      <p:sp>
        <p:nvSpPr>
          <p:cNvPr id="1130537" name="Line 41"/>
          <p:cNvSpPr/>
          <p:nvPr/>
        </p:nvSpPr>
        <p:spPr>
          <a:xfrm>
            <a:off x="260350" y="5249863"/>
            <a:ext cx="8567738" cy="0"/>
          </a:xfrm>
          <a:prstGeom prst="line">
            <a:avLst/>
          </a:prstGeom>
          <a:ln w="19050" cap="flat" cmpd="sng">
            <a:solidFill>
              <a:schemeClr val="tx1"/>
            </a:solidFill>
            <a:prstDash val="solid"/>
            <a:round/>
            <a:headEnd type="none" w="med" len="med"/>
            <a:tailEnd type="none" w="med" len="med"/>
          </a:ln>
        </p:spPr>
      </p:sp>
      <p:sp>
        <p:nvSpPr>
          <p:cNvPr id="1130517" name="Line 21"/>
          <p:cNvSpPr/>
          <p:nvPr/>
        </p:nvSpPr>
        <p:spPr>
          <a:xfrm>
            <a:off x="260350" y="2628900"/>
            <a:ext cx="8567738" cy="0"/>
          </a:xfrm>
          <a:prstGeom prst="line">
            <a:avLst/>
          </a:prstGeom>
          <a:ln w="19050" cap="sq" cmpd="sng">
            <a:solidFill>
              <a:schemeClr val="tx1"/>
            </a:solidFill>
            <a:prstDash val="solid"/>
            <a:round/>
            <a:headEnd type="none" w="med" len="med"/>
            <a:tailEnd type="none" w="med" len="med"/>
          </a:ln>
        </p:spPr>
      </p:sp>
      <p:sp>
        <p:nvSpPr>
          <p:cNvPr id="1130519" name="Line 23"/>
          <p:cNvSpPr/>
          <p:nvPr/>
        </p:nvSpPr>
        <p:spPr>
          <a:xfrm>
            <a:off x="260350" y="2628900"/>
            <a:ext cx="0" cy="4052888"/>
          </a:xfrm>
          <a:prstGeom prst="line">
            <a:avLst/>
          </a:prstGeom>
          <a:ln w="19050" cap="sq" cmpd="sng">
            <a:solidFill>
              <a:schemeClr val="tx1"/>
            </a:solidFill>
            <a:prstDash val="solid"/>
            <a:round/>
            <a:headEnd type="none" w="med" len="med"/>
            <a:tailEnd type="none" w="med" len="med"/>
          </a:ln>
        </p:spPr>
      </p:sp>
      <p:sp>
        <p:nvSpPr>
          <p:cNvPr id="1130520" name="Line 24"/>
          <p:cNvSpPr/>
          <p:nvPr/>
        </p:nvSpPr>
        <p:spPr>
          <a:xfrm>
            <a:off x="8828088" y="2628900"/>
            <a:ext cx="0" cy="4052888"/>
          </a:xfrm>
          <a:prstGeom prst="line">
            <a:avLst/>
          </a:prstGeom>
          <a:ln w="19050" cap="sq" cmpd="sng">
            <a:solidFill>
              <a:schemeClr val="tx1"/>
            </a:solidFill>
            <a:prstDash val="solid"/>
            <a:round/>
            <a:headEnd type="none" w="med" len="med"/>
            <a:tailEnd type="none" w="med" len="med"/>
          </a:ln>
        </p:spPr>
      </p:sp>
      <p:sp>
        <p:nvSpPr>
          <p:cNvPr id="1130518" name="Line 22"/>
          <p:cNvSpPr/>
          <p:nvPr/>
        </p:nvSpPr>
        <p:spPr>
          <a:xfrm>
            <a:off x="260350" y="6681788"/>
            <a:ext cx="8567738" cy="0"/>
          </a:xfrm>
          <a:prstGeom prst="line">
            <a:avLst/>
          </a:prstGeom>
          <a:ln w="19050" cap="sq" cmpd="sng">
            <a:solidFill>
              <a:schemeClr val="tx1"/>
            </a:solidFill>
            <a:prstDash val="solid"/>
            <a:round/>
            <a:headEnd type="none" w="med" len="med"/>
            <a:tailEnd type="none" w="med" len="med"/>
          </a:ln>
        </p:spPr>
      </p:sp>
      <p:sp>
        <p:nvSpPr>
          <p:cNvPr id="1130572" name="Rectangle 76"/>
          <p:cNvSpPr/>
          <p:nvPr/>
        </p:nvSpPr>
        <p:spPr>
          <a:xfrm>
            <a:off x="1331913" y="5249863"/>
            <a:ext cx="7496175" cy="1431925"/>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基层协商民主涉及乡镇街道、行政村和社区，以及企事业单位等。基层协商民主直接关涉人民群众权益，是扩大公民有序政治参与的主要形式，极具创新和发展空间，有很强的发展动力，是中国特色社会主义协商民主实践的基础和重点</a:t>
            </a:r>
            <a:endParaRPr lang="zh-CN" altLang="en-US" sz="2200" dirty="0">
              <a:latin typeface="Arial" panose="020B0604020202020204" pitchFamily="34" charset="0"/>
              <a:ea typeface="宋体" panose="02010600030101010101" pitchFamily="2" charset="-122"/>
            </a:endParaRPr>
          </a:p>
        </p:txBody>
      </p:sp>
      <p:sp>
        <p:nvSpPr>
          <p:cNvPr id="1130573" name="Rectangle 77"/>
          <p:cNvSpPr/>
          <p:nvPr/>
        </p:nvSpPr>
        <p:spPr>
          <a:xfrm>
            <a:off x="260350" y="5249863"/>
            <a:ext cx="1071563" cy="14319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基层协</a:t>
            </a:r>
            <a:endParaRPr lang="zh-CN" altLang="en-US" sz="22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200" b="1" dirty="0">
                <a:latin typeface="Times New Roman" panose="02020603050405020304" pitchFamily="18" charset="0"/>
                <a:ea typeface="宋体" panose="02010600030101010101" pitchFamily="2" charset="-122"/>
              </a:rPr>
              <a:t>商民主</a:t>
            </a:r>
            <a:endParaRPr lang="zh-CN" altLang="en-US" sz="2200" dirty="0">
              <a:latin typeface="Arial" panose="020B0604020202020204" pitchFamily="34" charset="0"/>
              <a:ea typeface="宋体" panose="02010600030101010101" pitchFamily="2" charset="-122"/>
            </a:endParaRPr>
          </a:p>
        </p:txBody>
      </p:sp>
      <p:sp>
        <p:nvSpPr>
          <p:cNvPr id="1130574" name="Rectangle 78"/>
          <p:cNvSpPr/>
          <p:nvPr/>
        </p:nvSpPr>
        <p:spPr>
          <a:xfrm>
            <a:off x="1331913" y="4487863"/>
            <a:ext cx="7496175" cy="762000"/>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我国的基层政权是指乡、镇、民族乡人民代表大会和人民政府以及市</a:t>
            </a:r>
            <a:r>
              <a:rPr lang="en-US" altLang="zh-CN" sz="2200" b="1"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楷体_GB2312" pitchFamily="49" charset="-122"/>
              </a:rPr>
              <a:t>不设区的市</a:t>
            </a:r>
            <a:r>
              <a:rPr lang="en-US" altLang="zh-CN" sz="2200" b="1"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宋体" panose="02010600030101010101" pitchFamily="2" charset="-122"/>
              </a:rPr>
              <a:t>、市辖区人民代表大会和人民政府</a:t>
            </a:r>
            <a:endParaRPr lang="zh-CN" altLang="en-US" sz="2200" dirty="0">
              <a:latin typeface="Arial" panose="020B0604020202020204" pitchFamily="34" charset="0"/>
              <a:ea typeface="宋体" panose="02010600030101010101" pitchFamily="2" charset="-122"/>
            </a:endParaRPr>
          </a:p>
        </p:txBody>
      </p:sp>
      <p:sp>
        <p:nvSpPr>
          <p:cNvPr id="1130575" name="Rectangle 79"/>
          <p:cNvSpPr/>
          <p:nvPr/>
        </p:nvSpPr>
        <p:spPr>
          <a:xfrm>
            <a:off x="260350" y="4487863"/>
            <a:ext cx="1071563" cy="7620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基层政</a:t>
            </a:r>
            <a:endParaRPr lang="zh-CN" altLang="en-US" sz="22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200" b="1" dirty="0">
                <a:latin typeface="Times New Roman" panose="02020603050405020304" pitchFamily="18" charset="0"/>
                <a:ea typeface="宋体" panose="02010600030101010101" pitchFamily="2" charset="-122"/>
              </a:rPr>
              <a:t>权机关</a:t>
            </a:r>
            <a:endParaRPr lang="zh-CN" altLang="en-US" sz="2200" dirty="0">
              <a:latin typeface="Arial" panose="020B0604020202020204" pitchFamily="34" charset="0"/>
              <a:ea typeface="宋体" panose="02010600030101010101" pitchFamily="2" charset="-122"/>
            </a:endParaRPr>
          </a:p>
        </p:txBody>
      </p:sp>
      <p:sp>
        <p:nvSpPr>
          <p:cNvPr id="1130576" name="Rectangle 80"/>
          <p:cNvSpPr/>
          <p:nvPr/>
        </p:nvSpPr>
        <p:spPr>
          <a:xfrm>
            <a:off x="1331913" y="3055938"/>
            <a:ext cx="7496175" cy="1431925"/>
          </a:xfrm>
          <a:prstGeom prst="rect">
            <a:avLst/>
          </a:prstGeom>
          <a:noFill/>
          <a:ln w="19050">
            <a:noFill/>
          </a:ln>
        </p:spPr>
        <p:txBody>
          <a:bodyPr lIns="90000" tIns="46800" rIns="90000" bIns="46800" anchor="ctr"/>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即党的基层组织：是指企业、农村、机关、学校、科研院所、街道社区、社会组织、人民解放军连队和其他基层单位党的委员会、总支部委员会、支部委员会。还包括基层委员会经批准设立的纪律检查委员会</a:t>
            </a:r>
            <a:endParaRPr lang="zh-CN" altLang="en-US" sz="2200" dirty="0">
              <a:latin typeface="Arial" panose="020B0604020202020204" pitchFamily="34" charset="0"/>
              <a:ea typeface="宋体" panose="02010600030101010101" pitchFamily="2" charset="-122"/>
            </a:endParaRPr>
          </a:p>
        </p:txBody>
      </p:sp>
      <p:sp>
        <p:nvSpPr>
          <p:cNvPr id="1130577" name="Rectangle 81"/>
          <p:cNvSpPr/>
          <p:nvPr/>
        </p:nvSpPr>
        <p:spPr>
          <a:xfrm>
            <a:off x="260350" y="3055938"/>
            <a:ext cx="1071563" cy="14319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基层党</a:t>
            </a:r>
            <a:endParaRPr lang="zh-CN" altLang="en-US" sz="22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200" b="1" dirty="0">
                <a:latin typeface="Times New Roman" panose="02020603050405020304" pitchFamily="18" charset="0"/>
                <a:ea typeface="宋体" panose="02010600030101010101" pitchFamily="2" charset="-122"/>
              </a:rPr>
              <a:t>组织</a:t>
            </a:r>
            <a:endParaRPr lang="zh-CN" altLang="en-US" sz="22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0499"/>
                                        </p:tgtEl>
                                        <p:attrNameLst>
                                          <p:attrName>style.visibility</p:attrName>
                                        </p:attrNameLst>
                                      </p:cBhvr>
                                      <p:to>
                                        <p:strVal val="visible"/>
                                      </p:to>
                                    </p:set>
                                    <p:animEffect transition="in" filter="blinds(horizontal)">
                                      <p:cBhvr>
                                        <p:cTn id="7" dur="500"/>
                                        <p:tgtEl>
                                          <p:spTgt spid="1130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0510"/>
                                        </p:tgtEl>
                                        <p:attrNameLst>
                                          <p:attrName>style.visibility</p:attrName>
                                        </p:attrNameLst>
                                      </p:cBhvr>
                                      <p:to>
                                        <p:strVal val="visible"/>
                                      </p:to>
                                    </p:set>
                                    <p:animEffect transition="in" filter="blinds(horizontal)">
                                      <p:cBhvr>
                                        <p:cTn id="10" dur="500"/>
                                        <p:tgtEl>
                                          <p:spTgt spid="11305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0509"/>
                                        </p:tgtEl>
                                        <p:attrNameLst>
                                          <p:attrName>style.visibility</p:attrName>
                                        </p:attrNameLst>
                                      </p:cBhvr>
                                      <p:to>
                                        <p:strVal val="visible"/>
                                      </p:to>
                                    </p:set>
                                    <p:animEffect transition="in" filter="blinds(horizontal)">
                                      <p:cBhvr>
                                        <p:cTn id="13" dur="500"/>
                                        <p:tgtEl>
                                          <p:spTgt spid="1130509"/>
                                        </p:tgtEl>
                                      </p:cBhvr>
                                    </p:animEffect>
                                  </p:childTnLst>
                                </p:cTn>
                              </p:par>
                              <p:par>
                                <p:cTn id="14" presetID="3" presetClass="entr" presetSubtype="10" fill="hold" nodeType="withEffect">
                                  <p:stCondLst>
                                    <p:cond delay="0"/>
                                  </p:stCondLst>
                                  <p:childTnLst>
                                    <p:set>
                                      <p:cBhvr>
                                        <p:cTn id="15" dur="1" fill="hold">
                                          <p:stCondLst>
                                            <p:cond delay="0"/>
                                          </p:stCondLst>
                                        </p:cTn>
                                        <p:tgtEl>
                                          <p:spTgt spid="1130523"/>
                                        </p:tgtEl>
                                        <p:attrNameLst>
                                          <p:attrName>style.visibility</p:attrName>
                                        </p:attrNameLst>
                                      </p:cBhvr>
                                      <p:to>
                                        <p:strVal val="visible"/>
                                      </p:to>
                                    </p:set>
                                    <p:animEffect transition="in" filter="blinds(horizontal)">
                                      <p:cBhvr>
                                        <p:cTn id="16" dur="500"/>
                                        <p:tgtEl>
                                          <p:spTgt spid="1130523"/>
                                        </p:tgtEl>
                                      </p:cBhvr>
                                    </p:animEffect>
                                  </p:childTnLst>
                                </p:cTn>
                              </p:par>
                              <p:par>
                                <p:cTn id="17" presetID="3" presetClass="entr" presetSubtype="10" fill="hold" nodeType="withEffect">
                                  <p:stCondLst>
                                    <p:cond delay="0"/>
                                  </p:stCondLst>
                                  <p:childTnLst>
                                    <p:set>
                                      <p:cBhvr>
                                        <p:cTn id="18" dur="1" fill="hold">
                                          <p:stCondLst>
                                            <p:cond delay="0"/>
                                          </p:stCondLst>
                                        </p:cTn>
                                        <p:tgtEl>
                                          <p:spTgt spid="1130525"/>
                                        </p:tgtEl>
                                        <p:attrNameLst>
                                          <p:attrName>style.visibility</p:attrName>
                                        </p:attrNameLst>
                                      </p:cBhvr>
                                      <p:to>
                                        <p:strVal val="visible"/>
                                      </p:to>
                                    </p:set>
                                    <p:animEffect transition="in" filter="blinds(horizontal)">
                                      <p:cBhvr>
                                        <p:cTn id="19" dur="500"/>
                                        <p:tgtEl>
                                          <p:spTgt spid="1130525"/>
                                        </p:tgtEl>
                                      </p:cBhvr>
                                    </p:animEffect>
                                  </p:childTnLst>
                                </p:cTn>
                              </p:par>
                              <p:par>
                                <p:cTn id="20" presetID="3" presetClass="entr" presetSubtype="10" fill="hold" nodeType="withEffect">
                                  <p:stCondLst>
                                    <p:cond delay="0"/>
                                  </p:stCondLst>
                                  <p:childTnLst>
                                    <p:set>
                                      <p:cBhvr>
                                        <p:cTn id="21" dur="1" fill="hold">
                                          <p:stCondLst>
                                            <p:cond delay="0"/>
                                          </p:stCondLst>
                                        </p:cTn>
                                        <p:tgtEl>
                                          <p:spTgt spid="1130529"/>
                                        </p:tgtEl>
                                        <p:attrNameLst>
                                          <p:attrName>style.visibility</p:attrName>
                                        </p:attrNameLst>
                                      </p:cBhvr>
                                      <p:to>
                                        <p:strVal val="visible"/>
                                      </p:to>
                                    </p:set>
                                    <p:animEffect transition="in" filter="blinds(horizontal)">
                                      <p:cBhvr>
                                        <p:cTn id="22" dur="500"/>
                                        <p:tgtEl>
                                          <p:spTgt spid="1130529"/>
                                        </p:tgtEl>
                                      </p:cBhvr>
                                    </p:animEffect>
                                  </p:childTnLst>
                                </p:cTn>
                              </p:par>
                              <p:par>
                                <p:cTn id="23" presetID="3" presetClass="entr" presetSubtype="10" fill="hold" nodeType="withEffect">
                                  <p:stCondLst>
                                    <p:cond delay="0"/>
                                  </p:stCondLst>
                                  <p:childTnLst>
                                    <p:set>
                                      <p:cBhvr>
                                        <p:cTn id="24" dur="1" fill="hold">
                                          <p:stCondLst>
                                            <p:cond delay="0"/>
                                          </p:stCondLst>
                                        </p:cTn>
                                        <p:tgtEl>
                                          <p:spTgt spid="1130537"/>
                                        </p:tgtEl>
                                        <p:attrNameLst>
                                          <p:attrName>style.visibility</p:attrName>
                                        </p:attrNameLst>
                                      </p:cBhvr>
                                      <p:to>
                                        <p:strVal val="visible"/>
                                      </p:to>
                                    </p:set>
                                    <p:animEffect transition="in" filter="blinds(horizontal)">
                                      <p:cBhvr>
                                        <p:cTn id="25" dur="500"/>
                                        <p:tgtEl>
                                          <p:spTgt spid="1130537"/>
                                        </p:tgtEl>
                                      </p:cBhvr>
                                    </p:animEffect>
                                  </p:childTnLst>
                                </p:cTn>
                              </p:par>
                              <p:par>
                                <p:cTn id="26" presetID="3" presetClass="entr" presetSubtype="10" fill="hold" nodeType="withEffect">
                                  <p:stCondLst>
                                    <p:cond delay="0"/>
                                  </p:stCondLst>
                                  <p:childTnLst>
                                    <p:set>
                                      <p:cBhvr>
                                        <p:cTn id="27" dur="1" fill="hold">
                                          <p:stCondLst>
                                            <p:cond delay="0"/>
                                          </p:stCondLst>
                                        </p:cTn>
                                        <p:tgtEl>
                                          <p:spTgt spid="1130517"/>
                                        </p:tgtEl>
                                        <p:attrNameLst>
                                          <p:attrName>style.visibility</p:attrName>
                                        </p:attrNameLst>
                                      </p:cBhvr>
                                      <p:to>
                                        <p:strVal val="visible"/>
                                      </p:to>
                                    </p:set>
                                    <p:animEffect transition="in" filter="blinds(horizontal)">
                                      <p:cBhvr>
                                        <p:cTn id="28" dur="500"/>
                                        <p:tgtEl>
                                          <p:spTgt spid="1130517"/>
                                        </p:tgtEl>
                                      </p:cBhvr>
                                    </p:animEffect>
                                  </p:childTnLst>
                                </p:cTn>
                              </p:par>
                              <p:par>
                                <p:cTn id="29" presetID="3" presetClass="entr" presetSubtype="10" fill="hold" nodeType="withEffect">
                                  <p:stCondLst>
                                    <p:cond delay="0"/>
                                  </p:stCondLst>
                                  <p:childTnLst>
                                    <p:set>
                                      <p:cBhvr>
                                        <p:cTn id="30" dur="1" fill="hold">
                                          <p:stCondLst>
                                            <p:cond delay="0"/>
                                          </p:stCondLst>
                                        </p:cTn>
                                        <p:tgtEl>
                                          <p:spTgt spid="1130519"/>
                                        </p:tgtEl>
                                        <p:attrNameLst>
                                          <p:attrName>style.visibility</p:attrName>
                                        </p:attrNameLst>
                                      </p:cBhvr>
                                      <p:to>
                                        <p:strVal val="visible"/>
                                      </p:to>
                                    </p:set>
                                    <p:animEffect transition="in" filter="blinds(horizontal)">
                                      <p:cBhvr>
                                        <p:cTn id="31" dur="500"/>
                                        <p:tgtEl>
                                          <p:spTgt spid="1130519"/>
                                        </p:tgtEl>
                                      </p:cBhvr>
                                    </p:animEffect>
                                  </p:childTnLst>
                                </p:cTn>
                              </p:par>
                              <p:par>
                                <p:cTn id="32" presetID="3" presetClass="entr" presetSubtype="10" fill="hold" nodeType="withEffect">
                                  <p:stCondLst>
                                    <p:cond delay="0"/>
                                  </p:stCondLst>
                                  <p:childTnLst>
                                    <p:set>
                                      <p:cBhvr>
                                        <p:cTn id="33" dur="1" fill="hold">
                                          <p:stCondLst>
                                            <p:cond delay="0"/>
                                          </p:stCondLst>
                                        </p:cTn>
                                        <p:tgtEl>
                                          <p:spTgt spid="1130520"/>
                                        </p:tgtEl>
                                        <p:attrNameLst>
                                          <p:attrName>style.visibility</p:attrName>
                                        </p:attrNameLst>
                                      </p:cBhvr>
                                      <p:to>
                                        <p:strVal val="visible"/>
                                      </p:to>
                                    </p:set>
                                    <p:animEffect transition="in" filter="blinds(horizontal)">
                                      <p:cBhvr>
                                        <p:cTn id="34" dur="500"/>
                                        <p:tgtEl>
                                          <p:spTgt spid="1130520"/>
                                        </p:tgtEl>
                                      </p:cBhvr>
                                    </p:animEffect>
                                  </p:childTnLst>
                                </p:cTn>
                              </p:par>
                              <p:par>
                                <p:cTn id="35" presetID="3" presetClass="entr" presetSubtype="10" fill="hold" nodeType="withEffect">
                                  <p:stCondLst>
                                    <p:cond delay="0"/>
                                  </p:stCondLst>
                                  <p:childTnLst>
                                    <p:set>
                                      <p:cBhvr>
                                        <p:cTn id="36" dur="1" fill="hold">
                                          <p:stCondLst>
                                            <p:cond delay="0"/>
                                          </p:stCondLst>
                                        </p:cTn>
                                        <p:tgtEl>
                                          <p:spTgt spid="1130518"/>
                                        </p:tgtEl>
                                        <p:attrNameLst>
                                          <p:attrName>style.visibility</p:attrName>
                                        </p:attrNameLst>
                                      </p:cBhvr>
                                      <p:to>
                                        <p:strVal val="visible"/>
                                      </p:to>
                                    </p:set>
                                    <p:animEffect transition="in" filter="blinds(horizontal)">
                                      <p:cBhvr>
                                        <p:cTn id="37" dur="500"/>
                                        <p:tgtEl>
                                          <p:spTgt spid="11305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30577"/>
                                        </p:tgtEl>
                                        <p:attrNameLst>
                                          <p:attrName>style.visibility</p:attrName>
                                        </p:attrNameLst>
                                      </p:cBhvr>
                                      <p:to>
                                        <p:strVal val="visible"/>
                                      </p:to>
                                    </p:set>
                                    <p:anim calcmode="lin" valueType="num">
                                      <p:cBhvr>
                                        <p:cTn id="42" dur="500" fill="hold"/>
                                        <p:tgtEl>
                                          <p:spTgt spid="1130577"/>
                                        </p:tgtEl>
                                        <p:attrNameLst>
                                          <p:attrName>ppt_w</p:attrName>
                                        </p:attrNameLst>
                                      </p:cBhvr>
                                      <p:tavLst>
                                        <p:tav tm="0">
                                          <p:val>
                                            <p:fltVal val="0.000000"/>
                                          </p:val>
                                        </p:tav>
                                        <p:tav tm="100000">
                                          <p:val>
                                            <p:strVal val="#ppt_w"/>
                                          </p:val>
                                        </p:tav>
                                      </p:tavLst>
                                    </p:anim>
                                    <p:anim calcmode="lin" valueType="num">
                                      <p:cBhvr>
                                        <p:cTn id="43" dur="500" fill="hold"/>
                                        <p:tgtEl>
                                          <p:spTgt spid="1130577"/>
                                        </p:tgtEl>
                                        <p:attrNameLst>
                                          <p:attrName>ppt_h</p:attrName>
                                        </p:attrNameLst>
                                      </p:cBhvr>
                                      <p:tavLst>
                                        <p:tav tm="0">
                                          <p:val>
                                            <p:fltVal val="0.000000"/>
                                          </p:val>
                                        </p:tav>
                                        <p:tav tm="100000">
                                          <p:val>
                                            <p:strVal val="#ppt_h"/>
                                          </p:val>
                                        </p:tav>
                                      </p:tavLst>
                                    </p:anim>
                                    <p:animEffect transition="in" filter="fade">
                                      <p:cBhvr>
                                        <p:cTn id="44" dur="500"/>
                                        <p:tgtEl>
                                          <p:spTgt spid="113057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30576"/>
                                        </p:tgtEl>
                                        <p:attrNameLst>
                                          <p:attrName>style.visibility</p:attrName>
                                        </p:attrNameLst>
                                      </p:cBhvr>
                                      <p:to>
                                        <p:strVal val="visible"/>
                                      </p:to>
                                    </p:set>
                                    <p:anim calcmode="lin" valueType="num">
                                      <p:cBhvr>
                                        <p:cTn id="49" dur="500" fill="hold"/>
                                        <p:tgtEl>
                                          <p:spTgt spid="1130576"/>
                                        </p:tgtEl>
                                        <p:attrNameLst>
                                          <p:attrName>ppt_w</p:attrName>
                                        </p:attrNameLst>
                                      </p:cBhvr>
                                      <p:tavLst>
                                        <p:tav tm="0">
                                          <p:val>
                                            <p:fltVal val="0.000000"/>
                                          </p:val>
                                        </p:tav>
                                        <p:tav tm="100000">
                                          <p:val>
                                            <p:strVal val="#ppt_w"/>
                                          </p:val>
                                        </p:tav>
                                      </p:tavLst>
                                    </p:anim>
                                    <p:anim calcmode="lin" valueType="num">
                                      <p:cBhvr>
                                        <p:cTn id="50" dur="500" fill="hold"/>
                                        <p:tgtEl>
                                          <p:spTgt spid="1130576"/>
                                        </p:tgtEl>
                                        <p:attrNameLst>
                                          <p:attrName>ppt_h</p:attrName>
                                        </p:attrNameLst>
                                      </p:cBhvr>
                                      <p:tavLst>
                                        <p:tav tm="0">
                                          <p:val>
                                            <p:fltVal val="0.000000"/>
                                          </p:val>
                                        </p:tav>
                                        <p:tav tm="100000">
                                          <p:val>
                                            <p:strVal val="#ppt_h"/>
                                          </p:val>
                                        </p:tav>
                                      </p:tavLst>
                                    </p:anim>
                                    <p:animEffect transition="in" filter="fade">
                                      <p:cBhvr>
                                        <p:cTn id="51" dur="500"/>
                                        <p:tgtEl>
                                          <p:spTgt spid="113057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30575"/>
                                        </p:tgtEl>
                                        <p:attrNameLst>
                                          <p:attrName>style.visibility</p:attrName>
                                        </p:attrNameLst>
                                      </p:cBhvr>
                                      <p:to>
                                        <p:strVal val="visible"/>
                                      </p:to>
                                    </p:set>
                                    <p:anim calcmode="lin" valueType="num">
                                      <p:cBhvr>
                                        <p:cTn id="56" dur="500" fill="hold"/>
                                        <p:tgtEl>
                                          <p:spTgt spid="1130575"/>
                                        </p:tgtEl>
                                        <p:attrNameLst>
                                          <p:attrName>ppt_w</p:attrName>
                                        </p:attrNameLst>
                                      </p:cBhvr>
                                      <p:tavLst>
                                        <p:tav tm="0">
                                          <p:val>
                                            <p:fltVal val="0.000000"/>
                                          </p:val>
                                        </p:tav>
                                        <p:tav tm="100000">
                                          <p:val>
                                            <p:strVal val="#ppt_w"/>
                                          </p:val>
                                        </p:tav>
                                      </p:tavLst>
                                    </p:anim>
                                    <p:anim calcmode="lin" valueType="num">
                                      <p:cBhvr>
                                        <p:cTn id="57" dur="500" fill="hold"/>
                                        <p:tgtEl>
                                          <p:spTgt spid="1130575"/>
                                        </p:tgtEl>
                                        <p:attrNameLst>
                                          <p:attrName>ppt_h</p:attrName>
                                        </p:attrNameLst>
                                      </p:cBhvr>
                                      <p:tavLst>
                                        <p:tav tm="0">
                                          <p:val>
                                            <p:fltVal val="0.000000"/>
                                          </p:val>
                                        </p:tav>
                                        <p:tav tm="100000">
                                          <p:val>
                                            <p:strVal val="#ppt_h"/>
                                          </p:val>
                                        </p:tav>
                                      </p:tavLst>
                                    </p:anim>
                                    <p:animEffect transition="in" filter="fade">
                                      <p:cBhvr>
                                        <p:cTn id="58" dur="500"/>
                                        <p:tgtEl>
                                          <p:spTgt spid="113057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30574"/>
                                        </p:tgtEl>
                                        <p:attrNameLst>
                                          <p:attrName>style.visibility</p:attrName>
                                        </p:attrNameLst>
                                      </p:cBhvr>
                                      <p:to>
                                        <p:strVal val="visible"/>
                                      </p:to>
                                    </p:set>
                                    <p:anim calcmode="lin" valueType="num">
                                      <p:cBhvr>
                                        <p:cTn id="63" dur="500" fill="hold"/>
                                        <p:tgtEl>
                                          <p:spTgt spid="1130574"/>
                                        </p:tgtEl>
                                        <p:attrNameLst>
                                          <p:attrName>ppt_w</p:attrName>
                                        </p:attrNameLst>
                                      </p:cBhvr>
                                      <p:tavLst>
                                        <p:tav tm="0">
                                          <p:val>
                                            <p:fltVal val="0.000000"/>
                                          </p:val>
                                        </p:tav>
                                        <p:tav tm="100000">
                                          <p:val>
                                            <p:strVal val="#ppt_w"/>
                                          </p:val>
                                        </p:tav>
                                      </p:tavLst>
                                    </p:anim>
                                    <p:anim calcmode="lin" valueType="num">
                                      <p:cBhvr>
                                        <p:cTn id="64" dur="500" fill="hold"/>
                                        <p:tgtEl>
                                          <p:spTgt spid="1130574"/>
                                        </p:tgtEl>
                                        <p:attrNameLst>
                                          <p:attrName>ppt_h</p:attrName>
                                        </p:attrNameLst>
                                      </p:cBhvr>
                                      <p:tavLst>
                                        <p:tav tm="0">
                                          <p:val>
                                            <p:fltVal val="0.000000"/>
                                          </p:val>
                                        </p:tav>
                                        <p:tav tm="100000">
                                          <p:val>
                                            <p:strVal val="#ppt_h"/>
                                          </p:val>
                                        </p:tav>
                                      </p:tavLst>
                                    </p:anim>
                                    <p:animEffect transition="in" filter="fade">
                                      <p:cBhvr>
                                        <p:cTn id="65" dur="500"/>
                                        <p:tgtEl>
                                          <p:spTgt spid="113057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130573"/>
                                        </p:tgtEl>
                                        <p:attrNameLst>
                                          <p:attrName>style.visibility</p:attrName>
                                        </p:attrNameLst>
                                      </p:cBhvr>
                                      <p:to>
                                        <p:strVal val="visible"/>
                                      </p:to>
                                    </p:set>
                                    <p:anim calcmode="lin" valueType="num">
                                      <p:cBhvr>
                                        <p:cTn id="70" dur="500" fill="hold"/>
                                        <p:tgtEl>
                                          <p:spTgt spid="1130573"/>
                                        </p:tgtEl>
                                        <p:attrNameLst>
                                          <p:attrName>ppt_w</p:attrName>
                                        </p:attrNameLst>
                                      </p:cBhvr>
                                      <p:tavLst>
                                        <p:tav tm="0">
                                          <p:val>
                                            <p:fltVal val="0.000000"/>
                                          </p:val>
                                        </p:tav>
                                        <p:tav tm="100000">
                                          <p:val>
                                            <p:strVal val="#ppt_w"/>
                                          </p:val>
                                        </p:tav>
                                      </p:tavLst>
                                    </p:anim>
                                    <p:anim calcmode="lin" valueType="num">
                                      <p:cBhvr>
                                        <p:cTn id="71" dur="500" fill="hold"/>
                                        <p:tgtEl>
                                          <p:spTgt spid="1130573"/>
                                        </p:tgtEl>
                                        <p:attrNameLst>
                                          <p:attrName>ppt_h</p:attrName>
                                        </p:attrNameLst>
                                      </p:cBhvr>
                                      <p:tavLst>
                                        <p:tav tm="0">
                                          <p:val>
                                            <p:fltVal val="0.000000"/>
                                          </p:val>
                                        </p:tav>
                                        <p:tav tm="100000">
                                          <p:val>
                                            <p:strVal val="#ppt_h"/>
                                          </p:val>
                                        </p:tav>
                                      </p:tavLst>
                                    </p:anim>
                                    <p:animEffect transition="in" filter="fade">
                                      <p:cBhvr>
                                        <p:cTn id="72" dur="500"/>
                                        <p:tgtEl>
                                          <p:spTgt spid="113057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30572"/>
                                        </p:tgtEl>
                                        <p:attrNameLst>
                                          <p:attrName>style.visibility</p:attrName>
                                        </p:attrNameLst>
                                      </p:cBhvr>
                                      <p:to>
                                        <p:strVal val="visible"/>
                                      </p:to>
                                    </p:set>
                                    <p:anim calcmode="lin" valueType="num">
                                      <p:cBhvr>
                                        <p:cTn id="77" dur="500" fill="hold"/>
                                        <p:tgtEl>
                                          <p:spTgt spid="1130572"/>
                                        </p:tgtEl>
                                        <p:attrNameLst>
                                          <p:attrName>ppt_w</p:attrName>
                                        </p:attrNameLst>
                                      </p:cBhvr>
                                      <p:tavLst>
                                        <p:tav tm="0">
                                          <p:val>
                                            <p:fltVal val="0.000000"/>
                                          </p:val>
                                        </p:tav>
                                        <p:tav tm="100000">
                                          <p:val>
                                            <p:strVal val="#ppt_w"/>
                                          </p:val>
                                        </p:tav>
                                      </p:tavLst>
                                    </p:anim>
                                    <p:anim calcmode="lin" valueType="num">
                                      <p:cBhvr>
                                        <p:cTn id="78" dur="500" fill="hold"/>
                                        <p:tgtEl>
                                          <p:spTgt spid="1130572"/>
                                        </p:tgtEl>
                                        <p:attrNameLst>
                                          <p:attrName>ppt_h</p:attrName>
                                        </p:attrNameLst>
                                      </p:cBhvr>
                                      <p:tavLst>
                                        <p:tav tm="0">
                                          <p:val>
                                            <p:fltVal val="0.000000"/>
                                          </p:val>
                                        </p:tav>
                                        <p:tav tm="100000">
                                          <p:val>
                                            <p:strVal val="#ppt_h"/>
                                          </p:val>
                                        </p:tav>
                                      </p:tavLst>
                                    </p:anim>
                                    <p:animEffect transition="in" filter="fade">
                                      <p:cBhvr>
                                        <p:cTn id="79" dur="500"/>
                                        <p:tgtEl>
                                          <p:spTgt spid="1130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10" grpId="0"/>
      <p:bldP spid="1130509" grpId="0"/>
      <p:bldP spid="1130572" grpId="0"/>
      <p:bldP spid="1130573" grpId="0"/>
      <p:bldP spid="1130574" grpId="0"/>
      <p:bldP spid="1130575" grpId="0"/>
      <p:bldP spid="1130576" grpId="0"/>
      <p:bldP spid="1130577"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1857" name="Object 2"/>
          <p:cNvGraphicFramePr/>
          <p:nvPr/>
        </p:nvGraphicFramePr>
        <p:xfrm>
          <a:off x="320675" y="188913"/>
          <a:ext cx="7916863" cy="1030287"/>
        </p:xfrm>
        <a:graphic>
          <a:graphicData uri="http://schemas.openxmlformats.org/presentationml/2006/ole">
            <mc:AlternateContent xmlns:mc="http://schemas.openxmlformats.org/markup-compatibility/2006">
              <mc:Choice xmlns:v="urn:schemas-microsoft-com:vml" Requires="v">
                <p:oleObj spid="_x0000_s3145" name="" r:id="rId1" imgW="8144510" imgH="1062355" progId="Word.Document.8">
                  <p:embed/>
                </p:oleObj>
              </mc:Choice>
              <mc:Fallback>
                <p:oleObj name="" r:id="rId1" imgW="8144510" imgH="1062355" progId="Word.Document.8">
                  <p:embed/>
                  <p:pic>
                    <p:nvPicPr>
                      <p:cNvPr id="0" name="图片 3144"/>
                      <p:cNvPicPr/>
                      <p:nvPr/>
                    </p:nvPicPr>
                    <p:blipFill>
                      <a:blip r:embed="rId2"/>
                      <a:stretch>
                        <a:fillRect/>
                      </a:stretch>
                    </p:blipFill>
                    <p:spPr>
                      <a:xfrm>
                        <a:off x="320675" y="188913"/>
                        <a:ext cx="7916863" cy="1030287"/>
                      </a:xfrm>
                      <a:prstGeom prst="rect">
                        <a:avLst/>
                      </a:prstGeom>
                      <a:noFill/>
                      <a:ln w="38100">
                        <a:noFill/>
                        <a:miter/>
                      </a:ln>
                    </p:spPr>
                  </p:pic>
                </p:oleObj>
              </mc:Fallback>
            </mc:AlternateContent>
          </a:graphicData>
        </a:graphic>
      </p:graphicFrame>
      <p:graphicFrame>
        <p:nvGraphicFramePr>
          <p:cNvPr id="121858" name="Object 3"/>
          <p:cNvGraphicFramePr/>
          <p:nvPr/>
        </p:nvGraphicFramePr>
        <p:xfrm>
          <a:off x="288925" y="1062038"/>
          <a:ext cx="8534400" cy="5453062"/>
        </p:xfrm>
        <a:graphic>
          <a:graphicData uri="http://schemas.openxmlformats.org/presentationml/2006/ole">
            <mc:AlternateContent xmlns:mc="http://schemas.openxmlformats.org/markup-compatibility/2006">
              <mc:Choice xmlns:v="urn:schemas-microsoft-com:vml" Requires="v">
                <p:oleObj spid="_x0000_s3146" name="" r:id="rId3" imgW="8652510" imgH="5521325" progId="Word.Document.8">
                  <p:embed/>
                </p:oleObj>
              </mc:Choice>
              <mc:Fallback>
                <p:oleObj name="" r:id="rId3" imgW="8652510" imgH="5521325" progId="Word.Document.8">
                  <p:embed/>
                  <p:pic>
                    <p:nvPicPr>
                      <p:cNvPr id="0" name="图片 3145"/>
                      <p:cNvPicPr/>
                      <p:nvPr/>
                    </p:nvPicPr>
                    <p:blipFill>
                      <a:blip r:embed="rId4"/>
                      <a:stretch>
                        <a:fillRect/>
                      </a:stretch>
                    </p:blipFill>
                    <p:spPr>
                      <a:xfrm>
                        <a:off x="288925" y="1062038"/>
                        <a:ext cx="8534400" cy="5453062"/>
                      </a:xfrm>
                      <a:prstGeom prst="rect">
                        <a:avLst/>
                      </a:prstGeom>
                      <a:noFill/>
                      <a:ln w="38100">
                        <a:noFill/>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3314" name="矩形 14"/>
          <p:cNvSpPr/>
          <p:nvPr/>
        </p:nvSpPr>
        <p:spPr>
          <a:xfrm>
            <a:off x="3851275" y="2674938"/>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3321" name="TextBox 21"/>
          <p:cNvSpPr txBox="1"/>
          <p:nvPr/>
        </p:nvSpPr>
        <p:spPr>
          <a:xfrm>
            <a:off x="2079625" y="2566988"/>
            <a:ext cx="1346200" cy="706437"/>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3905" name="Object 2"/>
          <p:cNvGraphicFramePr/>
          <p:nvPr/>
        </p:nvGraphicFramePr>
        <p:xfrm>
          <a:off x="446088" y="1385888"/>
          <a:ext cx="8251825" cy="3554412"/>
        </p:xfrm>
        <a:graphic>
          <a:graphicData uri="http://schemas.openxmlformats.org/presentationml/2006/ole">
            <mc:AlternateContent xmlns:mc="http://schemas.openxmlformats.org/markup-compatibility/2006">
              <mc:Choice xmlns:v="urn:schemas-microsoft-com:vml" Requires="v">
                <p:oleObj spid="_x0000_s3152" name="" r:id="rId1" imgW="8253730" imgH="3552190" progId="Word.Document.8">
                  <p:embed/>
                </p:oleObj>
              </mc:Choice>
              <mc:Fallback>
                <p:oleObj name="" r:id="rId1" imgW="8253730" imgH="3552190" progId="Word.Document.8">
                  <p:embed/>
                  <p:pic>
                    <p:nvPicPr>
                      <p:cNvPr id="0" name="图片 3151"/>
                      <p:cNvPicPr/>
                      <p:nvPr/>
                    </p:nvPicPr>
                    <p:blipFill>
                      <a:blip r:embed="rId2"/>
                      <a:stretch>
                        <a:fillRect/>
                      </a:stretch>
                    </p:blipFill>
                    <p:spPr>
                      <a:xfrm>
                        <a:off x="446088" y="1385888"/>
                        <a:ext cx="8251825" cy="3554412"/>
                      </a:xfrm>
                      <a:prstGeom prst="rect">
                        <a:avLst/>
                      </a:prstGeom>
                      <a:noFill/>
                      <a:ln w="38100">
                        <a:noFill/>
                        <a:miter/>
                      </a:ln>
                    </p:spPr>
                  </p:pic>
                </p:oleObj>
              </mc:Fallback>
            </mc:AlternateContent>
          </a:graphicData>
        </a:graphic>
      </p:graphicFrame>
      <p:graphicFrame>
        <p:nvGraphicFramePr>
          <p:cNvPr id="1128451" name="Object 3"/>
          <p:cNvGraphicFramePr/>
          <p:nvPr/>
        </p:nvGraphicFramePr>
        <p:xfrm>
          <a:off x="423863" y="4346575"/>
          <a:ext cx="8251825" cy="592138"/>
        </p:xfrm>
        <a:graphic>
          <a:graphicData uri="http://schemas.openxmlformats.org/presentationml/2006/ole">
            <mc:AlternateContent xmlns:mc="http://schemas.openxmlformats.org/markup-compatibility/2006">
              <mc:Choice xmlns:v="urn:schemas-microsoft-com:vml" Requires="v">
                <p:oleObj spid="_x0000_s3148" name="" r:id="rId3" imgW="8253730" imgH="593090" progId="Word.Document.8">
                  <p:embed/>
                </p:oleObj>
              </mc:Choice>
              <mc:Fallback>
                <p:oleObj name="" r:id="rId3" imgW="8253730" imgH="593090" progId="Word.Document.8">
                  <p:embed/>
                  <p:pic>
                    <p:nvPicPr>
                      <p:cNvPr id="0" name="图片 3147"/>
                      <p:cNvPicPr/>
                      <p:nvPr/>
                    </p:nvPicPr>
                    <p:blipFill>
                      <a:blip r:embed="rId4"/>
                      <a:stretch>
                        <a:fillRect/>
                      </a:stretch>
                    </p:blipFill>
                    <p:spPr>
                      <a:xfrm>
                        <a:off x="423863" y="4346575"/>
                        <a:ext cx="8251825" cy="5921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8451"/>
                                        </p:tgtEl>
                                        <p:attrNameLst>
                                          <p:attrName>style.visibility</p:attrName>
                                        </p:attrNameLst>
                                      </p:cBhvr>
                                      <p:to>
                                        <p:strVal val="visible"/>
                                      </p:to>
                                    </p:set>
                                    <p:animEffect transition="in" filter="blinds(horizontal)">
                                      <p:cBhvr>
                                        <p:cTn id="7" dur="500"/>
                                        <p:tgtEl>
                                          <p:spTgt spid="112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5953" name="Object 2"/>
          <p:cNvGraphicFramePr/>
          <p:nvPr/>
        </p:nvGraphicFramePr>
        <p:xfrm>
          <a:off x="207963" y="509588"/>
          <a:ext cx="8683625" cy="4687887"/>
        </p:xfrm>
        <a:graphic>
          <a:graphicData uri="http://schemas.openxmlformats.org/presentationml/2006/ole">
            <mc:AlternateContent xmlns:mc="http://schemas.openxmlformats.org/markup-compatibility/2006">
              <mc:Choice xmlns:v="urn:schemas-microsoft-com:vml" Requires="v">
                <p:oleObj spid="_x0000_s3153" name="" r:id="rId1" imgW="8807450" imgH="4747260" progId="Word.Document.8">
                  <p:embed/>
                </p:oleObj>
              </mc:Choice>
              <mc:Fallback>
                <p:oleObj name="" r:id="rId1" imgW="8807450" imgH="4747260" progId="Word.Document.8">
                  <p:embed/>
                  <p:pic>
                    <p:nvPicPr>
                      <p:cNvPr id="0" name="图片 3152"/>
                      <p:cNvPicPr/>
                      <p:nvPr/>
                    </p:nvPicPr>
                    <p:blipFill>
                      <a:blip r:embed="rId2"/>
                      <a:stretch>
                        <a:fillRect/>
                      </a:stretch>
                    </p:blipFill>
                    <p:spPr>
                      <a:xfrm>
                        <a:off x="207963" y="509588"/>
                        <a:ext cx="8683625" cy="4687887"/>
                      </a:xfrm>
                      <a:prstGeom prst="rect">
                        <a:avLst/>
                      </a:prstGeom>
                      <a:noFill/>
                      <a:ln w="38100">
                        <a:noFill/>
                        <a:miter/>
                      </a:ln>
                    </p:spPr>
                  </p:pic>
                </p:oleObj>
              </mc:Fallback>
            </mc:AlternateContent>
          </a:graphicData>
        </a:graphic>
      </p:graphicFrame>
      <p:graphicFrame>
        <p:nvGraphicFramePr>
          <p:cNvPr id="1127427" name="Object 3"/>
          <p:cNvGraphicFramePr/>
          <p:nvPr/>
        </p:nvGraphicFramePr>
        <p:xfrm>
          <a:off x="488950" y="4452938"/>
          <a:ext cx="8251825" cy="2368550"/>
        </p:xfrm>
        <a:graphic>
          <a:graphicData uri="http://schemas.openxmlformats.org/presentationml/2006/ole">
            <mc:AlternateContent xmlns:mc="http://schemas.openxmlformats.org/markup-compatibility/2006">
              <mc:Choice xmlns:v="urn:schemas-microsoft-com:vml" Requires="v">
                <p:oleObj spid="_x0000_s3157" name="" r:id="rId3" imgW="8253730" imgH="2371090" progId="Word.Document.8">
                  <p:embed/>
                </p:oleObj>
              </mc:Choice>
              <mc:Fallback>
                <p:oleObj name="" r:id="rId3" imgW="8253730" imgH="2371090" progId="Word.Document.8">
                  <p:embed/>
                  <p:pic>
                    <p:nvPicPr>
                      <p:cNvPr id="0" name="图片 3156"/>
                      <p:cNvPicPr/>
                      <p:nvPr/>
                    </p:nvPicPr>
                    <p:blipFill>
                      <a:blip r:embed="rId4"/>
                      <a:stretch>
                        <a:fillRect/>
                      </a:stretch>
                    </p:blipFill>
                    <p:spPr>
                      <a:xfrm>
                        <a:off x="488950" y="4452938"/>
                        <a:ext cx="8251825" cy="2368550"/>
                      </a:xfrm>
                      <a:prstGeom prst="rect">
                        <a:avLst/>
                      </a:prstGeom>
                      <a:noFill/>
                      <a:ln w="38100">
                        <a:noFill/>
                        <a:miter/>
                      </a:ln>
                    </p:spPr>
                  </p:pic>
                </p:oleObj>
              </mc:Fallback>
            </mc:AlternateContent>
          </a:graphicData>
        </a:graphic>
      </p:graphicFrame>
      <p:graphicFrame>
        <p:nvGraphicFramePr>
          <p:cNvPr id="1127428" name="Object 4"/>
          <p:cNvGraphicFramePr/>
          <p:nvPr/>
        </p:nvGraphicFramePr>
        <p:xfrm>
          <a:off x="1844675" y="6237288"/>
          <a:ext cx="1647825" cy="395287"/>
        </p:xfrm>
        <a:graphic>
          <a:graphicData uri="http://schemas.openxmlformats.org/presentationml/2006/ole">
            <mc:AlternateContent xmlns:mc="http://schemas.openxmlformats.org/markup-compatibility/2006">
              <mc:Choice xmlns:v="urn:schemas-microsoft-com:vml" Requires="v">
                <p:oleObj spid="_x0000_s3150" name="" r:id="rId5" imgW="1670050" imgH="400050" progId="Word.Document.8">
                  <p:embed/>
                </p:oleObj>
              </mc:Choice>
              <mc:Fallback>
                <p:oleObj name="" r:id="rId5" imgW="1670050" imgH="400050" progId="Word.Document.8">
                  <p:embed/>
                  <p:pic>
                    <p:nvPicPr>
                      <p:cNvPr id="0" name="图片 3149"/>
                      <p:cNvPicPr/>
                      <p:nvPr/>
                    </p:nvPicPr>
                    <p:blipFill>
                      <a:blip r:embed="rId6"/>
                      <a:stretch>
                        <a:fillRect/>
                      </a:stretch>
                    </p:blipFill>
                    <p:spPr>
                      <a:xfrm>
                        <a:off x="1844675" y="6237288"/>
                        <a:ext cx="1647825"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7427"/>
                                        </p:tgtEl>
                                        <p:attrNameLst>
                                          <p:attrName>style.visibility</p:attrName>
                                        </p:attrNameLst>
                                      </p:cBhvr>
                                      <p:to>
                                        <p:strVal val="visible"/>
                                      </p:to>
                                    </p:set>
                                    <p:anim calcmode="lin" valueType="num">
                                      <p:cBhvr>
                                        <p:cTn id="7" dur="500" fill="hold"/>
                                        <p:tgtEl>
                                          <p:spTgt spid="1127427"/>
                                        </p:tgtEl>
                                        <p:attrNameLst>
                                          <p:attrName>ppt_w</p:attrName>
                                        </p:attrNameLst>
                                      </p:cBhvr>
                                      <p:tavLst>
                                        <p:tav tm="0">
                                          <p:val>
                                            <p:fltVal val="0.000000"/>
                                          </p:val>
                                        </p:tav>
                                        <p:tav tm="100000">
                                          <p:val>
                                            <p:strVal val="#ppt_w"/>
                                          </p:val>
                                        </p:tav>
                                      </p:tavLst>
                                    </p:anim>
                                    <p:anim calcmode="lin" valueType="num">
                                      <p:cBhvr>
                                        <p:cTn id="8" dur="500" fill="hold"/>
                                        <p:tgtEl>
                                          <p:spTgt spid="1127427"/>
                                        </p:tgtEl>
                                        <p:attrNameLst>
                                          <p:attrName>ppt_h</p:attrName>
                                        </p:attrNameLst>
                                      </p:cBhvr>
                                      <p:tavLst>
                                        <p:tav tm="0">
                                          <p:val>
                                            <p:fltVal val="0.000000"/>
                                          </p:val>
                                        </p:tav>
                                        <p:tav tm="100000">
                                          <p:val>
                                            <p:strVal val="#ppt_h"/>
                                          </p:val>
                                        </p:tav>
                                      </p:tavLst>
                                    </p:anim>
                                    <p:animEffect transition="in" filter="fade">
                                      <p:cBhvr>
                                        <p:cTn id="9" dur="500"/>
                                        <p:tgtEl>
                                          <p:spTgt spid="11274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7428"/>
                                        </p:tgtEl>
                                        <p:attrNameLst>
                                          <p:attrName>style.visibility</p:attrName>
                                        </p:attrNameLst>
                                      </p:cBhvr>
                                      <p:to>
                                        <p:strVal val="visible"/>
                                      </p:to>
                                    </p:set>
                                    <p:anim calcmode="lin" valueType="num">
                                      <p:cBhvr>
                                        <p:cTn id="14" dur="500" fill="hold"/>
                                        <p:tgtEl>
                                          <p:spTgt spid="1127428"/>
                                        </p:tgtEl>
                                        <p:attrNameLst>
                                          <p:attrName>ppt_w</p:attrName>
                                        </p:attrNameLst>
                                      </p:cBhvr>
                                      <p:tavLst>
                                        <p:tav tm="0">
                                          <p:val>
                                            <p:fltVal val="0.000000"/>
                                          </p:val>
                                        </p:tav>
                                        <p:tav tm="100000">
                                          <p:val>
                                            <p:strVal val="#ppt_w"/>
                                          </p:val>
                                        </p:tav>
                                      </p:tavLst>
                                    </p:anim>
                                    <p:anim calcmode="lin" valueType="num">
                                      <p:cBhvr>
                                        <p:cTn id="15" dur="500" fill="hold"/>
                                        <p:tgtEl>
                                          <p:spTgt spid="1127428"/>
                                        </p:tgtEl>
                                        <p:attrNameLst>
                                          <p:attrName>ppt_h</p:attrName>
                                        </p:attrNameLst>
                                      </p:cBhvr>
                                      <p:tavLst>
                                        <p:tav tm="0">
                                          <p:val>
                                            <p:fltVal val="0.000000"/>
                                          </p:val>
                                        </p:tav>
                                        <p:tav tm="100000">
                                          <p:val>
                                            <p:strVal val="#ppt_h"/>
                                          </p:val>
                                        </p:tav>
                                      </p:tavLst>
                                    </p:anim>
                                    <p:animEffect transition="in" filter="fade">
                                      <p:cBhvr>
                                        <p:cTn id="16" dur="500"/>
                                        <p:tgtEl>
                                          <p:spTgt spid="112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8001" name="Object 2"/>
          <p:cNvGraphicFramePr/>
          <p:nvPr/>
        </p:nvGraphicFramePr>
        <p:xfrm>
          <a:off x="323850" y="593725"/>
          <a:ext cx="8601075" cy="5922963"/>
        </p:xfrm>
        <a:graphic>
          <a:graphicData uri="http://schemas.openxmlformats.org/presentationml/2006/ole">
            <mc:AlternateContent xmlns:mc="http://schemas.openxmlformats.org/markup-compatibility/2006">
              <mc:Choice xmlns:v="urn:schemas-microsoft-com:vml" Requires="v">
                <p:oleObj spid="_x0000_s3149" name="" r:id="rId1" imgW="8762365" imgH="5993130" progId="Word.Document.8">
                  <p:embed/>
                </p:oleObj>
              </mc:Choice>
              <mc:Fallback>
                <p:oleObj name="" r:id="rId1" imgW="8762365" imgH="5993130" progId="Word.Document.8">
                  <p:embed/>
                  <p:pic>
                    <p:nvPicPr>
                      <p:cNvPr id="0" name="图片 3148"/>
                      <p:cNvPicPr/>
                      <p:nvPr/>
                    </p:nvPicPr>
                    <p:blipFill>
                      <a:blip r:embed="rId2"/>
                      <a:stretch>
                        <a:fillRect/>
                      </a:stretch>
                    </p:blipFill>
                    <p:spPr>
                      <a:xfrm>
                        <a:off x="323850" y="593725"/>
                        <a:ext cx="8601075" cy="5922963"/>
                      </a:xfrm>
                      <a:prstGeom prst="rect">
                        <a:avLst/>
                      </a:prstGeom>
                      <a:noFill/>
                      <a:ln w="38100">
                        <a:noFill/>
                        <a:miter/>
                      </a:ln>
                    </p:spPr>
                  </p:pic>
                </p:oleObj>
              </mc:Fallback>
            </mc:AlternateContent>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0049" name="Object 2"/>
          <p:cNvGraphicFramePr/>
          <p:nvPr/>
        </p:nvGraphicFramePr>
        <p:xfrm>
          <a:off x="476250" y="1412875"/>
          <a:ext cx="8251825" cy="2962275"/>
        </p:xfrm>
        <a:graphic>
          <a:graphicData uri="http://schemas.openxmlformats.org/presentationml/2006/ole">
            <mc:AlternateContent xmlns:mc="http://schemas.openxmlformats.org/markup-compatibility/2006">
              <mc:Choice xmlns:v="urn:schemas-microsoft-com:vml" Requires="v">
                <p:oleObj spid="_x0000_s3154" name="" r:id="rId1" imgW="8253730" imgH="2962910" progId="Word.Document.8">
                  <p:embed/>
                </p:oleObj>
              </mc:Choice>
              <mc:Fallback>
                <p:oleObj name="" r:id="rId1" imgW="8253730" imgH="2962910" progId="Word.Document.8">
                  <p:embed/>
                  <p:pic>
                    <p:nvPicPr>
                      <p:cNvPr id="0" name="图片 3153"/>
                      <p:cNvPicPr/>
                      <p:nvPr/>
                    </p:nvPicPr>
                    <p:blipFill>
                      <a:blip r:embed="rId2"/>
                      <a:stretch>
                        <a:fillRect/>
                      </a:stretch>
                    </p:blipFill>
                    <p:spPr>
                      <a:xfrm>
                        <a:off x="476250" y="1412875"/>
                        <a:ext cx="8251825" cy="2962275"/>
                      </a:xfrm>
                      <a:prstGeom prst="rect">
                        <a:avLst/>
                      </a:prstGeom>
                      <a:noFill/>
                      <a:ln w="38100">
                        <a:noFill/>
                        <a:miter/>
                      </a:ln>
                    </p:spPr>
                  </p:pic>
                </p:oleObj>
              </mc:Fallback>
            </mc:AlternateContent>
          </a:graphicData>
        </a:graphic>
      </p:graphicFrame>
      <p:graphicFrame>
        <p:nvGraphicFramePr>
          <p:cNvPr id="1125379" name="Object 3"/>
          <p:cNvGraphicFramePr/>
          <p:nvPr/>
        </p:nvGraphicFramePr>
        <p:xfrm>
          <a:off x="468313" y="4465638"/>
          <a:ext cx="5268912" cy="395287"/>
        </p:xfrm>
        <a:graphic>
          <a:graphicData uri="http://schemas.openxmlformats.org/presentationml/2006/ole">
            <mc:AlternateContent xmlns:mc="http://schemas.openxmlformats.org/markup-compatibility/2006">
              <mc:Choice xmlns:v="urn:schemas-microsoft-com:vml" Requires="v">
                <p:oleObj spid="_x0000_s3155" name="" r:id="rId3" imgW="5278755" imgH="398145" progId="Word.Document.8">
                  <p:embed/>
                </p:oleObj>
              </mc:Choice>
              <mc:Fallback>
                <p:oleObj name="" r:id="rId3" imgW="5278755" imgH="398145" progId="Word.Document.8">
                  <p:embed/>
                  <p:pic>
                    <p:nvPicPr>
                      <p:cNvPr id="0" name="图片 3154"/>
                      <p:cNvPicPr/>
                      <p:nvPr/>
                    </p:nvPicPr>
                    <p:blipFill>
                      <a:blip r:embed="rId4"/>
                      <a:stretch>
                        <a:fillRect/>
                      </a:stretch>
                    </p:blipFill>
                    <p:spPr>
                      <a:xfrm>
                        <a:off x="468313" y="44656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5379"/>
                                        </p:tgtEl>
                                        <p:attrNameLst>
                                          <p:attrName>style.visibility</p:attrName>
                                        </p:attrNameLst>
                                      </p:cBhvr>
                                      <p:to>
                                        <p:strVal val="visible"/>
                                      </p:to>
                                    </p:set>
                                    <p:animEffect transition="in" filter="blinds(horizontal)">
                                      <p:cBhvr>
                                        <p:cTn id="7" dur="500"/>
                                        <p:tgtEl>
                                          <p:spTgt spid="112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2097" name="Object 2"/>
          <p:cNvGraphicFramePr/>
          <p:nvPr/>
        </p:nvGraphicFramePr>
        <p:xfrm>
          <a:off x="469900" y="804863"/>
          <a:ext cx="8205788" cy="4711700"/>
        </p:xfrm>
        <a:graphic>
          <a:graphicData uri="http://schemas.openxmlformats.org/presentationml/2006/ole">
            <mc:AlternateContent xmlns:mc="http://schemas.openxmlformats.org/markup-compatibility/2006">
              <mc:Choice xmlns:v="urn:schemas-microsoft-com:vml" Requires="v">
                <p:oleObj spid="_x0000_s3156" name="" r:id="rId1" imgW="8253730" imgH="4740910" progId="Word.Document.8">
                  <p:embed/>
                </p:oleObj>
              </mc:Choice>
              <mc:Fallback>
                <p:oleObj name="" r:id="rId1" imgW="8253730" imgH="4740910" progId="Word.Document.8">
                  <p:embed/>
                  <p:pic>
                    <p:nvPicPr>
                      <p:cNvPr id="0" name="图片 3155"/>
                      <p:cNvPicPr/>
                      <p:nvPr/>
                    </p:nvPicPr>
                    <p:blipFill>
                      <a:blip r:embed="rId2"/>
                      <a:stretch>
                        <a:fillRect/>
                      </a:stretch>
                    </p:blipFill>
                    <p:spPr>
                      <a:xfrm>
                        <a:off x="469900" y="804863"/>
                        <a:ext cx="8205788" cy="4711700"/>
                      </a:xfrm>
                      <a:prstGeom prst="rect">
                        <a:avLst/>
                      </a:prstGeom>
                      <a:noFill/>
                      <a:ln w="38100">
                        <a:noFill/>
                        <a:miter/>
                      </a:ln>
                    </p:spPr>
                  </p:pic>
                </p:oleObj>
              </mc:Fallback>
            </mc:AlternateContent>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4145" name="Object 2"/>
          <p:cNvGraphicFramePr/>
          <p:nvPr/>
        </p:nvGraphicFramePr>
        <p:xfrm>
          <a:off x="107950" y="404813"/>
          <a:ext cx="4538663" cy="938212"/>
        </p:xfrm>
        <a:graphic>
          <a:graphicData uri="http://schemas.openxmlformats.org/presentationml/2006/ole">
            <mc:AlternateContent xmlns:mc="http://schemas.openxmlformats.org/markup-compatibility/2006">
              <mc:Choice xmlns:v="urn:schemas-microsoft-com:vml" Requires="v">
                <p:oleObj spid="_x0000_s3151" name="" r:id="rId1" imgW="4587240" imgH="944880" progId="Word.Document.8">
                  <p:embed/>
                </p:oleObj>
              </mc:Choice>
              <mc:Fallback>
                <p:oleObj name="" r:id="rId1" imgW="4587240" imgH="944880" progId="Word.Document.8">
                  <p:embed/>
                  <p:pic>
                    <p:nvPicPr>
                      <p:cNvPr id="0" name="图片 3150"/>
                      <p:cNvPicPr/>
                      <p:nvPr/>
                    </p:nvPicPr>
                    <p:blipFill>
                      <a:blip r:embed="rId2"/>
                      <a:stretch>
                        <a:fillRect/>
                      </a:stretch>
                    </p:blipFill>
                    <p:spPr>
                      <a:xfrm>
                        <a:off x="107950" y="404813"/>
                        <a:ext cx="4538663" cy="938212"/>
                      </a:xfrm>
                      <a:prstGeom prst="rect">
                        <a:avLst/>
                      </a:prstGeom>
                      <a:noFill/>
                      <a:ln w="38100">
                        <a:noFill/>
                        <a:miter/>
                      </a:ln>
                    </p:spPr>
                  </p:pic>
                </p:oleObj>
              </mc:Fallback>
            </mc:AlternateContent>
          </a:graphicData>
        </a:graphic>
      </p:graphicFrame>
      <p:sp>
        <p:nvSpPr>
          <p:cNvPr id="1123339" name="Rectangle 11"/>
          <p:cNvSpPr/>
          <p:nvPr/>
        </p:nvSpPr>
        <p:spPr>
          <a:xfrm>
            <a:off x="587375" y="1276350"/>
            <a:ext cx="8424863" cy="512763"/>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300" b="1" dirty="0">
                <a:latin typeface="Times New Roman" panose="02020603050405020304" pitchFamily="18" charset="0"/>
                <a:ea typeface="宋体" panose="02010600030101010101" pitchFamily="2" charset="-122"/>
              </a:rPr>
              <a:t>阐释</a:t>
            </a:r>
            <a:endParaRPr lang="zh-CN" altLang="en-US" sz="2300" dirty="0">
              <a:latin typeface="Arial" panose="020B0604020202020204" pitchFamily="34" charset="0"/>
              <a:ea typeface="宋体" panose="02010600030101010101" pitchFamily="2" charset="-122"/>
            </a:endParaRPr>
          </a:p>
        </p:txBody>
      </p:sp>
      <p:sp>
        <p:nvSpPr>
          <p:cNvPr id="1123338" name="Rectangle 10"/>
          <p:cNvSpPr/>
          <p:nvPr/>
        </p:nvSpPr>
        <p:spPr>
          <a:xfrm>
            <a:off x="131763" y="1276350"/>
            <a:ext cx="455612" cy="512763"/>
          </a:xfrm>
          <a:prstGeom prst="rect">
            <a:avLst/>
          </a:prstGeom>
          <a:noFill/>
          <a:ln w="19050">
            <a:noFill/>
          </a:ln>
        </p:spPr>
        <p:txBody>
          <a:bodyPr lIns="90000" tIns="46800" rIns="90000" bIns="46800" anchor="ctr"/>
          <a:p>
            <a:pPr>
              <a:lnSpc>
                <a:spcPct val="120000"/>
              </a:lnSpc>
              <a:spcBef>
                <a:spcPct val="20000"/>
              </a:spcBef>
              <a:buClr>
                <a:schemeClr val="bg2"/>
              </a:buClr>
              <a:buSzPct val="75000"/>
              <a:buFont typeface="Wingdings" panose="05000000000000000000" pitchFamily="2" charset="2"/>
            </a:pPr>
            <a:endParaRPr lang="zh-CN" altLang="en-US" sz="2300" dirty="0">
              <a:latin typeface="Arial" panose="020B0604020202020204" pitchFamily="34" charset="0"/>
              <a:ea typeface="宋体" panose="02010600030101010101" pitchFamily="2" charset="-122"/>
            </a:endParaRPr>
          </a:p>
        </p:txBody>
      </p:sp>
      <p:sp>
        <p:nvSpPr>
          <p:cNvPr id="1123350" name="Line 22"/>
          <p:cNvSpPr/>
          <p:nvPr/>
        </p:nvSpPr>
        <p:spPr>
          <a:xfrm>
            <a:off x="131763" y="1789113"/>
            <a:ext cx="8880475" cy="0"/>
          </a:xfrm>
          <a:prstGeom prst="line">
            <a:avLst/>
          </a:prstGeom>
          <a:ln w="19050" cap="flat" cmpd="sng">
            <a:solidFill>
              <a:schemeClr val="tx1"/>
            </a:solidFill>
            <a:prstDash val="solid"/>
            <a:round/>
            <a:headEnd type="none" w="med" len="med"/>
            <a:tailEnd type="none" w="med" len="med"/>
          </a:ln>
        </p:spPr>
      </p:sp>
      <p:sp>
        <p:nvSpPr>
          <p:cNvPr id="1123352" name="Line 24"/>
          <p:cNvSpPr/>
          <p:nvPr/>
        </p:nvSpPr>
        <p:spPr>
          <a:xfrm>
            <a:off x="587375" y="1276350"/>
            <a:ext cx="0" cy="4811713"/>
          </a:xfrm>
          <a:prstGeom prst="line">
            <a:avLst/>
          </a:prstGeom>
          <a:ln w="19050" cap="flat" cmpd="sng">
            <a:solidFill>
              <a:schemeClr val="tx1"/>
            </a:solidFill>
            <a:prstDash val="solid"/>
            <a:round/>
            <a:headEnd type="none" w="med" len="med"/>
            <a:tailEnd type="none" w="med" len="med"/>
          </a:ln>
        </p:spPr>
      </p:sp>
      <p:sp>
        <p:nvSpPr>
          <p:cNvPr id="1123344" name="Line 16"/>
          <p:cNvSpPr/>
          <p:nvPr/>
        </p:nvSpPr>
        <p:spPr>
          <a:xfrm>
            <a:off x="131763" y="1276350"/>
            <a:ext cx="8880475" cy="0"/>
          </a:xfrm>
          <a:prstGeom prst="line">
            <a:avLst/>
          </a:prstGeom>
          <a:ln w="19050" cap="sq" cmpd="sng">
            <a:solidFill>
              <a:schemeClr val="tx1"/>
            </a:solidFill>
            <a:prstDash val="solid"/>
            <a:round/>
            <a:headEnd type="none" w="med" len="med"/>
            <a:tailEnd type="none" w="med" len="med"/>
          </a:ln>
        </p:spPr>
      </p:sp>
      <p:sp>
        <p:nvSpPr>
          <p:cNvPr id="1123346" name="Line 18"/>
          <p:cNvSpPr/>
          <p:nvPr/>
        </p:nvSpPr>
        <p:spPr>
          <a:xfrm>
            <a:off x="131763" y="1276350"/>
            <a:ext cx="0" cy="4811713"/>
          </a:xfrm>
          <a:prstGeom prst="line">
            <a:avLst/>
          </a:prstGeom>
          <a:ln w="19050" cap="sq" cmpd="sng">
            <a:solidFill>
              <a:schemeClr val="tx1"/>
            </a:solidFill>
            <a:prstDash val="solid"/>
            <a:round/>
            <a:headEnd type="none" w="med" len="med"/>
            <a:tailEnd type="none" w="med" len="med"/>
          </a:ln>
        </p:spPr>
      </p:sp>
      <p:sp>
        <p:nvSpPr>
          <p:cNvPr id="1123347" name="Line 19"/>
          <p:cNvSpPr/>
          <p:nvPr/>
        </p:nvSpPr>
        <p:spPr>
          <a:xfrm>
            <a:off x="9012238" y="1276350"/>
            <a:ext cx="0" cy="4811713"/>
          </a:xfrm>
          <a:prstGeom prst="line">
            <a:avLst/>
          </a:prstGeom>
          <a:ln w="19050" cap="sq" cmpd="sng">
            <a:solidFill>
              <a:schemeClr val="tx1"/>
            </a:solidFill>
            <a:prstDash val="solid"/>
            <a:round/>
            <a:headEnd type="none" w="med" len="med"/>
            <a:tailEnd type="none" w="med" len="med"/>
          </a:ln>
        </p:spPr>
      </p:sp>
      <p:sp>
        <p:nvSpPr>
          <p:cNvPr id="1123345" name="Line 17"/>
          <p:cNvSpPr/>
          <p:nvPr/>
        </p:nvSpPr>
        <p:spPr>
          <a:xfrm>
            <a:off x="131763" y="6088063"/>
            <a:ext cx="8880475" cy="0"/>
          </a:xfrm>
          <a:prstGeom prst="line">
            <a:avLst/>
          </a:prstGeom>
          <a:ln w="19050" cap="sq" cmpd="sng">
            <a:solidFill>
              <a:schemeClr val="tx1"/>
            </a:solidFill>
            <a:prstDash val="solid"/>
            <a:round/>
            <a:headEnd type="none" w="med" len="med"/>
            <a:tailEnd type="none" w="med" len="med"/>
          </a:ln>
        </p:spPr>
      </p:sp>
      <p:sp>
        <p:nvSpPr>
          <p:cNvPr id="1123390" name="Line 62"/>
          <p:cNvSpPr/>
          <p:nvPr/>
        </p:nvSpPr>
        <p:spPr>
          <a:xfrm>
            <a:off x="131763" y="1276350"/>
            <a:ext cx="455612" cy="512763"/>
          </a:xfrm>
          <a:prstGeom prst="line">
            <a:avLst/>
          </a:prstGeom>
          <a:ln w="19050" cap="rnd" cmpd="sng">
            <a:solidFill>
              <a:schemeClr val="tx1"/>
            </a:solidFill>
            <a:prstDash val="solid"/>
            <a:round/>
            <a:headEnd type="none" w="med" len="med"/>
            <a:tailEnd type="none" w="med" len="med"/>
          </a:ln>
        </p:spPr>
      </p:sp>
      <p:sp>
        <p:nvSpPr>
          <p:cNvPr id="1123395" name="Rectangle 67"/>
          <p:cNvSpPr/>
          <p:nvPr/>
        </p:nvSpPr>
        <p:spPr>
          <a:xfrm>
            <a:off x="587375" y="1789113"/>
            <a:ext cx="8424863" cy="4298950"/>
          </a:xfrm>
          <a:prstGeom prst="rect">
            <a:avLst/>
          </a:prstGeom>
          <a:noFill/>
          <a:ln w="19050">
            <a:noFill/>
          </a:ln>
        </p:spPr>
        <p:txBody>
          <a:bodyPr lIns="90000" tIns="46800" rIns="90000" bIns="46800" anchor="ctr"/>
          <a:p>
            <a:pPr defTabSz="914400">
              <a:lnSpc>
                <a:spcPct val="120000"/>
              </a:lnSpc>
              <a:tabLst>
                <a:tab pos="2400300" algn="l"/>
              </a:tabLst>
            </a:pPr>
            <a:r>
              <a:rPr lang="zh-CN" altLang="en-US" sz="2300" b="1" dirty="0">
                <a:latin typeface="宋体" panose="02010600030101010101" pitchFamily="2" charset="-122"/>
                <a:ea typeface="宋体" panose="02010600030101010101" pitchFamily="2" charset="-122"/>
              </a:rPr>
              <a:t>①</a:t>
            </a:r>
            <a:r>
              <a:rPr lang="zh-CN" altLang="en-US" sz="2300" b="1" dirty="0">
                <a:latin typeface="Times New Roman" panose="02020603050405020304" pitchFamily="18" charset="0"/>
                <a:ea typeface="宋体" panose="02010600030101010101" pitchFamily="2" charset="-122"/>
              </a:rPr>
              <a:t>我国是人民民主专政的社会主义国家，人民是国家的主人，依法有序扩大公民的政治参与，是由我国的国家性质决定的；</a:t>
            </a:r>
            <a:endParaRPr lang="zh-CN" altLang="en-US" sz="2300" dirty="0">
              <a:latin typeface="Arial" panose="020B0604020202020204" pitchFamily="34" charset="0"/>
              <a:ea typeface="宋体" panose="02010600030101010101" pitchFamily="2" charset="-122"/>
            </a:endParaRPr>
          </a:p>
          <a:p>
            <a:pPr defTabSz="914400" eaLnBrk="0" hangingPunct="0">
              <a:lnSpc>
                <a:spcPct val="120000"/>
              </a:lnSpc>
              <a:buFontTx/>
              <a:tabLst>
                <a:tab pos="2400300" algn="l"/>
              </a:tabLst>
            </a:pPr>
            <a:r>
              <a:rPr lang="zh-CN" altLang="en-US" sz="2300" b="1" dirty="0">
                <a:latin typeface="宋体" panose="02010600030101010101" pitchFamily="2" charset="-122"/>
                <a:ea typeface="宋体" panose="02010600030101010101" pitchFamily="2" charset="-122"/>
              </a:rPr>
              <a:t>②</a:t>
            </a:r>
            <a:r>
              <a:rPr lang="zh-CN" altLang="en-US" sz="2300" b="1" dirty="0">
                <a:latin typeface="Times New Roman" panose="02020603050405020304" pitchFamily="18" charset="0"/>
                <a:ea typeface="宋体" panose="02010600030101010101" pitchFamily="2" charset="-122"/>
              </a:rPr>
              <a:t>我国社会主义民主是维护人民根本利益的最广泛、最真实、最管用的民主，创新民主形式，依法有序扩大公民的政治参与，有利于保障公民的知情权、参与权、表达权和监督权；</a:t>
            </a:r>
            <a:endParaRPr lang="zh-CN" altLang="en-US" sz="2300" dirty="0">
              <a:latin typeface="Arial" panose="020B0604020202020204" pitchFamily="34" charset="0"/>
              <a:ea typeface="宋体" panose="02010600030101010101" pitchFamily="2" charset="-122"/>
            </a:endParaRPr>
          </a:p>
          <a:p>
            <a:pPr defTabSz="914400" eaLnBrk="0" hangingPunct="0">
              <a:lnSpc>
                <a:spcPct val="120000"/>
              </a:lnSpc>
              <a:buFontTx/>
              <a:tabLst>
                <a:tab pos="2400300" algn="l"/>
              </a:tabLst>
            </a:pPr>
            <a:r>
              <a:rPr lang="zh-CN" altLang="en-US" sz="2300" b="1" dirty="0">
                <a:latin typeface="宋体" panose="02010600030101010101" pitchFamily="2" charset="-122"/>
                <a:ea typeface="宋体" panose="02010600030101010101" pitchFamily="2" charset="-122"/>
              </a:rPr>
              <a:t>③</a:t>
            </a:r>
            <a:r>
              <a:rPr lang="zh-CN" altLang="en-US" sz="2300" b="1" dirty="0">
                <a:latin typeface="Times New Roman" panose="02020603050405020304" pitchFamily="18" charset="0"/>
                <a:ea typeface="宋体" panose="02010600030101010101" pitchFamily="2" charset="-122"/>
              </a:rPr>
              <a:t>依法有序扩大公民的政治参与，有利于党和国家决策的科学化和民主化，改进国家机关及其工作人员的工作作风，推动社会主义民主政治建设，推进依法治国，促进党政机关的廉政建设；</a:t>
            </a:r>
            <a:endParaRPr lang="zh-CN" altLang="en-US" sz="2300" dirty="0">
              <a:latin typeface="Arial" panose="020B0604020202020204" pitchFamily="34" charset="0"/>
              <a:ea typeface="宋体" panose="02010600030101010101" pitchFamily="2" charset="-122"/>
            </a:endParaRPr>
          </a:p>
          <a:p>
            <a:pPr defTabSz="914400" eaLnBrk="0" hangingPunct="0">
              <a:lnSpc>
                <a:spcPct val="120000"/>
              </a:lnSpc>
              <a:buFontTx/>
              <a:tabLst>
                <a:tab pos="2400300" algn="l"/>
              </a:tabLst>
            </a:pPr>
            <a:r>
              <a:rPr lang="zh-CN" altLang="en-US" sz="2300" b="1" dirty="0">
                <a:latin typeface="宋体" panose="02010600030101010101" pitchFamily="2" charset="-122"/>
                <a:ea typeface="宋体" panose="02010600030101010101" pitchFamily="2" charset="-122"/>
              </a:rPr>
              <a:t>④</a:t>
            </a:r>
            <a:r>
              <a:rPr lang="zh-CN" altLang="en-US" sz="2300" b="1" dirty="0">
                <a:latin typeface="Times New Roman" panose="02020603050405020304" pitchFamily="18" charset="0"/>
                <a:ea typeface="宋体" panose="02010600030101010101" pitchFamily="2" charset="-122"/>
              </a:rPr>
              <a:t>有利于公民准确表达自己的意愿，切实维护自己的合法权益，提高政治素养和政治参与能力，培养主人翁意识和社会责任感</a:t>
            </a:r>
            <a:endParaRPr lang="zh-CN" altLang="en-US" sz="2300" dirty="0">
              <a:latin typeface="Arial" panose="020B0604020202020204" pitchFamily="34" charset="0"/>
              <a:ea typeface="宋体" panose="02010600030101010101" pitchFamily="2" charset="-122"/>
            </a:endParaRPr>
          </a:p>
        </p:txBody>
      </p:sp>
      <p:sp>
        <p:nvSpPr>
          <p:cNvPr id="1123396" name="Rectangle 68"/>
          <p:cNvSpPr/>
          <p:nvPr/>
        </p:nvSpPr>
        <p:spPr>
          <a:xfrm>
            <a:off x="131763" y="1789113"/>
            <a:ext cx="455612" cy="4298950"/>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300" b="1" dirty="0">
                <a:latin typeface="Times New Roman" panose="02020603050405020304" pitchFamily="18" charset="0"/>
                <a:ea typeface="宋体" panose="02010600030101010101" pitchFamily="2" charset="-122"/>
              </a:rPr>
              <a:t>原因</a:t>
            </a:r>
            <a:endParaRPr lang="zh-CN" altLang="en-US" sz="2300" dirty="0">
              <a:latin typeface="Arial" panose="020B0604020202020204" pitchFamily="34" charset="0"/>
              <a:ea typeface="宋体" panose="02010600030101010101" pitchFamily="2" charset="-122"/>
            </a:endParaRPr>
          </a:p>
          <a:p>
            <a:pPr algn="ctr" defTabSz="914400" eaLnBrk="0" hangingPunct="0">
              <a:lnSpc>
                <a:spcPct val="120000"/>
              </a:lnSpc>
              <a:buFontTx/>
              <a:tabLst>
                <a:tab pos="2400300" algn="l"/>
              </a:tabLst>
            </a:pPr>
            <a:r>
              <a:rPr lang="zh-CN" altLang="en-US" sz="2300" b="1" dirty="0">
                <a:latin typeface="Times New Roman" panose="02020603050405020304" pitchFamily="18" charset="0"/>
                <a:ea typeface="宋体" panose="02010600030101010101" pitchFamily="2" charset="-122"/>
              </a:rPr>
              <a:t>意义</a:t>
            </a:r>
            <a:endParaRPr lang="zh-CN" altLang="en-US" sz="23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3339"/>
                                        </p:tgtEl>
                                        <p:attrNameLst>
                                          <p:attrName>style.visibility</p:attrName>
                                        </p:attrNameLst>
                                      </p:cBhvr>
                                      <p:to>
                                        <p:strVal val="visible"/>
                                      </p:to>
                                    </p:set>
                                    <p:animEffect transition="in" filter="blinds(horizontal)">
                                      <p:cBhvr>
                                        <p:cTn id="7" dur="500"/>
                                        <p:tgtEl>
                                          <p:spTgt spid="1123339"/>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23338"/>
                                        </p:tgtEl>
                                        <p:attrNameLst>
                                          <p:attrName>style.visibility</p:attrName>
                                        </p:attrNameLst>
                                      </p:cBhvr>
                                      <p:to>
                                        <p:strVal val="visible"/>
                                      </p:to>
                                    </p:set>
                                    <p:animEffect transition="in" filter="blinds(horizontal)">
                                      <p:cBhvr>
                                        <p:cTn id="10" dur="500"/>
                                        <p:tgtEl>
                                          <p:spTgt spid="1123338"/>
                                        </p:tgtEl>
                                      </p:cBhvr>
                                    </p:animEffect>
                                  </p:childTnLst>
                                </p:cTn>
                              </p:par>
                              <p:par>
                                <p:cTn id="11" presetID="3" presetClass="entr" presetSubtype="10" fill="hold" nodeType="withEffect">
                                  <p:stCondLst>
                                    <p:cond delay="0"/>
                                  </p:stCondLst>
                                  <p:childTnLst>
                                    <p:set>
                                      <p:cBhvr>
                                        <p:cTn id="12" dur="1" fill="hold">
                                          <p:stCondLst>
                                            <p:cond delay="0"/>
                                          </p:stCondLst>
                                        </p:cTn>
                                        <p:tgtEl>
                                          <p:spTgt spid="1123350"/>
                                        </p:tgtEl>
                                        <p:attrNameLst>
                                          <p:attrName>style.visibility</p:attrName>
                                        </p:attrNameLst>
                                      </p:cBhvr>
                                      <p:to>
                                        <p:strVal val="visible"/>
                                      </p:to>
                                    </p:set>
                                    <p:animEffect transition="in" filter="blinds(horizontal)">
                                      <p:cBhvr>
                                        <p:cTn id="13" dur="500"/>
                                        <p:tgtEl>
                                          <p:spTgt spid="1123350"/>
                                        </p:tgtEl>
                                      </p:cBhvr>
                                    </p:animEffect>
                                  </p:childTnLst>
                                </p:cTn>
                              </p:par>
                              <p:par>
                                <p:cTn id="14" presetID="3" presetClass="entr" presetSubtype="10" fill="hold" nodeType="withEffect">
                                  <p:stCondLst>
                                    <p:cond delay="0"/>
                                  </p:stCondLst>
                                  <p:childTnLst>
                                    <p:set>
                                      <p:cBhvr>
                                        <p:cTn id="15" dur="1" fill="hold">
                                          <p:stCondLst>
                                            <p:cond delay="0"/>
                                          </p:stCondLst>
                                        </p:cTn>
                                        <p:tgtEl>
                                          <p:spTgt spid="1123352"/>
                                        </p:tgtEl>
                                        <p:attrNameLst>
                                          <p:attrName>style.visibility</p:attrName>
                                        </p:attrNameLst>
                                      </p:cBhvr>
                                      <p:to>
                                        <p:strVal val="visible"/>
                                      </p:to>
                                    </p:set>
                                    <p:animEffect transition="in" filter="blinds(horizontal)">
                                      <p:cBhvr>
                                        <p:cTn id="16" dur="500"/>
                                        <p:tgtEl>
                                          <p:spTgt spid="1123352"/>
                                        </p:tgtEl>
                                      </p:cBhvr>
                                    </p:animEffect>
                                  </p:childTnLst>
                                </p:cTn>
                              </p:par>
                              <p:par>
                                <p:cTn id="17" presetID="3" presetClass="entr" presetSubtype="10" fill="hold" nodeType="withEffect">
                                  <p:stCondLst>
                                    <p:cond delay="0"/>
                                  </p:stCondLst>
                                  <p:childTnLst>
                                    <p:set>
                                      <p:cBhvr>
                                        <p:cTn id="18" dur="1" fill="hold">
                                          <p:stCondLst>
                                            <p:cond delay="0"/>
                                          </p:stCondLst>
                                        </p:cTn>
                                        <p:tgtEl>
                                          <p:spTgt spid="1123344"/>
                                        </p:tgtEl>
                                        <p:attrNameLst>
                                          <p:attrName>style.visibility</p:attrName>
                                        </p:attrNameLst>
                                      </p:cBhvr>
                                      <p:to>
                                        <p:strVal val="visible"/>
                                      </p:to>
                                    </p:set>
                                    <p:animEffect transition="in" filter="blinds(horizontal)">
                                      <p:cBhvr>
                                        <p:cTn id="19" dur="500"/>
                                        <p:tgtEl>
                                          <p:spTgt spid="1123344"/>
                                        </p:tgtEl>
                                      </p:cBhvr>
                                    </p:animEffect>
                                  </p:childTnLst>
                                </p:cTn>
                              </p:par>
                              <p:par>
                                <p:cTn id="20" presetID="3" presetClass="entr" presetSubtype="10" fill="hold" nodeType="withEffect">
                                  <p:stCondLst>
                                    <p:cond delay="0"/>
                                  </p:stCondLst>
                                  <p:childTnLst>
                                    <p:set>
                                      <p:cBhvr>
                                        <p:cTn id="21" dur="1" fill="hold">
                                          <p:stCondLst>
                                            <p:cond delay="0"/>
                                          </p:stCondLst>
                                        </p:cTn>
                                        <p:tgtEl>
                                          <p:spTgt spid="1123346"/>
                                        </p:tgtEl>
                                        <p:attrNameLst>
                                          <p:attrName>style.visibility</p:attrName>
                                        </p:attrNameLst>
                                      </p:cBhvr>
                                      <p:to>
                                        <p:strVal val="visible"/>
                                      </p:to>
                                    </p:set>
                                    <p:animEffect transition="in" filter="blinds(horizontal)">
                                      <p:cBhvr>
                                        <p:cTn id="22" dur="500"/>
                                        <p:tgtEl>
                                          <p:spTgt spid="1123346"/>
                                        </p:tgtEl>
                                      </p:cBhvr>
                                    </p:animEffect>
                                  </p:childTnLst>
                                </p:cTn>
                              </p:par>
                              <p:par>
                                <p:cTn id="23" presetID="3" presetClass="entr" presetSubtype="10" fill="hold" nodeType="withEffect">
                                  <p:stCondLst>
                                    <p:cond delay="0"/>
                                  </p:stCondLst>
                                  <p:childTnLst>
                                    <p:set>
                                      <p:cBhvr>
                                        <p:cTn id="24" dur="1" fill="hold">
                                          <p:stCondLst>
                                            <p:cond delay="0"/>
                                          </p:stCondLst>
                                        </p:cTn>
                                        <p:tgtEl>
                                          <p:spTgt spid="1123347"/>
                                        </p:tgtEl>
                                        <p:attrNameLst>
                                          <p:attrName>style.visibility</p:attrName>
                                        </p:attrNameLst>
                                      </p:cBhvr>
                                      <p:to>
                                        <p:strVal val="visible"/>
                                      </p:to>
                                    </p:set>
                                    <p:animEffect transition="in" filter="blinds(horizontal)">
                                      <p:cBhvr>
                                        <p:cTn id="25" dur="500"/>
                                        <p:tgtEl>
                                          <p:spTgt spid="1123347"/>
                                        </p:tgtEl>
                                      </p:cBhvr>
                                    </p:animEffect>
                                  </p:childTnLst>
                                </p:cTn>
                              </p:par>
                              <p:par>
                                <p:cTn id="26" presetID="3" presetClass="entr" presetSubtype="10" fill="hold" nodeType="withEffect">
                                  <p:stCondLst>
                                    <p:cond delay="0"/>
                                  </p:stCondLst>
                                  <p:childTnLst>
                                    <p:set>
                                      <p:cBhvr>
                                        <p:cTn id="27" dur="1" fill="hold">
                                          <p:stCondLst>
                                            <p:cond delay="0"/>
                                          </p:stCondLst>
                                        </p:cTn>
                                        <p:tgtEl>
                                          <p:spTgt spid="1123345"/>
                                        </p:tgtEl>
                                        <p:attrNameLst>
                                          <p:attrName>style.visibility</p:attrName>
                                        </p:attrNameLst>
                                      </p:cBhvr>
                                      <p:to>
                                        <p:strVal val="visible"/>
                                      </p:to>
                                    </p:set>
                                    <p:animEffect transition="in" filter="blinds(horizontal)">
                                      <p:cBhvr>
                                        <p:cTn id="28" dur="500"/>
                                        <p:tgtEl>
                                          <p:spTgt spid="1123345"/>
                                        </p:tgtEl>
                                      </p:cBhvr>
                                    </p:animEffect>
                                  </p:childTnLst>
                                </p:cTn>
                              </p:par>
                              <p:par>
                                <p:cTn id="29" presetID="3" presetClass="entr" presetSubtype="10" fill="hold" nodeType="withEffect">
                                  <p:stCondLst>
                                    <p:cond delay="0"/>
                                  </p:stCondLst>
                                  <p:childTnLst>
                                    <p:set>
                                      <p:cBhvr>
                                        <p:cTn id="30" dur="1" fill="hold">
                                          <p:stCondLst>
                                            <p:cond delay="0"/>
                                          </p:stCondLst>
                                        </p:cTn>
                                        <p:tgtEl>
                                          <p:spTgt spid="1123390"/>
                                        </p:tgtEl>
                                        <p:attrNameLst>
                                          <p:attrName>style.visibility</p:attrName>
                                        </p:attrNameLst>
                                      </p:cBhvr>
                                      <p:to>
                                        <p:strVal val="visible"/>
                                      </p:to>
                                    </p:set>
                                    <p:animEffect transition="in" filter="blinds(horizontal)">
                                      <p:cBhvr>
                                        <p:cTn id="31" dur="500"/>
                                        <p:tgtEl>
                                          <p:spTgt spid="112339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23396"/>
                                        </p:tgtEl>
                                        <p:attrNameLst>
                                          <p:attrName>style.visibility</p:attrName>
                                        </p:attrNameLst>
                                      </p:cBhvr>
                                      <p:to>
                                        <p:strVal val="visible"/>
                                      </p:to>
                                    </p:set>
                                    <p:anim calcmode="lin" valueType="num">
                                      <p:cBhvr>
                                        <p:cTn id="34" dur="500" fill="hold"/>
                                        <p:tgtEl>
                                          <p:spTgt spid="1123396"/>
                                        </p:tgtEl>
                                        <p:attrNameLst>
                                          <p:attrName>ppt_w</p:attrName>
                                        </p:attrNameLst>
                                      </p:cBhvr>
                                      <p:tavLst>
                                        <p:tav tm="0">
                                          <p:val>
                                            <p:fltVal val="0.000000"/>
                                          </p:val>
                                        </p:tav>
                                        <p:tav tm="100000">
                                          <p:val>
                                            <p:strVal val="#ppt_w"/>
                                          </p:val>
                                        </p:tav>
                                      </p:tavLst>
                                    </p:anim>
                                    <p:anim calcmode="lin" valueType="num">
                                      <p:cBhvr>
                                        <p:cTn id="35" dur="500" fill="hold"/>
                                        <p:tgtEl>
                                          <p:spTgt spid="1123396"/>
                                        </p:tgtEl>
                                        <p:attrNameLst>
                                          <p:attrName>ppt_h</p:attrName>
                                        </p:attrNameLst>
                                      </p:cBhvr>
                                      <p:tavLst>
                                        <p:tav tm="0">
                                          <p:val>
                                            <p:fltVal val="0.000000"/>
                                          </p:val>
                                        </p:tav>
                                        <p:tav tm="100000">
                                          <p:val>
                                            <p:strVal val="#ppt_h"/>
                                          </p:val>
                                        </p:tav>
                                      </p:tavLst>
                                    </p:anim>
                                    <p:animEffect transition="in" filter="fade">
                                      <p:cBhvr>
                                        <p:cTn id="36" dur="500"/>
                                        <p:tgtEl>
                                          <p:spTgt spid="112339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23395"/>
                                        </p:tgtEl>
                                        <p:attrNameLst>
                                          <p:attrName>style.visibility</p:attrName>
                                        </p:attrNameLst>
                                      </p:cBhvr>
                                      <p:to>
                                        <p:strVal val="visible"/>
                                      </p:to>
                                    </p:set>
                                    <p:anim calcmode="lin" valueType="num">
                                      <p:cBhvr>
                                        <p:cTn id="41" dur="500" fill="hold"/>
                                        <p:tgtEl>
                                          <p:spTgt spid="1123395"/>
                                        </p:tgtEl>
                                        <p:attrNameLst>
                                          <p:attrName>ppt_w</p:attrName>
                                        </p:attrNameLst>
                                      </p:cBhvr>
                                      <p:tavLst>
                                        <p:tav tm="0">
                                          <p:val>
                                            <p:fltVal val="0.000000"/>
                                          </p:val>
                                        </p:tav>
                                        <p:tav tm="100000">
                                          <p:val>
                                            <p:strVal val="#ppt_w"/>
                                          </p:val>
                                        </p:tav>
                                      </p:tavLst>
                                    </p:anim>
                                    <p:anim calcmode="lin" valueType="num">
                                      <p:cBhvr>
                                        <p:cTn id="42" dur="500" fill="hold"/>
                                        <p:tgtEl>
                                          <p:spTgt spid="1123395"/>
                                        </p:tgtEl>
                                        <p:attrNameLst>
                                          <p:attrName>ppt_h</p:attrName>
                                        </p:attrNameLst>
                                      </p:cBhvr>
                                      <p:tavLst>
                                        <p:tav tm="0">
                                          <p:val>
                                            <p:fltVal val="0.000000"/>
                                          </p:val>
                                        </p:tav>
                                        <p:tav tm="100000">
                                          <p:val>
                                            <p:strVal val="#ppt_h"/>
                                          </p:val>
                                        </p:tav>
                                      </p:tavLst>
                                    </p:anim>
                                    <p:animEffect transition="in" filter="fade">
                                      <p:cBhvr>
                                        <p:cTn id="43" dur="500"/>
                                        <p:tgtEl>
                                          <p:spTgt spid="1123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9" grpId="0"/>
      <p:bldP spid="1123338" grpId="0"/>
      <p:bldP spid="1123395" grpId="0"/>
      <p:bldP spid="112339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2307" name="Rectangle 3"/>
          <p:cNvSpPr/>
          <p:nvPr/>
        </p:nvSpPr>
        <p:spPr>
          <a:xfrm>
            <a:off x="1270000" y="1412875"/>
            <a:ext cx="7678738" cy="4364038"/>
          </a:xfrm>
          <a:prstGeom prst="rect">
            <a:avLst/>
          </a:prstGeom>
          <a:noFill/>
          <a:ln w="19050">
            <a:noFill/>
          </a:ln>
        </p:spPr>
        <p:txBody>
          <a:bodyPr lIns="90000" tIns="46800" rIns="90000" bIns="46800" anchor="ctr"/>
          <a:p>
            <a:pPr defTabSz="914400">
              <a:tabLst>
                <a:tab pos="2400300" algn="l"/>
              </a:tabLst>
            </a:pPr>
            <a:r>
              <a:rPr lang="zh-CN" altLang="en-US" sz="2400" b="1" dirty="0">
                <a:latin typeface="宋体" panose="02010600030101010101" pitchFamily="2" charset="-122"/>
                <a:ea typeface="宋体" panose="02010600030101010101" pitchFamily="2" charset="-122"/>
              </a:rPr>
              <a:t>①</a:t>
            </a:r>
            <a:r>
              <a:rPr lang="zh-CN" altLang="en-US" sz="2400" b="1" dirty="0">
                <a:latin typeface="Times New Roman" panose="02020603050405020304" pitchFamily="18" charset="0"/>
                <a:ea typeface="宋体" panose="02010600030101010101" pitchFamily="2" charset="-122"/>
              </a:rPr>
              <a:t>以宪法和法律作为行为准则，依法参与民主选举、民主协商、民主决策、民主管理、民主监督；</a:t>
            </a:r>
            <a:endParaRPr lang="zh-CN" altLang="en-US" sz="1000" dirty="0">
              <a:latin typeface="Arial" panose="020B0604020202020204" pitchFamily="34" charset="0"/>
              <a:ea typeface="宋体" panose="02010600030101010101" pitchFamily="2" charset="-122"/>
            </a:endParaRPr>
          </a:p>
          <a:p>
            <a:pPr defTabSz="914400" eaLnBrk="0" hangingPunct="0">
              <a:buFontTx/>
              <a:tabLst>
                <a:tab pos="2400300" algn="l"/>
              </a:tabLst>
            </a:pPr>
            <a:r>
              <a:rPr lang="zh-CN" altLang="en-US" sz="2400" b="1" dirty="0">
                <a:latin typeface="宋体" panose="02010600030101010101" pitchFamily="2" charset="-122"/>
                <a:ea typeface="宋体" panose="02010600030101010101" pitchFamily="2" charset="-122"/>
              </a:rPr>
              <a:t>②</a:t>
            </a:r>
            <a:r>
              <a:rPr lang="zh-CN" altLang="en-US" sz="2400" b="1" dirty="0">
                <a:latin typeface="Times New Roman" panose="02020603050405020304" pitchFamily="18" charset="0"/>
                <a:ea typeface="宋体" panose="02010600030101010101" pitchFamily="2" charset="-122"/>
              </a:rPr>
              <a:t>依法行使选举权和被选举权、政治自由和监督权，履行维护国家统一和民族团结等政治义务；</a:t>
            </a:r>
            <a:endParaRPr lang="zh-CN" altLang="en-US" sz="1000" dirty="0">
              <a:latin typeface="Arial" panose="020B0604020202020204" pitchFamily="34" charset="0"/>
              <a:ea typeface="宋体" panose="02010600030101010101" pitchFamily="2" charset="-122"/>
            </a:endParaRPr>
          </a:p>
          <a:p>
            <a:pPr defTabSz="914400" eaLnBrk="0" hangingPunct="0">
              <a:buFontTx/>
              <a:tabLst>
                <a:tab pos="2400300" algn="l"/>
              </a:tabLst>
            </a:pPr>
            <a:r>
              <a:rPr lang="zh-CN" altLang="en-US" sz="2400" b="1" dirty="0">
                <a:latin typeface="宋体" panose="02010600030101010101" pitchFamily="2" charset="-122"/>
                <a:ea typeface="宋体" panose="02010600030101010101" pitchFamily="2" charset="-122"/>
              </a:rPr>
              <a:t>③</a:t>
            </a:r>
            <a:r>
              <a:rPr lang="zh-CN" altLang="en-US" sz="2400" b="1" dirty="0">
                <a:latin typeface="Times New Roman" panose="02020603050405020304" pitchFamily="18" charset="0"/>
                <a:ea typeface="宋体" panose="02010600030101010101" pitchFamily="2" charset="-122"/>
              </a:rPr>
              <a:t>坚持参与政治生活的三大基本原则：坚持公民在法律面前一律平等的原则、坚持权利与义务统一的原则、坚持个人利益与国家利益相结合的原则；</a:t>
            </a:r>
            <a:endParaRPr lang="zh-CN" altLang="en-US" sz="1000" dirty="0">
              <a:latin typeface="Arial" panose="020B0604020202020204" pitchFamily="34" charset="0"/>
              <a:ea typeface="宋体" panose="02010600030101010101" pitchFamily="2" charset="-122"/>
            </a:endParaRPr>
          </a:p>
          <a:p>
            <a:pPr defTabSz="914400" eaLnBrk="0" hangingPunct="0">
              <a:buFontTx/>
              <a:tabLst>
                <a:tab pos="2400300" algn="l"/>
              </a:tabLst>
            </a:pPr>
            <a:r>
              <a:rPr lang="zh-CN" altLang="en-US" sz="2400" b="1" dirty="0">
                <a:latin typeface="宋体" panose="02010600030101010101" pitchFamily="2" charset="-122"/>
                <a:ea typeface="宋体" panose="02010600030101010101" pitchFamily="2" charset="-122"/>
              </a:rPr>
              <a:t>④</a:t>
            </a:r>
            <a:r>
              <a:rPr lang="zh-CN" altLang="en-US" sz="2400" b="1" dirty="0">
                <a:latin typeface="Times New Roman" panose="02020603050405020304" pitchFamily="18" charset="0"/>
                <a:ea typeface="宋体" panose="02010600030101010101" pitchFamily="2" charset="-122"/>
              </a:rPr>
              <a:t>坚持中国共产党的领导，提高自身的政治素养，依法行使知情权、参与权、表达权和监督权</a:t>
            </a:r>
            <a:endParaRPr lang="zh-CN" altLang="en-US" dirty="0">
              <a:latin typeface="Arial" panose="020B0604020202020204" pitchFamily="34" charset="0"/>
              <a:ea typeface="宋体" panose="02010600030101010101" pitchFamily="2" charset="-122"/>
            </a:endParaRPr>
          </a:p>
        </p:txBody>
      </p:sp>
      <p:sp>
        <p:nvSpPr>
          <p:cNvPr id="136194" name="Rectangle 4"/>
          <p:cNvSpPr/>
          <p:nvPr/>
        </p:nvSpPr>
        <p:spPr>
          <a:xfrm>
            <a:off x="252413" y="1412875"/>
            <a:ext cx="1017587" cy="4364038"/>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参与</a:t>
            </a:r>
            <a:endParaRPr lang="zh-CN" altLang="en-US" sz="1000" dirty="0">
              <a:latin typeface="Arial" panose="020B0604020202020204" pitchFamily="34" charset="0"/>
              <a:ea typeface="宋体" panose="02010600030101010101" pitchFamily="2" charset="-122"/>
            </a:endParaRPr>
          </a:p>
          <a:p>
            <a:pPr algn="ctr" defTabSz="914400" eaLnBrk="0" hangingPunct="0">
              <a:buFontTx/>
              <a:tabLst>
                <a:tab pos="2400300" algn="l"/>
              </a:tabLst>
            </a:pPr>
            <a:r>
              <a:rPr lang="zh-CN" altLang="en-US" sz="2400" b="1" dirty="0">
                <a:latin typeface="Times New Roman" panose="02020603050405020304" pitchFamily="18" charset="0"/>
                <a:ea typeface="宋体" panose="02010600030101010101" pitchFamily="2" charset="-122"/>
              </a:rPr>
              <a:t>要求</a:t>
            </a:r>
            <a:endParaRPr lang="zh-CN" altLang="en-US" dirty="0">
              <a:latin typeface="Arial" panose="020B0604020202020204" pitchFamily="34" charset="0"/>
              <a:ea typeface="宋体" panose="02010600030101010101" pitchFamily="2" charset="-122"/>
            </a:endParaRPr>
          </a:p>
        </p:txBody>
      </p:sp>
      <p:sp>
        <p:nvSpPr>
          <p:cNvPr id="136195" name="Rectangle 7"/>
          <p:cNvSpPr/>
          <p:nvPr/>
        </p:nvSpPr>
        <p:spPr>
          <a:xfrm>
            <a:off x="1270000" y="765175"/>
            <a:ext cx="7678738" cy="647700"/>
          </a:xfrm>
          <a:prstGeom prst="rect">
            <a:avLst/>
          </a:prstGeom>
          <a:noFill/>
          <a:ln w="19050">
            <a:noFill/>
          </a:ln>
        </p:spPr>
        <p:txBody>
          <a:bodyPr lIns="90000" tIns="46800" rIns="90000" bIns="46800" anchor="ctr"/>
          <a:p>
            <a:pPr algn="ctr" defTabSz="914400">
              <a:tabLst>
                <a:tab pos="2400300" algn="l"/>
              </a:tabLst>
            </a:pPr>
            <a:r>
              <a:rPr lang="zh-CN" altLang="en-US" sz="2400" b="1" dirty="0">
                <a:latin typeface="Times New Roman" panose="02020603050405020304" pitchFamily="18" charset="0"/>
                <a:ea typeface="宋体" panose="02010600030101010101" pitchFamily="2" charset="-122"/>
              </a:rPr>
              <a:t>阐释</a:t>
            </a:r>
            <a:endParaRPr lang="zh-CN" altLang="en-US" dirty="0">
              <a:latin typeface="Arial" panose="020B0604020202020204" pitchFamily="34" charset="0"/>
              <a:ea typeface="宋体" panose="02010600030101010101" pitchFamily="2" charset="-122"/>
            </a:endParaRPr>
          </a:p>
        </p:txBody>
      </p:sp>
      <p:sp>
        <p:nvSpPr>
          <p:cNvPr id="136196" name="Rectangle 8"/>
          <p:cNvSpPr/>
          <p:nvPr/>
        </p:nvSpPr>
        <p:spPr>
          <a:xfrm>
            <a:off x="252413" y="765175"/>
            <a:ext cx="1017587" cy="647700"/>
          </a:xfrm>
          <a:prstGeom prst="rect">
            <a:avLst/>
          </a:prstGeom>
          <a:noFill/>
          <a:ln w="19050">
            <a:noFill/>
          </a:ln>
        </p:spPr>
        <p:txBody>
          <a:bodyPr lIns="90000" tIns="46800" rIns="90000" bIns="46800" anchor="ctr"/>
          <a:p>
            <a:pPr>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136197" name="Line 9"/>
          <p:cNvSpPr/>
          <p:nvPr/>
        </p:nvSpPr>
        <p:spPr>
          <a:xfrm>
            <a:off x="252413" y="1412875"/>
            <a:ext cx="8696325" cy="0"/>
          </a:xfrm>
          <a:prstGeom prst="line">
            <a:avLst/>
          </a:prstGeom>
          <a:ln w="19050" cap="flat" cmpd="sng">
            <a:solidFill>
              <a:schemeClr val="tx1"/>
            </a:solidFill>
            <a:prstDash val="solid"/>
            <a:round/>
            <a:headEnd type="none" w="med" len="med"/>
            <a:tailEnd type="none" w="med" len="med"/>
          </a:ln>
        </p:spPr>
      </p:sp>
      <p:sp>
        <p:nvSpPr>
          <p:cNvPr id="136198" name="Line 10"/>
          <p:cNvSpPr/>
          <p:nvPr/>
        </p:nvSpPr>
        <p:spPr>
          <a:xfrm>
            <a:off x="1270000" y="765175"/>
            <a:ext cx="0" cy="5011738"/>
          </a:xfrm>
          <a:prstGeom prst="line">
            <a:avLst/>
          </a:prstGeom>
          <a:ln w="19050" cap="flat" cmpd="sng">
            <a:solidFill>
              <a:schemeClr val="tx1"/>
            </a:solidFill>
            <a:prstDash val="solid"/>
            <a:round/>
            <a:headEnd type="none" w="med" len="med"/>
            <a:tailEnd type="none" w="med" len="med"/>
          </a:ln>
        </p:spPr>
      </p:sp>
      <p:sp>
        <p:nvSpPr>
          <p:cNvPr id="136199" name="Line 12"/>
          <p:cNvSpPr/>
          <p:nvPr/>
        </p:nvSpPr>
        <p:spPr>
          <a:xfrm>
            <a:off x="252413" y="765175"/>
            <a:ext cx="8696325" cy="0"/>
          </a:xfrm>
          <a:prstGeom prst="line">
            <a:avLst/>
          </a:prstGeom>
          <a:ln w="19050" cap="sq" cmpd="sng">
            <a:solidFill>
              <a:schemeClr val="tx1"/>
            </a:solidFill>
            <a:prstDash val="solid"/>
            <a:round/>
            <a:headEnd type="none" w="med" len="med"/>
            <a:tailEnd type="none" w="med" len="med"/>
          </a:ln>
        </p:spPr>
      </p:sp>
      <p:sp>
        <p:nvSpPr>
          <p:cNvPr id="136200" name="Line 13"/>
          <p:cNvSpPr/>
          <p:nvPr/>
        </p:nvSpPr>
        <p:spPr>
          <a:xfrm>
            <a:off x="252413" y="765175"/>
            <a:ext cx="0" cy="5011738"/>
          </a:xfrm>
          <a:prstGeom prst="line">
            <a:avLst/>
          </a:prstGeom>
          <a:ln w="19050" cap="sq" cmpd="sng">
            <a:solidFill>
              <a:schemeClr val="tx1"/>
            </a:solidFill>
            <a:prstDash val="solid"/>
            <a:round/>
            <a:headEnd type="none" w="med" len="med"/>
            <a:tailEnd type="none" w="med" len="med"/>
          </a:ln>
        </p:spPr>
      </p:sp>
      <p:sp>
        <p:nvSpPr>
          <p:cNvPr id="136201" name="Line 14"/>
          <p:cNvSpPr/>
          <p:nvPr/>
        </p:nvSpPr>
        <p:spPr>
          <a:xfrm>
            <a:off x="8948738" y="765175"/>
            <a:ext cx="0" cy="5011738"/>
          </a:xfrm>
          <a:prstGeom prst="line">
            <a:avLst/>
          </a:prstGeom>
          <a:ln w="19050" cap="sq" cmpd="sng">
            <a:solidFill>
              <a:schemeClr val="tx1"/>
            </a:solidFill>
            <a:prstDash val="solid"/>
            <a:round/>
            <a:headEnd type="none" w="med" len="med"/>
            <a:tailEnd type="none" w="med" len="med"/>
          </a:ln>
        </p:spPr>
      </p:sp>
      <p:sp>
        <p:nvSpPr>
          <p:cNvPr id="136202" name="Line 15"/>
          <p:cNvSpPr/>
          <p:nvPr/>
        </p:nvSpPr>
        <p:spPr>
          <a:xfrm>
            <a:off x="252413" y="5776913"/>
            <a:ext cx="8696325" cy="0"/>
          </a:xfrm>
          <a:prstGeom prst="line">
            <a:avLst/>
          </a:prstGeom>
          <a:ln w="19050" cap="sq" cmpd="sng">
            <a:solidFill>
              <a:schemeClr val="tx1"/>
            </a:solidFill>
            <a:prstDash val="solid"/>
            <a:round/>
            <a:headEnd type="none" w="med" len="med"/>
            <a:tailEnd type="none" w="med" len="med"/>
          </a:ln>
        </p:spPr>
      </p:sp>
      <p:sp>
        <p:nvSpPr>
          <p:cNvPr id="136203" name="Line 18"/>
          <p:cNvSpPr/>
          <p:nvPr/>
        </p:nvSpPr>
        <p:spPr>
          <a:xfrm>
            <a:off x="252413" y="765175"/>
            <a:ext cx="1017587" cy="647700"/>
          </a:xfrm>
          <a:prstGeom prst="line">
            <a:avLst/>
          </a:prstGeom>
          <a:ln w="19050" cap="rnd" cmpd="sng">
            <a:solidFill>
              <a:schemeClr val="tx1"/>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2307"/>
                                        </p:tgtEl>
                                        <p:attrNameLst>
                                          <p:attrName>style.visibility</p:attrName>
                                        </p:attrNameLst>
                                      </p:cBhvr>
                                      <p:to>
                                        <p:strVal val="visible"/>
                                      </p:to>
                                    </p:set>
                                    <p:anim calcmode="lin" valueType="num">
                                      <p:cBhvr>
                                        <p:cTn id="7" dur="500" fill="hold"/>
                                        <p:tgtEl>
                                          <p:spTgt spid="1122307"/>
                                        </p:tgtEl>
                                        <p:attrNameLst>
                                          <p:attrName>ppt_w</p:attrName>
                                        </p:attrNameLst>
                                      </p:cBhvr>
                                      <p:tavLst>
                                        <p:tav tm="0">
                                          <p:val>
                                            <p:fltVal val="0.000000"/>
                                          </p:val>
                                        </p:tav>
                                        <p:tav tm="100000">
                                          <p:val>
                                            <p:strVal val="#ppt_w"/>
                                          </p:val>
                                        </p:tav>
                                      </p:tavLst>
                                    </p:anim>
                                    <p:anim calcmode="lin" valueType="num">
                                      <p:cBhvr>
                                        <p:cTn id="8" dur="500" fill="hold"/>
                                        <p:tgtEl>
                                          <p:spTgt spid="1122307"/>
                                        </p:tgtEl>
                                        <p:attrNameLst>
                                          <p:attrName>ppt_h</p:attrName>
                                        </p:attrNameLst>
                                      </p:cBhvr>
                                      <p:tavLst>
                                        <p:tav tm="0">
                                          <p:val>
                                            <p:fltVal val="0.000000"/>
                                          </p:val>
                                        </p:tav>
                                        <p:tav tm="100000">
                                          <p:val>
                                            <p:strVal val="#ppt_h"/>
                                          </p:val>
                                        </p:tav>
                                      </p:tavLst>
                                    </p:anim>
                                    <p:animEffect transition="in" filter="fade">
                                      <p:cBhvr>
                                        <p:cTn id="9" dur="500"/>
                                        <p:tgtEl>
                                          <p:spTgt spid="112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07"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38242"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38249"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3</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0289" name="Object 2"/>
          <p:cNvGraphicFramePr/>
          <p:nvPr/>
        </p:nvGraphicFramePr>
        <p:xfrm>
          <a:off x="114300" y="620713"/>
          <a:ext cx="8905875" cy="6111875"/>
        </p:xfrm>
        <a:graphic>
          <a:graphicData uri="http://schemas.openxmlformats.org/presentationml/2006/ole">
            <mc:AlternateContent xmlns:mc="http://schemas.openxmlformats.org/markup-compatibility/2006">
              <mc:Choice xmlns:v="urn:schemas-microsoft-com:vml" Requires="v">
                <p:oleObj spid="_x0000_s3161" name="" r:id="rId1" imgW="9166860" imgH="6306185" progId="Word.Document.8">
                  <p:embed/>
                </p:oleObj>
              </mc:Choice>
              <mc:Fallback>
                <p:oleObj name="" r:id="rId1" imgW="9166860" imgH="6306185" progId="Word.Document.8">
                  <p:embed/>
                  <p:pic>
                    <p:nvPicPr>
                      <p:cNvPr id="0" name="图片 3160"/>
                      <p:cNvPicPr/>
                      <p:nvPr/>
                    </p:nvPicPr>
                    <p:blipFill>
                      <a:blip r:embed="rId2"/>
                      <a:stretch>
                        <a:fillRect/>
                      </a:stretch>
                    </p:blipFill>
                    <p:spPr>
                      <a:xfrm>
                        <a:off x="114300" y="620713"/>
                        <a:ext cx="8905875" cy="6111875"/>
                      </a:xfrm>
                      <a:prstGeom prst="rect">
                        <a:avLst/>
                      </a:prstGeom>
                      <a:noFill/>
                      <a:ln w="38100">
                        <a:noFill/>
                        <a:miter/>
                      </a:ln>
                    </p:spPr>
                  </p:pic>
                </p:oleObj>
              </mc:Fallback>
            </mc:AlternateContent>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2337" name="Object 2"/>
          <p:cNvGraphicFramePr/>
          <p:nvPr/>
        </p:nvGraphicFramePr>
        <p:xfrm>
          <a:off x="468313" y="1268413"/>
          <a:ext cx="8204200" cy="3559175"/>
        </p:xfrm>
        <a:graphic>
          <a:graphicData uri="http://schemas.openxmlformats.org/presentationml/2006/ole">
            <mc:AlternateContent xmlns:mc="http://schemas.openxmlformats.org/markup-compatibility/2006">
              <mc:Choice xmlns:v="urn:schemas-microsoft-com:vml" Requires="v">
                <p:oleObj spid="_x0000_s3165" name="" r:id="rId1" imgW="8279765" imgH="3576955" progId="Word.Document.8">
                  <p:embed/>
                </p:oleObj>
              </mc:Choice>
              <mc:Fallback>
                <p:oleObj name="" r:id="rId1" imgW="8279765" imgH="3576955" progId="Word.Document.8">
                  <p:embed/>
                  <p:pic>
                    <p:nvPicPr>
                      <p:cNvPr id="0" name="图片 3164"/>
                      <p:cNvPicPr/>
                      <p:nvPr/>
                    </p:nvPicPr>
                    <p:blipFill>
                      <a:blip r:embed="rId2"/>
                      <a:stretch>
                        <a:fillRect/>
                      </a:stretch>
                    </p:blipFill>
                    <p:spPr>
                      <a:xfrm>
                        <a:off x="468313" y="1268413"/>
                        <a:ext cx="8204200" cy="3559175"/>
                      </a:xfrm>
                      <a:prstGeom prst="rect">
                        <a:avLst/>
                      </a:prstGeom>
                      <a:noFill/>
                      <a:ln w="38100">
                        <a:noFill/>
                        <a:miter/>
                      </a:ln>
                    </p:spPr>
                  </p:pic>
                </p:oleObj>
              </mc:Fallback>
            </mc:AlternateContent>
          </a:graphicData>
        </a:graphic>
      </p:graphicFrame>
      <p:graphicFrame>
        <p:nvGraphicFramePr>
          <p:cNvPr id="885763" name="Object 3"/>
          <p:cNvGraphicFramePr/>
          <p:nvPr/>
        </p:nvGraphicFramePr>
        <p:xfrm>
          <a:off x="490538" y="4432300"/>
          <a:ext cx="5268912" cy="395288"/>
        </p:xfrm>
        <a:graphic>
          <a:graphicData uri="http://schemas.openxmlformats.org/presentationml/2006/ole">
            <mc:AlternateContent xmlns:mc="http://schemas.openxmlformats.org/markup-compatibility/2006">
              <mc:Choice xmlns:v="urn:schemas-microsoft-com:vml" Requires="v">
                <p:oleObj spid="_x0000_s3160" name="" r:id="rId3" imgW="5278755" imgH="398145" progId="Word.Document.8">
                  <p:embed/>
                </p:oleObj>
              </mc:Choice>
              <mc:Fallback>
                <p:oleObj name="" r:id="rId3" imgW="5278755" imgH="398145" progId="Word.Document.8">
                  <p:embed/>
                  <p:pic>
                    <p:nvPicPr>
                      <p:cNvPr id="0" name="图片 3159"/>
                      <p:cNvPicPr/>
                      <p:nvPr/>
                    </p:nvPicPr>
                    <p:blipFill>
                      <a:blip r:embed="rId4"/>
                      <a:stretch>
                        <a:fillRect/>
                      </a:stretch>
                    </p:blipFill>
                    <p:spPr>
                      <a:xfrm>
                        <a:off x="490538" y="44323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5763"/>
                                        </p:tgtEl>
                                        <p:attrNameLst>
                                          <p:attrName>style.visibility</p:attrName>
                                        </p:attrNameLst>
                                      </p:cBhvr>
                                      <p:to>
                                        <p:strVal val="visible"/>
                                      </p:to>
                                    </p:set>
                                    <p:animEffect transition="in" filter="blinds(horizontal)">
                                      <p:cBhvr>
                                        <p:cTn id="7" dur="500"/>
                                        <p:tgtEl>
                                          <p:spTgt spid="88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361" name="Object 17"/>
          <p:cNvGraphicFramePr/>
          <p:nvPr/>
        </p:nvGraphicFramePr>
        <p:xfrm>
          <a:off x="379413" y="244475"/>
          <a:ext cx="5561012" cy="1763713"/>
        </p:xfrm>
        <a:graphic>
          <a:graphicData uri="http://schemas.openxmlformats.org/presentationml/2006/ole">
            <mc:AlternateContent xmlns:mc="http://schemas.openxmlformats.org/markup-compatibility/2006">
              <mc:Choice xmlns:v="urn:schemas-microsoft-com:vml" Requires="v">
                <p:oleObj spid="_x0000_s3078" name="" r:id="rId1" imgW="5615940" imgH="1781175" progId="Word.Document.8">
                  <p:embed/>
                </p:oleObj>
              </mc:Choice>
              <mc:Fallback>
                <p:oleObj name="" r:id="rId1" imgW="5615940" imgH="1781175" progId="Word.Document.8">
                  <p:embed/>
                  <p:pic>
                    <p:nvPicPr>
                      <p:cNvPr id="0" name="图片 3077"/>
                      <p:cNvPicPr/>
                      <p:nvPr/>
                    </p:nvPicPr>
                    <p:blipFill>
                      <a:blip r:embed="rId2"/>
                      <a:stretch>
                        <a:fillRect/>
                      </a:stretch>
                    </p:blipFill>
                    <p:spPr>
                      <a:xfrm>
                        <a:off x="379413" y="244475"/>
                        <a:ext cx="5561012" cy="1763713"/>
                      </a:xfrm>
                      <a:prstGeom prst="rect">
                        <a:avLst/>
                      </a:prstGeom>
                      <a:noFill/>
                      <a:ln w="38100">
                        <a:noFill/>
                        <a:miter/>
                      </a:ln>
                    </p:spPr>
                  </p:pic>
                </p:oleObj>
              </mc:Fallback>
            </mc:AlternateContent>
          </a:graphicData>
        </a:graphic>
      </p:graphicFrame>
      <p:sp>
        <p:nvSpPr>
          <p:cNvPr id="841780" name="Rectangle 52"/>
          <p:cNvSpPr/>
          <p:nvPr/>
        </p:nvSpPr>
        <p:spPr>
          <a:xfrm>
            <a:off x="4500563" y="1958975"/>
            <a:ext cx="4375150"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候选人</a:t>
            </a:r>
            <a:endParaRPr lang="zh-CN" altLang="en-US" dirty="0">
              <a:latin typeface="Arial" panose="020B0604020202020204" pitchFamily="34" charset="0"/>
              <a:ea typeface="宋体" panose="02010600030101010101" pitchFamily="2" charset="-122"/>
            </a:endParaRPr>
          </a:p>
        </p:txBody>
      </p:sp>
      <p:sp>
        <p:nvSpPr>
          <p:cNvPr id="841778" name="Rectangle 50"/>
          <p:cNvSpPr/>
          <p:nvPr/>
        </p:nvSpPr>
        <p:spPr>
          <a:xfrm>
            <a:off x="1119188" y="1958975"/>
            <a:ext cx="3381375" cy="45720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              选民 </a:t>
            </a:r>
            <a:endParaRPr lang="en-US" altLang="zh-CN" dirty="0">
              <a:latin typeface="Arial" panose="020B0604020202020204" pitchFamily="34" charset="0"/>
              <a:ea typeface="宋体" panose="02010600030101010101" pitchFamily="2" charset="-122"/>
            </a:endParaRPr>
          </a:p>
        </p:txBody>
      </p:sp>
      <p:sp>
        <p:nvSpPr>
          <p:cNvPr id="841777" name="Rectangle 49"/>
          <p:cNvSpPr/>
          <p:nvPr/>
        </p:nvSpPr>
        <p:spPr>
          <a:xfrm>
            <a:off x="309563" y="1958975"/>
            <a:ext cx="80962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角度</a:t>
            </a:r>
            <a:endParaRPr lang="zh-CN" altLang="en-US" dirty="0">
              <a:latin typeface="Arial" panose="020B0604020202020204" pitchFamily="34" charset="0"/>
              <a:ea typeface="宋体" panose="02010600030101010101" pitchFamily="2" charset="-122"/>
            </a:endParaRPr>
          </a:p>
        </p:txBody>
      </p:sp>
      <p:sp>
        <p:nvSpPr>
          <p:cNvPr id="841818" name="Line 90"/>
          <p:cNvSpPr/>
          <p:nvPr/>
        </p:nvSpPr>
        <p:spPr>
          <a:xfrm>
            <a:off x="309563" y="2416175"/>
            <a:ext cx="8566150" cy="0"/>
          </a:xfrm>
          <a:prstGeom prst="line">
            <a:avLst/>
          </a:prstGeom>
          <a:ln w="19050" cap="flat" cmpd="sng">
            <a:solidFill>
              <a:schemeClr val="tx1"/>
            </a:solidFill>
            <a:prstDash val="solid"/>
            <a:round/>
            <a:headEnd type="none" w="med" len="med"/>
            <a:tailEnd type="none" w="med" len="med"/>
          </a:ln>
        </p:spPr>
      </p:sp>
      <p:sp>
        <p:nvSpPr>
          <p:cNvPr id="841820" name="Line 92"/>
          <p:cNvSpPr/>
          <p:nvPr/>
        </p:nvSpPr>
        <p:spPr>
          <a:xfrm>
            <a:off x="1119188" y="1958975"/>
            <a:ext cx="0" cy="4384675"/>
          </a:xfrm>
          <a:prstGeom prst="line">
            <a:avLst/>
          </a:prstGeom>
          <a:ln w="19050" cap="flat" cmpd="sng">
            <a:solidFill>
              <a:schemeClr val="tx1"/>
            </a:solidFill>
            <a:prstDash val="solid"/>
            <a:round/>
            <a:headEnd type="none" w="med" len="med"/>
            <a:tailEnd type="none" w="med" len="med"/>
          </a:ln>
        </p:spPr>
      </p:sp>
      <p:sp>
        <p:nvSpPr>
          <p:cNvPr id="841825" name="Line 97"/>
          <p:cNvSpPr/>
          <p:nvPr/>
        </p:nvSpPr>
        <p:spPr>
          <a:xfrm>
            <a:off x="4500563" y="1958975"/>
            <a:ext cx="0" cy="4384675"/>
          </a:xfrm>
          <a:prstGeom prst="line">
            <a:avLst/>
          </a:prstGeom>
          <a:ln w="19050" cap="flat" cmpd="sng">
            <a:solidFill>
              <a:schemeClr val="tx1"/>
            </a:solidFill>
            <a:prstDash val="solid"/>
            <a:round/>
            <a:headEnd type="none" w="med" len="med"/>
            <a:tailEnd type="none" w="med" len="med"/>
          </a:ln>
        </p:spPr>
      </p:sp>
      <p:sp>
        <p:nvSpPr>
          <p:cNvPr id="841831" name="Line 103"/>
          <p:cNvSpPr/>
          <p:nvPr/>
        </p:nvSpPr>
        <p:spPr>
          <a:xfrm>
            <a:off x="309563" y="2873375"/>
            <a:ext cx="8566150" cy="0"/>
          </a:xfrm>
          <a:prstGeom prst="line">
            <a:avLst/>
          </a:prstGeom>
          <a:ln w="19050" cap="flat" cmpd="sng">
            <a:solidFill>
              <a:schemeClr val="tx1"/>
            </a:solidFill>
            <a:prstDash val="solid"/>
            <a:round/>
            <a:headEnd type="none" w="med" len="med"/>
            <a:tailEnd type="none" w="med" len="med"/>
          </a:ln>
        </p:spPr>
      </p:sp>
      <p:sp>
        <p:nvSpPr>
          <p:cNvPr id="841838" name="Line 110"/>
          <p:cNvSpPr/>
          <p:nvPr/>
        </p:nvSpPr>
        <p:spPr>
          <a:xfrm>
            <a:off x="2700338" y="2416175"/>
            <a:ext cx="0" cy="3927475"/>
          </a:xfrm>
          <a:prstGeom prst="line">
            <a:avLst/>
          </a:prstGeom>
          <a:ln w="19050" cap="flat" cmpd="sng">
            <a:solidFill>
              <a:schemeClr val="tx1"/>
            </a:solidFill>
            <a:prstDash val="solid"/>
            <a:round/>
            <a:headEnd type="none" w="med" len="med"/>
            <a:tailEnd type="none" w="med" len="med"/>
          </a:ln>
        </p:spPr>
      </p:sp>
      <p:sp>
        <p:nvSpPr>
          <p:cNvPr id="841847" name="Line 119"/>
          <p:cNvSpPr/>
          <p:nvPr/>
        </p:nvSpPr>
        <p:spPr>
          <a:xfrm>
            <a:off x="6227763" y="2416175"/>
            <a:ext cx="0" cy="3927475"/>
          </a:xfrm>
          <a:prstGeom prst="line">
            <a:avLst/>
          </a:prstGeom>
          <a:ln w="19050" cap="flat" cmpd="sng">
            <a:solidFill>
              <a:schemeClr val="tx1"/>
            </a:solidFill>
            <a:prstDash val="solid"/>
            <a:round/>
            <a:headEnd type="none" w="med" len="med"/>
            <a:tailEnd type="none" w="med" len="med"/>
          </a:ln>
        </p:spPr>
      </p:sp>
      <p:sp>
        <p:nvSpPr>
          <p:cNvPr id="841852" name="Line 124"/>
          <p:cNvSpPr/>
          <p:nvPr/>
        </p:nvSpPr>
        <p:spPr>
          <a:xfrm>
            <a:off x="309563" y="4791075"/>
            <a:ext cx="8566150" cy="0"/>
          </a:xfrm>
          <a:prstGeom prst="line">
            <a:avLst/>
          </a:prstGeom>
          <a:ln w="19050" cap="flat" cmpd="sng">
            <a:solidFill>
              <a:schemeClr val="tx1"/>
            </a:solidFill>
            <a:prstDash val="solid"/>
            <a:round/>
            <a:headEnd type="none" w="med" len="med"/>
            <a:tailEnd type="none" w="med" len="med"/>
          </a:ln>
        </p:spPr>
      </p:sp>
      <p:sp>
        <p:nvSpPr>
          <p:cNvPr id="841812" name="Line 84"/>
          <p:cNvSpPr/>
          <p:nvPr/>
        </p:nvSpPr>
        <p:spPr>
          <a:xfrm>
            <a:off x="309563" y="1958975"/>
            <a:ext cx="8566150" cy="0"/>
          </a:xfrm>
          <a:prstGeom prst="line">
            <a:avLst/>
          </a:prstGeom>
          <a:ln w="19050" cap="sq" cmpd="sng">
            <a:solidFill>
              <a:schemeClr val="tx1"/>
            </a:solidFill>
            <a:prstDash val="solid"/>
            <a:round/>
            <a:headEnd type="none" w="med" len="med"/>
            <a:tailEnd type="none" w="med" len="med"/>
          </a:ln>
        </p:spPr>
      </p:sp>
      <p:sp>
        <p:nvSpPr>
          <p:cNvPr id="841814" name="Line 86"/>
          <p:cNvSpPr/>
          <p:nvPr/>
        </p:nvSpPr>
        <p:spPr>
          <a:xfrm>
            <a:off x="309563" y="1958975"/>
            <a:ext cx="0" cy="4384675"/>
          </a:xfrm>
          <a:prstGeom prst="line">
            <a:avLst/>
          </a:prstGeom>
          <a:ln w="19050" cap="sq" cmpd="sng">
            <a:solidFill>
              <a:schemeClr val="tx1"/>
            </a:solidFill>
            <a:prstDash val="solid"/>
            <a:round/>
            <a:headEnd type="none" w="med" len="med"/>
            <a:tailEnd type="none" w="med" len="med"/>
          </a:ln>
        </p:spPr>
      </p:sp>
      <p:sp>
        <p:nvSpPr>
          <p:cNvPr id="841815" name="Line 87"/>
          <p:cNvSpPr/>
          <p:nvPr/>
        </p:nvSpPr>
        <p:spPr>
          <a:xfrm>
            <a:off x="8875713" y="1958975"/>
            <a:ext cx="0" cy="4384675"/>
          </a:xfrm>
          <a:prstGeom prst="line">
            <a:avLst/>
          </a:prstGeom>
          <a:ln w="19050" cap="sq" cmpd="sng">
            <a:solidFill>
              <a:schemeClr val="tx1"/>
            </a:solidFill>
            <a:prstDash val="solid"/>
            <a:round/>
            <a:headEnd type="none" w="med" len="med"/>
            <a:tailEnd type="none" w="med" len="med"/>
          </a:ln>
        </p:spPr>
      </p:sp>
      <p:sp>
        <p:nvSpPr>
          <p:cNvPr id="841813" name="Line 85"/>
          <p:cNvSpPr/>
          <p:nvPr/>
        </p:nvSpPr>
        <p:spPr>
          <a:xfrm>
            <a:off x="309563" y="6343650"/>
            <a:ext cx="8566150" cy="0"/>
          </a:xfrm>
          <a:prstGeom prst="line">
            <a:avLst/>
          </a:prstGeom>
          <a:ln w="19050" cap="sq" cmpd="sng">
            <a:solidFill>
              <a:schemeClr val="tx1"/>
            </a:solidFill>
            <a:prstDash val="solid"/>
            <a:round/>
            <a:headEnd type="none" w="med" len="med"/>
            <a:tailEnd type="none" w="med" len="med"/>
          </a:ln>
        </p:spPr>
      </p:sp>
      <p:sp>
        <p:nvSpPr>
          <p:cNvPr id="842034" name="Rectangle 306"/>
          <p:cNvSpPr/>
          <p:nvPr/>
        </p:nvSpPr>
        <p:spPr>
          <a:xfrm>
            <a:off x="6227763" y="4791075"/>
            <a:ext cx="2647950" cy="15525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在候选人之间形成相应的竞争，为选民行使选举权提供了选择的余地</a:t>
            </a:r>
            <a:endParaRPr lang="zh-CN" altLang="en-US" dirty="0">
              <a:latin typeface="Arial" panose="020B0604020202020204" pitchFamily="34" charset="0"/>
              <a:ea typeface="宋体" panose="02010600030101010101" pitchFamily="2" charset="-122"/>
            </a:endParaRPr>
          </a:p>
        </p:txBody>
      </p:sp>
      <p:sp>
        <p:nvSpPr>
          <p:cNvPr id="842035" name="Rectangle 307"/>
          <p:cNvSpPr/>
          <p:nvPr/>
        </p:nvSpPr>
        <p:spPr>
          <a:xfrm>
            <a:off x="4500563" y="4791075"/>
            <a:ext cx="1727200" cy="15525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可以比较充分地考虑当选者结构的合理性</a:t>
            </a:r>
            <a:endParaRPr lang="zh-CN" altLang="en-US" dirty="0">
              <a:latin typeface="Arial" panose="020B0604020202020204" pitchFamily="34" charset="0"/>
              <a:ea typeface="宋体" panose="02010600030101010101" pitchFamily="2" charset="-122"/>
            </a:endParaRPr>
          </a:p>
        </p:txBody>
      </p:sp>
      <p:sp>
        <p:nvSpPr>
          <p:cNvPr id="842036" name="Rectangle 308"/>
          <p:cNvSpPr/>
          <p:nvPr/>
        </p:nvSpPr>
        <p:spPr>
          <a:xfrm>
            <a:off x="2700338" y="4791075"/>
            <a:ext cx="1800225" cy="15525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适用于选民较多、分布较广的情况</a:t>
            </a:r>
            <a:endParaRPr lang="zh-CN" altLang="en-US" dirty="0">
              <a:latin typeface="Arial" panose="020B0604020202020204" pitchFamily="34" charset="0"/>
              <a:ea typeface="宋体" panose="02010600030101010101" pitchFamily="2" charset="-122"/>
            </a:endParaRPr>
          </a:p>
        </p:txBody>
      </p:sp>
      <p:sp>
        <p:nvSpPr>
          <p:cNvPr id="842037" name="Rectangle 309"/>
          <p:cNvSpPr/>
          <p:nvPr/>
        </p:nvSpPr>
        <p:spPr>
          <a:xfrm>
            <a:off x="1119188" y="4791075"/>
            <a:ext cx="1581150" cy="15525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每个选民都有表达自己意愿的机会</a:t>
            </a:r>
            <a:endParaRPr lang="zh-CN" altLang="en-US" dirty="0">
              <a:latin typeface="Arial" panose="020B0604020202020204" pitchFamily="34" charset="0"/>
              <a:ea typeface="宋体" panose="02010600030101010101" pitchFamily="2" charset="-122"/>
            </a:endParaRPr>
          </a:p>
        </p:txBody>
      </p:sp>
      <p:sp>
        <p:nvSpPr>
          <p:cNvPr id="842038" name="Rectangle 310"/>
          <p:cNvSpPr/>
          <p:nvPr/>
        </p:nvSpPr>
        <p:spPr>
          <a:xfrm>
            <a:off x="309563" y="4791075"/>
            <a:ext cx="809625" cy="15525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优点</a:t>
            </a:r>
            <a:endParaRPr lang="zh-CN" altLang="en-US" dirty="0">
              <a:latin typeface="Arial" panose="020B0604020202020204" pitchFamily="34" charset="0"/>
              <a:ea typeface="宋体" panose="02010600030101010101" pitchFamily="2" charset="-122"/>
            </a:endParaRPr>
          </a:p>
        </p:txBody>
      </p:sp>
      <p:sp>
        <p:nvSpPr>
          <p:cNvPr id="842039" name="Rectangle 311"/>
          <p:cNvSpPr/>
          <p:nvPr/>
        </p:nvSpPr>
        <p:spPr>
          <a:xfrm>
            <a:off x="6227763" y="2873375"/>
            <a:ext cx="2647950" cy="191770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正式候选人名额多于应选名额的选举方式</a:t>
            </a:r>
            <a:endParaRPr lang="zh-CN" altLang="en-US" dirty="0">
              <a:latin typeface="Arial" panose="020B0604020202020204" pitchFamily="34" charset="0"/>
              <a:ea typeface="宋体" panose="02010600030101010101" pitchFamily="2" charset="-122"/>
            </a:endParaRPr>
          </a:p>
        </p:txBody>
      </p:sp>
      <p:sp>
        <p:nvSpPr>
          <p:cNvPr id="842040" name="Rectangle 312"/>
          <p:cNvSpPr/>
          <p:nvPr/>
        </p:nvSpPr>
        <p:spPr>
          <a:xfrm>
            <a:off x="4500563" y="2873375"/>
            <a:ext cx="1727200" cy="191770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正式候选人名额与应选名额相等的选举方式</a:t>
            </a:r>
            <a:endParaRPr lang="zh-CN" altLang="en-US" dirty="0">
              <a:latin typeface="Arial" panose="020B0604020202020204" pitchFamily="34" charset="0"/>
              <a:ea typeface="宋体" panose="02010600030101010101" pitchFamily="2" charset="-122"/>
            </a:endParaRPr>
          </a:p>
        </p:txBody>
      </p:sp>
      <p:sp>
        <p:nvSpPr>
          <p:cNvPr id="842041" name="Rectangle 313"/>
          <p:cNvSpPr/>
          <p:nvPr/>
        </p:nvSpPr>
        <p:spPr>
          <a:xfrm>
            <a:off x="2700338" y="2873375"/>
            <a:ext cx="1800225" cy="1917700"/>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先由选民选出自己的代表，再由他们代表选民选举的方式</a:t>
            </a:r>
            <a:endParaRPr lang="zh-CN" altLang="en-US" dirty="0">
              <a:latin typeface="Arial" panose="020B0604020202020204" pitchFamily="34" charset="0"/>
              <a:ea typeface="宋体" panose="02010600030101010101" pitchFamily="2" charset="-122"/>
            </a:endParaRPr>
          </a:p>
        </p:txBody>
      </p:sp>
      <p:sp>
        <p:nvSpPr>
          <p:cNvPr id="842042" name="Rectangle 314"/>
          <p:cNvSpPr/>
          <p:nvPr/>
        </p:nvSpPr>
        <p:spPr>
          <a:xfrm>
            <a:off x="1119188" y="2873375"/>
            <a:ext cx="1581150" cy="19177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由选民直接投票选举的方式</a:t>
            </a:r>
            <a:endParaRPr lang="zh-CN" altLang="en-US" dirty="0">
              <a:latin typeface="Arial" panose="020B0604020202020204" pitchFamily="34" charset="0"/>
              <a:ea typeface="宋体" panose="02010600030101010101" pitchFamily="2" charset="-122"/>
            </a:endParaRPr>
          </a:p>
        </p:txBody>
      </p:sp>
      <p:sp>
        <p:nvSpPr>
          <p:cNvPr id="842043" name="Rectangle 315"/>
          <p:cNvSpPr/>
          <p:nvPr/>
        </p:nvSpPr>
        <p:spPr>
          <a:xfrm>
            <a:off x="309563" y="2873375"/>
            <a:ext cx="809625" cy="19177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含义</a:t>
            </a:r>
            <a:endParaRPr lang="zh-CN" altLang="en-US" dirty="0">
              <a:latin typeface="Arial" panose="020B0604020202020204" pitchFamily="34" charset="0"/>
              <a:ea typeface="宋体" panose="02010600030101010101" pitchFamily="2" charset="-122"/>
            </a:endParaRPr>
          </a:p>
        </p:txBody>
      </p:sp>
      <p:sp>
        <p:nvSpPr>
          <p:cNvPr id="842044" name="Rectangle 316"/>
          <p:cNvSpPr/>
          <p:nvPr/>
        </p:nvSpPr>
        <p:spPr>
          <a:xfrm>
            <a:off x="6227763" y="2416175"/>
            <a:ext cx="2647950"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差额选举</a:t>
            </a:r>
            <a:endParaRPr lang="zh-CN" altLang="en-US" dirty="0">
              <a:latin typeface="Arial" panose="020B0604020202020204" pitchFamily="34" charset="0"/>
              <a:ea typeface="宋体" panose="02010600030101010101" pitchFamily="2" charset="-122"/>
            </a:endParaRPr>
          </a:p>
        </p:txBody>
      </p:sp>
      <p:sp>
        <p:nvSpPr>
          <p:cNvPr id="842045" name="Rectangle 317"/>
          <p:cNvSpPr/>
          <p:nvPr/>
        </p:nvSpPr>
        <p:spPr>
          <a:xfrm>
            <a:off x="4500563" y="2416175"/>
            <a:ext cx="1727200"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等额选举</a:t>
            </a:r>
            <a:endParaRPr lang="zh-CN" altLang="en-US" dirty="0">
              <a:latin typeface="Arial" panose="020B0604020202020204" pitchFamily="34" charset="0"/>
              <a:ea typeface="宋体" panose="02010600030101010101" pitchFamily="2" charset="-122"/>
            </a:endParaRPr>
          </a:p>
        </p:txBody>
      </p:sp>
      <p:sp>
        <p:nvSpPr>
          <p:cNvPr id="842046" name="Rectangle 318"/>
          <p:cNvSpPr/>
          <p:nvPr/>
        </p:nvSpPr>
        <p:spPr>
          <a:xfrm>
            <a:off x="2700338" y="2416175"/>
            <a:ext cx="180022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间接选举</a:t>
            </a:r>
            <a:endParaRPr lang="zh-CN" altLang="en-US" dirty="0">
              <a:latin typeface="Arial" panose="020B0604020202020204" pitchFamily="34" charset="0"/>
              <a:ea typeface="宋体" panose="02010600030101010101" pitchFamily="2" charset="-122"/>
            </a:endParaRPr>
          </a:p>
        </p:txBody>
      </p:sp>
      <p:sp>
        <p:nvSpPr>
          <p:cNvPr id="842047" name="Rectangle 319"/>
          <p:cNvSpPr/>
          <p:nvPr/>
        </p:nvSpPr>
        <p:spPr>
          <a:xfrm>
            <a:off x="1119188" y="2416175"/>
            <a:ext cx="1581150"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直接选举</a:t>
            </a:r>
            <a:endParaRPr lang="zh-CN" altLang="en-US" dirty="0">
              <a:latin typeface="Arial" panose="020B0604020202020204" pitchFamily="34" charset="0"/>
              <a:ea typeface="宋体" panose="02010600030101010101" pitchFamily="2" charset="-122"/>
            </a:endParaRPr>
          </a:p>
        </p:txBody>
      </p:sp>
      <p:sp>
        <p:nvSpPr>
          <p:cNvPr id="842048" name="Rectangle 320"/>
          <p:cNvSpPr/>
          <p:nvPr/>
        </p:nvSpPr>
        <p:spPr>
          <a:xfrm>
            <a:off x="309563" y="2416175"/>
            <a:ext cx="80962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方式</a:t>
            </a:r>
            <a:endParaRPr lang="zh-CN" altLang="en-US" dirty="0">
              <a:latin typeface="Arial" panose="020B0604020202020204" pitchFamily="34" charset="0"/>
              <a:ea typeface="宋体" panose="02010600030101010101" pitchFamily="2" charset="-122"/>
            </a:endParaRPr>
          </a:p>
        </p:txBody>
      </p:sp>
      <p:sp>
        <p:nvSpPr>
          <p:cNvPr id="842049" name="Rectangle 321"/>
          <p:cNvSpPr/>
          <p:nvPr/>
        </p:nvSpPr>
        <p:spPr>
          <a:xfrm>
            <a:off x="2947988" y="1979613"/>
            <a:ext cx="508000" cy="427037"/>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200" b="1" dirty="0">
                <a:solidFill>
                  <a:schemeClr val="bg1"/>
                </a:solidFill>
                <a:latin typeface="IPAPANNEW" pitchFamily="2" charset="0"/>
                <a:ea typeface="黑体" panose="02010609060101010101" charset="-122"/>
              </a:rPr>
              <a:t>[2]</a:t>
            </a:r>
            <a:endParaRPr lang="zh-CN" altLang="en-US" sz="2200" b="1" dirty="0">
              <a:solidFill>
                <a:schemeClr val="bg1"/>
              </a:solidFill>
              <a:latin typeface="IPAPANNEW" pitchFamily="2"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780"/>
                                        </p:tgtEl>
                                        <p:attrNameLst>
                                          <p:attrName>style.visibility</p:attrName>
                                        </p:attrNameLst>
                                      </p:cBhvr>
                                      <p:to>
                                        <p:strVal val="visible"/>
                                      </p:to>
                                    </p:set>
                                    <p:animEffect transition="in" filter="blinds(horizontal)">
                                      <p:cBhvr>
                                        <p:cTn id="7" dur="500"/>
                                        <p:tgtEl>
                                          <p:spTgt spid="841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1778"/>
                                        </p:tgtEl>
                                        <p:attrNameLst>
                                          <p:attrName>style.visibility</p:attrName>
                                        </p:attrNameLst>
                                      </p:cBhvr>
                                      <p:to>
                                        <p:strVal val="visible"/>
                                      </p:to>
                                    </p:set>
                                    <p:animEffect transition="in" filter="blinds(horizontal)">
                                      <p:cBhvr>
                                        <p:cTn id="10" dur="500"/>
                                        <p:tgtEl>
                                          <p:spTgt spid="84177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1777"/>
                                        </p:tgtEl>
                                        <p:attrNameLst>
                                          <p:attrName>style.visibility</p:attrName>
                                        </p:attrNameLst>
                                      </p:cBhvr>
                                      <p:to>
                                        <p:strVal val="visible"/>
                                      </p:to>
                                    </p:set>
                                    <p:animEffect transition="in" filter="blinds(horizontal)">
                                      <p:cBhvr>
                                        <p:cTn id="13" dur="500"/>
                                        <p:tgtEl>
                                          <p:spTgt spid="841777"/>
                                        </p:tgtEl>
                                      </p:cBhvr>
                                    </p:animEffect>
                                  </p:childTnLst>
                                </p:cTn>
                              </p:par>
                              <p:par>
                                <p:cTn id="14" presetID="3" presetClass="entr" presetSubtype="10" fill="hold" nodeType="withEffect">
                                  <p:stCondLst>
                                    <p:cond delay="0"/>
                                  </p:stCondLst>
                                  <p:childTnLst>
                                    <p:set>
                                      <p:cBhvr>
                                        <p:cTn id="15" dur="1" fill="hold">
                                          <p:stCondLst>
                                            <p:cond delay="0"/>
                                          </p:stCondLst>
                                        </p:cTn>
                                        <p:tgtEl>
                                          <p:spTgt spid="841818"/>
                                        </p:tgtEl>
                                        <p:attrNameLst>
                                          <p:attrName>style.visibility</p:attrName>
                                        </p:attrNameLst>
                                      </p:cBhvr>
                                      <p:to>
                                        <p:strVal val="visible"/>
                                      </p:to>
                                    </p:set>
                                    <p:animEffect transition="in" filter="blinds(horizontal)">
                                      <p:cBhvr>
                                        <p:cTn id="16" dur="500"/>
                                        <p:tgtEl>
                                          <p:spTgt spid="841818"/>
                                        </p:tgtEl>
                                      </p:cBhvr>
                                    </p:animEffect>
                                  </p:childTnLst>
                                </p:cTn>
                              </p:par>
                              <p:par>
                                <p:cTn id="17" presetID="3" presetClass="entr" presetSubtype="10" fill="hold" nodeType="withEffect">
                                  <p:stCondLst>
                                    <p:cond delay="0"/>
                                  </p:stCondLst>
                                  <p:childTnLst>
                                    <p:set>
                                      <p:cBhvr>
                                        <p:cTn id="18" dur="1" fill="hold">
                                          <p:stCondLst>
                                            <p:cond delay="0"/>
                                          </p:stCondLst>
                                        </p:cTn>
                                        <p:tgtEl>
                                          <p:spTgt spid="841820"/>
                                        </p:tgtEl>
                                        <p:attrNameLst>
                                          <p:attrName>style.visibility</p:attrName>
                                        </p:attrNameLst>
                                      </p:cBhvr>
                                      <p:to>
                                        <p:strVal val="visible"/>
                                      </p:to>
                                    </p:set>
                                    <p:animEffect transition="in" filter="blinds(horizontal)">
                                      <p:cBhvr>
                                        <p:cTn id="19" dur="500"/>
                                        <p:tgtEl>
                                          <p:spTgt spid="841820"/>
                                        </p:tgtEl>
                                      </p:cBhvr>
                                    </p:animEffect>
                                  </p:childTnLst>
                                </p:cTn>
                              </p:par>
                              <p:par>
                                <p:cTn id="20" presetID="3" presetClass="entr" presetSubtype="10" fill="hold" nodeType="withEffect">
                                  <p:stCondLst>
                                    <p:cond delay="0"/>
                                  </p:stCondLst>
                                  <p:childTnLst>
                                    <p:set>
                                      <p:cBhvr>
                                        <p:cTn id="21" dur="1" fill="hold">
                                          <p:stCondLst>
                                            <p:cond delay="0"/>
                                          </p:stCondLst>
                                        </p:cTn>
                                        <p:tgtEl>
                                          <p:spTgt spid="841825"/>
                                        </p:tgtEl>
                                        <p:attrNameLst>
                                          <p:attrName>style.visibility</p:attrName>
                                        </p:attrNameLst>
                                      </p:cBhvr>
                                      <p:to>
                                        <p:strVal val="visible"/>
                                      </p:to>
                                    </p:set>
                                    <p:animEffect transition="in" filter="blinds(horizontal)">
                                      <p:cBhvr>
                                        <p:cTn id="22" dur="500"/>
                                        <p:tgtEl>
                                          <p:spTgt spid="841825"/>
                                        </p:tgtEl>
                                      </p:cBhvr>
                                    </p:animEffect>
                                  </p:childTnLst>
                                </p:cTn>
                              </p:par>
                              <p:par>
                                <p:cTn id="23" presetID="3" presetClass="entr" presetSubtype="10" fill="hold" nodeType="withEffect">
                                  <p:stCondLst>
                                    <p:cond delay="0"/>
                                  </p:stCondLst>
                                  <p:childTnLst>
                                    <p:set>
                                      <p:cBhvr>
                                        <p:cTn id="24" dur="1" fill="hold">
                                          <p:stCondLst>
                                            <p:cond delay="0"/>
                                          </p:stCondLst>
                                        </p:cTn>
                                        <p:tgtEl>
                                          <p:spTgt spid="841831"/>
                                        </p:tgtEl>
                                        <p:attrNameLst>
                                          <p:attrName>style.visibility</p:attrName>
                                        </p:attrNameLst>
                                      </p:cBhvr>
                                      <p:to>
                                        <p:strVal val="visible"/>
                                      </p:to>
                                    </p:set>
                                    <p:animEffect transition="in" filter="blinds(horizontal)">
                                      <p:cBhvr>
                                        <p:cTn id="25" dur="500"/>
                                        <p:tgtEl>
                                          <p:spTgt spid="841831"/>
                                        </p:tgtEl>
                                      </p:cBhvr>
                                    </p:animEffect>
                                  </p:childTnLst>
                                </p:cTn>
                              </p:par>
                              <p:par>
                                <p:cTn id="26" presetID="3" presetClass="entr" presetSubtype="10" fill="hold" nodeType="withEffect">
                                  <p:stCondLst>
                                    <p:cond delay="0"/>
                                  </p:stCondLst>
                                  <p:childTnLst>
                                    <p:set>
                                      <p:cBhvr>
                                        <p:cTn id="27" dur="1" fill="hold">
                                          <p:stCondLst>
                                            <p:cond delay="0"/>
                                          </p:stCondLst>
                                        </p:cTn>
                                        <p:tgtEl>
                                          <p:spTgt spid="841838"/>
                                        </p:tgtEl>
                                        <p:attrNameLst>
                                          <p:attrName>style.visibility</p:attrName>
                                        </p:attrNameLst>
                                      </p:cBhvr>
                                      <p:to>
                                        <p:strVal val="visible"/>
                                      </p:to>
                                    </p:set>
                                    <p:animEffect transition="in" filter="blinds(horizontal)">
                                      <p:cBhvr>
                                        <p:cTn id="28" dur="500"/>
                                        <p:tgtEl>
                                          <p:spTgt spid="841838"/>
                                        </p:tgtEl>
                                      </p:cBhvr>
                                    </p:animEffect>
                                  </p:childTnLst>
                                </p:cTn>
                              </p:par>
                              <p:par>
                                <p:cTn id="29" presetID="3" presetClass="entr" presetSubtype="10" fill="hold" nodeType="withEffect">
                                  <p:stCondLst>
                                    <p:cond delay="0"/>
                                  </p:stCondLst>
                                  <p:childTnLst>
                                    <p:set>
                                      <p:cBhvr>
                                        <p:cTn id="30" dur="1" fill="hold">
                                          <p:stCondLst>
                                            <p:cond delay="0"/>
                                          </p:stCondLst>
                                        </p:cTn>
                                        <p:tgtEl>
                                          <p:spTgt spid="841847"/>
                                        </p:tgtEl>
                                        <p:attrNameLst>
                                          <p:attrName>style.visibility</p:attrName>
                                        </p:attrNameLst>
                                      </p:cBhvr>
                                      <p:to>
                                        <p:strVal val="visible"/>
                                      </p:to>
                                    </p:set>
                                    <p:animEffect transition="in" filter="blinds(horizontal)">
                                      <p:cBhvr>
                                        <p:cTn id="31" dur="500"/>
                                        <p:tgtEl>
                                          <p:spTgt spid="841847"/>
                                        </p:tgtEl>
                                      </p:cBhvr>
                                    </p:animEffect>
                                  </p:childTnLst>
                                </p:cTn>
                              </p:par>
                              <p:par>
                                <p:cTn id="32" presetID="3" presetClass="entr" presetSubtype="10" fill="hold" nodeType="withEffect">
                                  <p:stCondLst>
                                    <p:cond delay="0"/>
                                  </p:stCondLst>
                                  <p:childTnLst>
                                    <p:set>
                                      <p:cBhvr>
                                        <p:cTn id="33" dur="1" fill="hold">
                                          <p:stCondLst>
                                            <p:cond delay="0"/>
                                          </p:stCondLst>
                                        </p:cTn>
                                        <p:tgtEl>
                                          <p:spTgt spid="841852"/>
                                        </p:tgtEl>
                                        <p:attrNameLst>
                                          <p:attrName>style.visibility</p:attrName>
                                        </p:attrNameLst>
                                      </p:cBhvr>
                                      <p:to>
                                        <p:strVal val="visible"/>
                                      </p:to>
                                    </p:set>
                                    <p:animEffect transition="in" filter="blinds(horizontal)">
                                      <p:cBhvr>
                                        <p:cTn id="34" dur="500"/>
                                        <p:tgtEl>
                                          <p:spTgt spid="841852"/>
                                        </p:tgtEl>
                                      </p:cBhvr>
                                    </p:animEffect>
                                  </p:childTnLst>
                                </p:cTn>
                              </p:par>
                              <p:par>
                                <p:cTn id="35" presetID="3" presetClass="entr" presetSubtype="10" fill="hold" nodeType="withEffect">
                                  <p:stCondLst>
                                    <p:cond delay="0"/>
                                  </p:stCondLst>
                                  <p:childTnLst>
                                    <p:set>
                                      <p:cBhvr>
                                        <p:cTn id="36" dur="1" fill="hold">
                                          <p:stCondLst>
                                            <p:cond delay="0"/>
                                          </p:stCondLst>
                                        </p:cTn>
                                        <p:tgtEl>
                                          <p:spTgt spid="841812"/>
                                        </p:tgtEl>
                                        <p:attrNameLst>
                                          <p:attrName>style.visibility</p:attrName>
                                        </p:attrNameLst>
                                      </p:cBhvr>
                                      <p:to>
                                        <p:strVal val="visible"/>
                                      </p:to>
                                    </p:set>
                                    <p:animEffect transition="in" filter="blinds(horizontal)">
                                      <p:cBhvr>
                                        <p:cTn id="37" dur="500"/>
                                        <p:tgtEl>
                                          <p:spTgt spid="841812"/>
                                        </p:tgtEl>
                                      </p:cBhvr>
                                    </p:animEffect>
                                  </p:childTnLst>
                                </p:cTn>
                              </p:par>
                              <p:par>
                                <p:cTn id="38" presetID="3" presetClass="entr" presetSubtype="10" fill="hold" nodeType="withEffect">
                                  <p:stCondLst>
                                    <p:cond delay="0"/>
                                  </p:stCondLst>
                                  <p:childTnLst>
                                    <p:set>
                                      <p:cBhvr>
                                        <p:cTn id="39" dur="1" fill="hold">
                                          <p:stCondLst>
                                            <p:cond delay="0"/>
                                          </p:stCondLst>
                                        </p:cTn>
                                        <p:tgtEl>
                                          <p:spTgt spid="841814"/>
                                        </p:tgtEl>
                                        <p:attrNameLst>
                                          <p:attrName>style.visibility</p:attrName>
                                        </p:attrNameLst>
                                      </p:cBhvr>
                                      <p:to>
                                        <p:strVal val="visible"/>
                                      </p:to>
                                    </p:set>
                                    <p:animEffect transition="in" filter="blinds(horizontal)">
                                      <p:cBhvr>
                                        <p:cTn id="40" dur="500"/>
                                        <p:tgtEl>
                                          <p:spTgt spid="841814"/>
                                        </p:tgtEl>
                                      </p:cBhvr>
                                    </p:animEffect>
                                  </p:childTnLst>
                                </p:cTn>
                              </p:par>
                              <p:par>
                                <p:cTn id="41" presetID="3" presetClass="entr" presetSubtype="10" fill="hold" nodeType="withEffect">
                                  <p:stCondLst>
                                    <p:cond delay="0"/>
                                  </p:stCondLst>
                                  <p:childTnLst>
                                    <p:set>
                                      <p:cBhvr>
                                        <p:cTn id="42" dur="1" fill="hold">
                                          <p:stCondLst>
                                            <p:cond delay="0"/>
                                          </p:stCondLst>
                                        </p:cTn>
                                        <p:tgtEl>
                                          <p:spTgt spid="841815"/>
                                        </p:tgtEl>
                                        <p:attrNameLst>
                                          <p:attrName>style.visibility</p:attrName>
                                        </p:attrNameLst>
                                      </p:cBhvr>
                                      <p:to>
                                        <p:strVal val="visible"/>
                                      </p:to>
                                    </p:set>
                                    <p:animEffect transition="in" filter="blinds(horizontal)">
                                      <p:cBhvr>
                                        <p:cTn id="43" dur="500"/>
                                        <p:tgtEl>
                                          <p:spTgt spid="841815"/>
                                        </p:tgtEl>
                                      </p:cBhvr>
                                    </p:animEffect>
                                  </p:childTnLst>
                                </p:cTn>
                              </p:par>
                              <p:par>
                                <p:cTn id="44" presetID="3" presetClass="entr" presetSubtype="10" fill="hold" nodeType="withEffect">
                                  <p:stCondLst>
                                    <p:cond delay="0"/>
                                  </p:stCondLst>
                                  <p:childTnLst>
                                    <p:set>
                                      <p:cBhvr>
                                        <p:cTn id="45" dur="1" fill="hold">
                                          <p:stCondLst>
                                            <p:cond delay="0"/>
                                          </p:stCondLst>
                                        </p:cTn>
                                        <p:tgtEl>
                                          <p:spTgt spid="841813"/>
                                        </p:tgtEl>
                                        <p:attrNameLst>
                                          <p:attrName>style.visibility</p:attrName>
                                        </p:attrNameLst>
                                      </p:cBhvr>
                                      <p:to>
                                        <p:strVal val="visible"/>
                                      </p:to>
                                    </p:set>
                                    <p:animEffect transition="in" filter="blinds(horizontal)">
                                      <p:cBhvr>
                                        <p:cTn id="46" dur="500"/>
                                        <p:tgtEl>
                                          <p:spTgt spid="84181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42049"/>
                                        </p:tgtEl>
                                        <p:attrNameLst>
                                          <p:attrName>style.visibility</p:attrName>
                                        </p:attrNameLst>
                                      </p:cBhvr>
                                      <p:to>
                                        <p:strVal val="visible"/>
                                      </p:to>
                                    </p:set>
                                    <p:animEffect transition="in" filter="blinds(horizontal)">
                                      <p:cBhvr>
                                        <p:cTn id="49" dur="500"/>
                                        <p:tgtEl>
                                          <p:spTgt spid="84204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42048"/>
                                        </p:tgtEl>
                                        <p:attrNameLst>
                                          <p:attrName>style.visibility</p:attrName>
                                        </p:attrNameLst>
                                      </p:cBhvr>
                                      <p:to>
                                        <p:strVal val="visible"/>
                                      </p:to>
                                    </p:set>
                                    <p:anim calcmode="lin" valueType="num">
                                      <p:cBhvr>
                                        <p:cTn id="54" dur="500" fill="hold"/>
                                        <p:tgtEl>
                                          <p:spTgt spid="842048"/>
                                        </p:tgtEl>
                                        <p:attrNameLst>
                                          <p:attrName>ppt_w</p:attrName>
                                        </p:attrNameLst>
                                      </p:cBhvr>
                                      <p:tavLst>
                                        <p:tav tm="0">
                                          <p:val>
                                            <p:fltVal val="0.000000"/>
                                          </p:val>
                                        </p:tav>
                                        <p:tav tm="100000">
                                          <p:val>
                                            <p:strVal val="#ppt_w"/>
                                          </p:val>
                                        </p:tav>
                                      </p:tavLst>
                                    </p:anim>
                                    <p:anim calcmode="lin" valueType="num">
                                      <p:cBhvr>
                                        <p:cTn id="55" dur="500" fill="hold"/>
                                        <p:tgtEl>
                                          <p:spTgt spid="842048"/>
                                        </p:tgtEl>
                                        <p:attrNameLst>
                                          <p:attrName>ppt_h</p:attrName>
                                        </p:attrNameLst>
                                      </p:cBhvr>
                                      <p:tavLst>
                                        <p:tav tm="0">
                                          <p:val>
                                            <p:fltVal val="0.000000"/>
                                          </p:val>
                                        </p:tav>
                                        <p:tav tm="100000">
                                          <p:val>
                                            <p:strVal val="#ppt_h"/>
                                          </p:val>
                                        </p:tav>
                                      </p:tavLst>
                                    </p:anim>
                                    <p:animEffect transition="in" filter="fade">
                                      <p:cBhvr>
                                        <p:cTn id="56" dur="500"/>
                                        <p:tgtEl>
                                          <p:spTgt spid="84204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42047"/>
                                        </p:tgtEl>
                                        <p:attrNameLst>
                                          <p:attrName>style.visibility</p:attrName>
                                        </p:attrNameLst>
                                      </p:cBhvr>
                                      <p:to>
                                        <p:strVal val="visible"/>
                                      </p:to>
                                    </p:set>
                                    <p:anim calcmode="lin" valueType="num">
                                      <p:cBhvr>
                                        <p:cTn id="61" dur="500" fill="hold"/>
                                        <p:tgtEl>
                                          <p:spTgt spid="842047"/>
                                        </p:tgtEl>
                                        <p:attrNameLst>
                                          <p:attrName>ppt_w</p:attrName>
                                        </p:attrNameLst>
                                      </p:cBhvr>
                                      <p:tavLst>
                                        <p:tav tm="0">
                                          <p:val>
                                            <p:fltVal val="0.000000"/>
                                          </p:val>
                                        </p:tav>
                                        <p:tav tm="100000">
                                          <p:val>
                                            <p:strVal val="#ppt_w"/>
                                          </p:val>
                                        </p:tav>
                                      </p:tavLst>
                                    </p:anim>
                                    <p:anim calcmode="lin" valueType="num">
                                      <p:cBhvr>
                                        <p:cTn id="62" dur="500" fill="hold"/>
                                        <p:tgtEl>
                                          <p:spTgt spid="842047"/>
                                        </p:tgtEl>
                                        <p:attrNameLst>
                                          <p:attrName>ppt_h</p:attrName>
                                        </p:attrNameLst>
                                      </p:cBhvr>
                                      <p:tavLst>
                                        <p:tav tm="0">
                                          <p:val>
                                            <p:fltVal val="0.000000"/>
                                          </p:val>
                                        </p:tav>
                                        <p:tav tm="100000">
                                          <p:val>
                                            <p:strVal val="#ppt_h"/>
                                          </p:val>
                                        </p:tav>
                                      </p:tavLst>
                                    </p:anim>
                                    <p:animEffect transition="in" filter="fade">
                                      <p:cBhvr>
                                        <p:cTn id="63" dur="500"/>
                                        <p:tgtEl>
                                          <p:spTgt spid="84204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42046"/>
                                        </p:tgtEl>
                                        <p:attrNameLst>
                                          <p:attrName>style.visibility</p:attrName>
                                        </p:attrNameLst>
                                      </p:cBhvr>
                                      <p:to>
                                        <p:strVal val="visible"/>
                                      </p:to>
                                    </p:set>
                                    <p:anim calcmode="lin" valueType="num">
                                      <p:cBhvr>
                                        <p:cTn id="68" dur="500" fill="hold"/>
                                        <p:tgtEl>
                                          <p:spTgt spid="842046"/>
                                        </p:tgtEl>
                                        <p:attrNameLst>
                                          <p:attrName>ppt_w</p:attrName>
                                        </p:attrNameLst>
                                      </p:cBhvr>
                                      <p:tavLst>
                                        <p:tav tm="0">
                                          <p:val>
                                            <p:fltVal val="0.000000"/>
                                          </p:val>
                                        </p:tav>
                                        <p:tav tm="100000">
                                          <p:val>
                                            <p:strVal val="#ppt_w"/>
                                          </p:val>
                                        </p:tav>
                                      </p:tavLst>
                                    </p:anim>
                                    <p:anim calcmode="lin" valueType="num">
                                      <p:cBhvr>
                                        <p:cTn id="69" dur="500" fill="hold"/>
                                        <p:tgtEl>
                                          <p:spTgt spid="842046"/>
                                        </p:tgtEl>
                                        <p:attrNameLst>
                                          <p:attrName>ppt_h</p:attrName>
                                        </p:attrNameLst>
                                      </p:cBhvr>
                                      <p:tavLst>
                                        <p:tav tm="0">
                                          <p:val>
                                            <p:fltVal val="0.000000"/>
                                          </p:val>
                                        </p:tav>
                                        <p:tav tm="100000">
                                          <p:val>
                                            <p:strVal val="#ppt_h"/>
                                          </p:val>
                                        </p:tav>
                                      </p:tavLst>
                                    </p:anim>
                                    <p:animEffect transition="in" filter="fade">
                                      <p:cBhvr>
                                        <p:cTn id="70" dur="500"/>
                                        <p:tgtEl>
                                          <p:spTgt spid="84204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842045"/>
                                        </p:tgtEl>
                                        <p:attrNameLst>
                                          <p:attrName>style.visibility</p:attrName>
                                        </p:attrNameLst>
                                      </p:cBhvr>
                                      <p:to>
                                        <p:strVal val="visible"/>
                                      </p:to>
                                    </p:set>
                                    <p:anim calcmode="lin" valueType="num">
                                      <p:cBhvr>
                                        <p:cTn id="75" dur="500" fill="hold"/>
                                        <p:tgtEl>
                                          <p:spTgt spid="842045"/>
                                        </p:tgtEl>
                                        <p:attrNameLst>
                                          <p:attrName>ppt_w</p:attrName>
                                        </p:attrNameLst>
                                      </p:cBhvr>
                                      <p:tavLst>
                                        <p:tav tm="0">
                                          <p:val>
                                            <p:fltVal val="0.000000"/>
                                          </p:val>
                                        </p:tav>
                                        <p:tav tm="100000">
                                          <p:val>
                                            <p:strVal val="#ppt_w"/>
                                          </p:val>
                                        </p:tav>
                                      </p:tavLst>
                                    </p:anim>
                                    <p:anim calcmode="lin" valueType="num">
                                      <p:cBhvr>
                                        <p:cTn id="76" dur="500" fill="hold"/>
                                        <p:tgtEl>
                                          <p:spTgt spid="842045"/>
                                        </p:tgtEl>
                                        <p:attrNameLst>
                                          <p:attrName>ppt_h</p:attrName>
                                        </p:attrNameLst>
                                      </p:cBhvr>
                                      <p:tavLst>
                                        <p:tav tm="0">
                                          <p:val>
                                            <p:fltVal val="0.000000"/>
                                          </p:val>
                                        </p:tav>
                                        <p:tav tm="100000">
                                          <p:val>
                                            <p:strVal val="#ppt_h"/>
                                          </p:val>
                                        </p:tav>
                                      </p:tavLst>
                                    </p:anim>
                                    <p:animEffect transition="in" filter="fade">
                                      <p:cBhvr>
                                        <p:cTn id="77" dur="500"/>
                                        <p:tgtEl>
                                          <p:spTgt spid="84204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42044"/>
                                        </p:tgtEl>
                                        <p:attrNameLst>
                                          <p:attrName>style.visibility</p:attrName>
                                        </p:attrNameLst>
                                      </p:cBhvr>
                                      <p:to>
                                        <p:strVal val="visible"/>
                                      </p:to>
                                    </p:set>
                                    <p:anim calcmode="lin" valueType="num">
                                      <p:cBhvr>
                                        <p:cTn id="82" dur="500" fill="hold"/>
                                        <p:tgtEl>
                                          <p:spTgt spid="842044"/>
                                        </p:tgtEl>
                                        <p:attrNameLst>
                                          <p:attrName>ppt_w</p:attrName>
                                        </p:attrNameLst>
                                      </p:cBhvr>
                                      <p:tavLst>
                                        <p:tav tm="0">
                                          <p:val>
                                            <p:fltVal val="0.000000"/>
                                          </p:val>
                                        </p:tav>
                                        <p:tav tm="100000">
                                          <p:val>
                                            <p:strVal val="#ppt_w"/>
                                          </p:val>
                                        </p:tav>
                                      </p:tavLst>
                                    </p:anim>
                                    <p:anim calcmode="lin" valueType="num">
                                      <p:cBhvr>
                                        <p:cTn id="83" dur="500" fill="hold"/>
                                        <p:tgtEl>
                                          <p:spTgt spid="842044"/>
                                        </p:tgtEl>
                                        <p:attrNameLst>
                                          <p:attrName>ppt_h</p:attrName>
                                        </p:attrNameLst>
                                      </p:cBhvr>
                                      <p:tavLst>
                                        <p:tav tm="0">
                                          <p:val>
                                            <p:fltVal val="0.000000"/>
                                          </p:val>
                                        </p:tav>
                                        <p:tav tm="100000">
                                          <p:val>
                                            <p:strVal val="#ppt_h"/>
                                          </p:val>
                                        </p:tav>
                                      </p:tavLst>
                                    </p:anim>
                                    <p:animEffect transition="in" filter="fade">
                                      <p:cBhvr>
                                        <p:cTn id="84" dur="500"/>
                                        <p:tgtEl>
                                          <p:spTgt spid="84204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842043"/>
                                        </p:tgtEl>
                                        <p:attrNameLst>
                                          <p:attrName>style.visibility</p:attrName>
                                        </p:attrNameLst>
                                      </p:cBhvr>
                                      <p:to>
                                        <p:strVal val="visible"/>
                                      </p:to>
                                    </p:set>
                                    <p:anim calcmode="lin" valueType="num">
                                      <p:cBhvr>
                                        <p:cTn id="89" dur="500" fill="hold"/>
                                        <p:tgtEl>
                                          <p:spTgt spid="842043"/>
                                        </p:tgtEl>
                                        <p:attrNameLst>
                                          <p:attrName>ppt_w</p:attrName>
                                        </p:attrNameLst>
                                      </p:cBhvr>
                                      <p:tavLst>
                                        <p:tav tm="0">
                                          <p:val>
                                            <p:fltVal val="0.000000"/>
                                          </p:val>
                                        </p:tav>
                                        <p:tav tm="100000">
                                          <p:val>
                                            <p:strVal val="#ppt_w"/>
                                          </p:val>
                                        </p:tav>
                                      </p:tavLst>
                                    </p:anim>
                                    <p:anim calcmode="lin" valueType="num">
                                      <p:cBhvr>
                                        <p:cTn id="90" dur="500" fill="hold"/>
                                        <p:tgtEl>
                                          <p:spTgt spid="842043"/>
                                        </p:tgtEl>
                                        <p:attrNameLst>
                                          <p:attrName>ppt_h</p:attrName>
                                        </p:attrNameLst>
                                      </p:cBhvr>
                                      <p:tavLst>
                                        <p:tav tm="0">
                                          <p:val>
                                            <p:fltVal val="0.000000"/>
                                          </p:val>
                                        </p:tav>
                                        <p:tav tm="100000">
                                          <p:val>
                                            <p:strVal val="#ppt_h"/>
                                          </p:val>
                                        </p:tav>
                                      </p:tavLst>
                                    </p:anim>
                                    <p:animEffect transition="in" filter="fade">
                                      <p:cBhvr>
                                        <p:cTn id="91" dur="500"/>
                                        <p:tgtEl>
                                          <p:spTgt spid="84204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842042"/>
                                        </p:tgtEl>
                                        <p:attrNameLst>
                                          <p:attrName>style.visibility</p:attrName>
                                        </p:attrNameLst>
                                      </p:cBhvr>
                                      <p:to>
                                        <p:strVal val="visible"/>
                                      </p:to>
                                    </p:set>
                                    <p:anim calcmode="lin" valueType="num">
                                      <p:cBhvr>
                                        <p:cTn id="96" dur="500" fill="hold"/>
                                        <p:tgtEl>
                                          <p:spTgt spid="842042"/>
                                        </p:tgtEl>
                                        <p:attrNameLst>
                                          <p:attrName>ppt_w</p:attrName>
                                        </p:attrNameLst>
                                      </p:cBhvr>
                                      <p:tavLst>
                                        <p:tav tm="0">
                                          <p:val>
                                            <p:fltVal val="0.000000"/>
                                          </p:val>
                                        </p:tav>
                                        <p:tav tm="100000">
                                          <p:val>
                                            <p:strVal val="#ppt_w"/>
                                          </p:val>
                                        </p:tav>
                                      </p:tavLst>
                                    </p:anim>
                                    <p:anim calcmode="lin" valueType="num">
                                      <p:cBhvr>
                                        <p:cTn id="97" dur="500" fill="hold"/>
                                        <p:tgtEl>
                                          <p:spTgt spid="842042"/>
                                        </p:tgtEl>
                                        <p:attrNameLst>
                                          <p:attrName>ppt_h</p:attrName>
                                        </p:attrNameLst>
                                      </p:cBhvr>
                                      <p:tavLst>
                                        <p:tav tm="0">
                                          <p:val>
                                            <p:fltVal val="0.000000"/>
                                          </p:val>
                                        </p:tav>
                                        <p:tav tm="100000">
                                          <p:val>
                                            <p:strVal val="#ppt_h"/>
                                          </p:val>
                                        </p:tav>
                                      </p:tavLst>
                                    </p:anim>
                                    <p:animEffect transition="in" filter="fade">
                                      <p:cBhvr>
                                        <p:cTn id="98" dur="500"/>
                                        <p:tgtEl>
                                          <p:spTgt spid="84204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842041"/>
                                        </p:tgtEl>
                                        <p:attrNameLst>
                                          <p:attrName>style.visibility</p:attrName>
                                        </p:attrNameLst>
                                      </p:cBhvr>
                                      <p:to>
                                        <p:strVal val="visible"/>
                                      </p:to>
                                    </p:set>
                                    <p:anim calcmode="lin" valueType="num">
                                      <p:cBhvr>
                                        <p:cTn id="103" dur="500" fill="hold"/>
                                        <p:tgtEl>
                                          <p:spTgt spid="842041"/>
                                        </p:tgtEl>
                                        <p:attrNameLst>
                                          <p:attrName>ppt_w</p:attrName>
                                        </p:attrNameLst>
                                      </p:cBhvr>
                                      <p:tavLst>
                                        <p:tav tm="0">
                                          <p:val>
                                            <p:fltVal val="0.000000"/>
                                          </p:val>
                                        </p:tav>
                                        <p:tav tm="100000">
                                          <p:val>
                                            <p:strVal val="#ppt_w"/>
                                          </p:val>
                                        </p:tav>
                                      </p:tavLst>
                                    </p:anim>
                                    <p:anim calcmode="lin" valueType="num">
                                      <p:cBhvr>
                                        <p:cTn id="104" dur="500" fill="hold"/>
                                        <p:tgtEl>
                                          <p:spTgt spid="842041"/>
                                        </p:tgtEl>
                                        <p:attrNameLst>
                                          <p:attrName>ppt_h</p:attrName>
                                        </p:attrNameLst>
                                      </p:cBhvr>
                                      <p:tavLst>
                                        <p:tav tm="0">
                                          <p:val>
                                            <p:fltVal val="0.000000"/>
                                          </p:val>
                                        </p:tav>
                                        <p:tav tm="100000">
                                          <p:val>
                                            <p:strVal val="#ppt_h"/>
                                          </p:val>
                                        </p:tav>
                                      </p:tavLst>
                                    </p:anim>
                                    <p:animEffect transition="in" filter="fade">
                                      <p:cBhvr>
                                        <p:cTn id="105" dur="500"/>
                                        <p:tgtEl>
                                          <p:spTgt spid="84204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42040"/>
                                        </p:tgtEl>
                                        <p:attrNameLst>
                                          <p:attrName>style.visibility</p:attrName>
                                        </p:attrNameLst>
                                      </p:cBhvr>
                                      <p:to>
                                        <p:strVal val="visible"/>
                                      </p:to>
                                    </p:set>
                                    <p:anim calcmode="lin" valueType="num">
                                      <p:cBhvr>
                                        <p:cTn id="110" dur="500" fill="hold"/>
                                        <p:tgtEl>
                                          <p:spTgt spid="842040"/>
                                        </p:tgtEl>
                                        <p:attrNameLst>
                                          <p:attrName>ppt_w</p:attrName>
                                        </p:attrNameLst>
                                      </p:cBhvr>
                                      <p:tavLst>
                                        <p:tav tm="0">
                                          <p:val>
                                            <p:fltVal val="0.000000"/>
                                          </p:val>
                                        </p:tav>
                                        <p:tav tm="100000">
                                          <p:val>
                                            <p:strVal val="#ppt_w"/>
                                          </p:val>
                                        </p:tav>
                                      </p:tavLst>
                                    </p:anim>
                                    <p:anim calcmode="lin" valueType="num">
                                      <p:cBhvr>
                                        <p:cTn id="111" dur="500" fill="hold"/>
                                        <p:tgtEl>
                                          <p:spTgt spid="842040"/>
                                        </p:tgtEl>
                                        <p:attrNameLst>
                                          <p:attrName>ppt_h</p:attrName>
                                        </p:attrNameLst>
                                      </p:cBhvr>
                                      <p:tavLst>
                                        <p:tav tm="0">
                                          <p:val>
                                            <p:fltVal val="0.000000"/>
                                          </p:val>
                                        </p:tav>
                                        <p:tav tm="100000">
                                          <p:val>
                                            <p:strVal val="#ppt_h"/>
                                          </p:val>
                                        </p:tav>
                                      </p:tavLst>
                                    </p:anim>
                                    <p:animEffect transition="in" filter="fade">
                                      <p:cBhvr>
                                        <p:cTn id="112" dur="500"/>
                                        <p:tgtEl>
                                          <p:spTgt spid="842040"/>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842039"/>
                                        </p:tgtEl>
                                        <p:attrNameLst>
                                          <p:attrName>style.visibility</p:attrName>
                                        </p:attrNameLst>
                                      </p:cBhvr>
                                      <p:to>
                                        <p:strVal val="visible"/>
                                      </p:to>
                                    </p:set>
                                    <p:anim calcmode="lin" valueType="num">
                                      <p:cBhvr>
                                        <p:cTn id="117" dur="500" fill="hold"/>
                                        <p:tgtEl>
                                          <p:spTgt spid="842039"/>
                                        </p:tgtEl>
                                        <p:attrNameLst>
                                          <p:attrName>ppt_w</p:attrName>
                                        </p:attrNameLst>
                                      </p:cBhvr>
                                      <p:tavLst>
                                        <p:tav tm="0">
                                          <p:val>
                                            <p:fltVal val="0.000000"/>
                                          </p:val>
                                        </p:tav>
                                        <p:tav tm="100000">
                                          <p:val>
                                            <p:strVal val="#ppt_w"/>
                                          </p:val>
                                        </p:tav>
                                      </p:tavLst>
                                    </p:anim>
                                    <p:anim calcmode="lin" valueType="num">
                                      <p:cBhvr>
                                        <p:cTn id="118" dur="500" fill="hold"/>
                                        <p:tgtEl>
                                          <p:spTgt spid="842039"/>
                                        </p:tgtEl>
                                        <p:attrNameLst>
                                          <p:attrName>ppt_h</p:attrName>
                                        </p:attrNameLst>
                                      </p:cBhvr>
                                      <p:tavLst>
                                        <p:tav tm="0">
                                          <p:val>
                                            <p:fltVal val="0.000000"/>
                                          </p:val>
                                        </p:tav>
                                        <p:tav tm="100000">
                                          <p:val>
                                            <p:strVal val="#ppt_h"/>
                                          </p:val>
                                        </p:tav>
                                      </p:tavLst>
                                    </p:anim>
                                    <p:animEffect transition="in" filter="fade">
                                      <p:cBhvr>
                                        <p:cTn id="119" dur="500"/>
                                        <p:tgtEl>
                                          <p:spTgt spid="84203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842038"/>
                                        </p:tgtEl>
                                        <p:attrNameLst>
                                          <p:attrName>style.visibility</p:attrName>
                                        </p:attrNameLst>
                                      </p:cBhvr>
                                      <p:to>
                                        <p:strVal val="visible"/>
                                      </p:to>
                                    </p:set>
                                    <p:anim calcmode="lin" valueType="num">
                                      <p:cBhvr>
                                        <p:cTn id="124" dur="500" fill="hold"/>
                                        <p:tgtEl>
                                          <p:spTgt spid="842038"/>
                                        </p:tgtEl>
                                        <p:attrNameLst>
                                          <p:attrName>ppt_w</p:attrName>
                                        </p:attrNameLst>
                                      </p:cBhvr>
                                      <p:tavLst>
                                        <p:tav tm="0">
                                          <p:val>
                                            <p:fltVal val="0.000000"/>
                                          </p:val>
                                        </p:tav>
                                        <p:tav tm="100000">
                                          <p:val>
                                            <p:strVal val="#ppt_w"/>
                                          </p:val>
                                        </p:tav>
                                      </p:tavLst>
                                    </p:anim>
                                    <p:anim calcmode="lin" valueType="num">
                                      <p:cBhvr>
                                        <p:cTn id="125" dur="500" fill="hold"/>
                                        <p:tgtEl>
                                          <p:spTgt spid="842038"/>
                                        </p:tgtEl>
                                        <p:attrNameLst>
                                          <p:attrName>ppt_h</p:attrName>
                                        </p:attrNameLst>
                                      </p:cBhvr>
                                      <p:tavLst>
                                        <p:tav tm="0">
                                          <p:val>
                                            <p:fltVal val="0.000000"/>
                                          </p:val>
                                        </p:tav>
                                        <p:tav tm="100000">
                                          <p:val>
                                            <p:strVal val="#ppt_h"/>
                                          </p:val>
                                        </p:tav>
                                      </p:tavLst>
                                    </p:anim>
                                    <p:animEffect transition="in" filter="fade">
                                      <p:cBhvr>
                                        <p:cTn id="126" dur="500"/>
                                        <p:tgtEl>
                                          <p:spTgt spid="84203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842037"/>
                                        </p:tgtEl>
                                        <p:attrNameLst>
                                          <p:attrName>style.visibility</p:attrName>
                                        </p:attrNameLst>
                                      </p:cBhvr>
                                      <p:to>
                                        <p:strVal val="visible"/>
                                      </p:to>
                                    </p:set>
                                    <p:anim calcmode="lin" valueType="num">
                                      <p:cBhvr>
                                        <p:cTn id="131" dur="500" fill="hold"/>
                                        <p:tgtEl>
                                          <p:spTgt spid="842037"/>
                                        </p:tgtEl>
                                        <p:attrNameLst>
                                          <p:attrName>ppt_w</p:attrName>
                                        </p:attrNameLst>
                                      </p:cBhvr>
                                      <p:tavLst>
                                        <p:tav tm="0">
                                          <p:val>
                                            <p:fltVal val="0.000000"/>
                                          </p:val>
                                        </p:tav>
                                        <p:tav tm="100000">
                                          <p:val>
                                            <p:strVal val="#ppt_w"/>
                                          </p:val>
                                        </p:tav>
                                      </p:tavLst>
                                    </p:anim>
                                    <p:anim calcmode="lin" valueType="num">
                                      <p:cBhvr>
                                        <p:cTn id="132" dur="500" fill="hold"/>
                                        <p:tgtEl>
                                          <p:spTgt spid="842037"/>
                                        </p:tgtEl>
                                        <p:attrNameLst>
                                          <p:attrName>ppt_h</p:attrName>
                                        </p:attrNameLst>
                                      </p:cBhvr>
                                      <p:tavLst>
                                        <p:tav tm="0">
                                          <p:val>
                                            <p:fltVal val="0.000000"/>
                                          </p:val>
                                        </p:tav>
                                        <p:tav tm="100000">
                                          <p:val>
                                            <p:strVal val="#ppt_h"/>
                                          </p:val>
                                        </p:tav>
                                      </p:tavLst>
                                    </p:anim>
                                    <p:animEffect transition="in" filter="fade">
                                      <p:cBhvr>
                                        <p:cTn id="133" dur="500"/>
                                        <p:tgtEl>
                                          <p:spTgt spid="842037"/>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842036"/>
                                        </p:tgtEl>
                                        <p:attrNameLst>
                                          <p:attrName>style.visibility</p:attrName>
                                        </p:attrNameLst>
                                      </p:cBhvr>
                                      <p:to>
                                        <p:strVal val="visible"/>
                                      </p:to>
                                    </p:set>
                                    <p:anim calcmode="lin" valueType="num">
                                      <p:cBhvr>
                                        <p:cTn id="138" dur="500" fill="hold"/>
                                        <p:tgtEl>
                                          <p:spTgt spid="842036"/>
                                        </p:tgtEl>
                                        <p:attrNameLst>
                                          <p:attrName>ppt_w</p:attrName>
                                        </p:attrNameLst>
                                      </p:cBhvr>
                                      <p:tavLst>
                                        <p:tav tm="0">
                                          <p:val>
                                            <p:fltVal val="0.000000"/>
                                          </p:val>
                                        </p:tav>
                                        <p:tav tm="100000">
                                          <p:val>
                                            <p:strVal val="#ppt_w"/>
                                          </p:val>
                                        </p:tav>
                                      </p:tavLst>
                                    </p:anim>
                                    <p:anim calcmode="lin" valueType="num">
                                      <p:cBhvr>
                                        <p:cTn id="139" dur="500" fill="hold"/>
                                        <p:tgtEl>
                                          <p:spTgt spid="842036"/>
                                        </p:tgtEl>
                                        <p:attrNameLst>
                                          <p:attrName>ppt_h</p:attrName>
                                        </p:attrNameLst>
                                      </p:cBhvr>
                                      <p:tavLst>
                                        <p:tav tm="0">
                                          <p:val>
                                            <p:fltVal val="0.000000"/>
                                          </p:val>
                                        </p:tav>
                                        <p:tav tm="100000">
                                          <p:val>
                                            <p:strVal val="#ppt_h"/>
                                          </p:val>
                                        </p:tav>
                                      </p:tavLst>
                                    </p:anim>
                                    <p:animEffect transition="in" filter="fade">
                                      <p:cBhvr>
                                        <p:cTn id="140" dur="500"/>
                                        <p:tgtEl>
                                          <p:spTgt spid="842036"/>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842035"/>
                                        </p:tgtEl>
                                        <p:attrNameLst>
                                          <p:attrName>style.visibility</p:attrName>
                                        </p:attrNameLst>
                                      </p:cBhvr>
                                      <p:to>
                                        <p:strVal val="visible"/>
                                      </p:to>
                                    </p:set>
                                    <p:anim calcmode="lin" valueType="num">
                                      <p:cBhvr>
                                        <p:cTn id="145" dur="500" fill="hold"/>
                                        <p:tgtEl>
                                          <p:spTgt spid="842035"/>
                                        </p:tgtEl>
                                        <p:attrNameLst>
                                          <p:attrName>ppt_w</p:attrName>
                                        </p:attrNameLst>
                                      </p:cBhvr>
                                      <p:tavLst>
                                        <p:tav tm="0">
                                          <p:val>
                                            <p:fltVal val="0.000000"/>
                                          </p:val>
                                        </p:tav>
                                        <p:tav tm="100000">
                                          <p:val>
                                            <p:strVal val="#ppt_w"/>
                                          </p:val>
                                        </p:tav>
                                      </p:tavLst>
                                    </p:anim>
                                    <p:anim calcmode="lin" valueType="num">
                                      <p:cBhvr>
                                        <p:cTn id="146" dur="500" fill="hold"/>
                                        <p:tgtEl>
                                          <p:spTgt spid="842035"/>
                                        </p:tgtEl>
                                        <p:attrNameLst>
                                          <p:attrName>ppt_h</p:attrName>
                                        </p:attrNameLst>
                                      </p:cBhvr>
                                      <p:tavLst>
                                        <p:tav tm="0">
                                          <p:val>
                                            <p:fltVal val="0.000000"/>
                                          </p:val>
                                        </p:tav>
                                        <p:tav tm="100000">
                                          <p:val>
                                            <p:strVal val="#ppt_h"/>
                                          </p:val>
                                        </p:tav>
                                      </p:tavLst>
                                    </p:anim>
                                    <p:animEffect transition="in" filter="fade">
                                      <p:cBhvr>
                                        <p:cTn id="147" dur="500"/>
                                        <p:tgtEl>
                                          <p:spTgt spid="842035"/>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842034"/>
                                        </p:tgtEl>
                                        <p:attrNameLst>
                                          <p:attrName>style.visibility</p:attrName>
                                        </p:attrNameLst>
                                      </p:cBhvr>
                                      <p:to>
                                        <p:strVal val="visible"/>
                                      </p:to>
                                    </p:set>
                                    <p:anim calcmode="lin" valueType="num">
                                      <p:cBhvr>
                                        <p:cTn id="152" dur="500" fill="hold"/>
                                        <p:tgtEl>
                                          <p:spTgt spid="842034"/>
                                        </p:tgtEl>
                                        <p:attrNameLst>
                                          <p:attrName>ppt_w</p:attrName>
                                        </p:attrNameLst>
                                      </p:cBhvr>
                                      <p:tavLst>
                                        <p:tav tm="0">
                                          <p:val>
                                            <p:fltVal val="0.000000"/>
                                          </p:val>
                                        </p:tav>
                                        <p:tav tm="100000">
                                          <p:val>
                                            <p:strVal val="#ppt_w"/>
                                          </p:val>
                                        </p:tav>
                                      </p:tavLst>
                                    </p:anim>
                                    <p:anim calcmode="lin" valueType="num">
                                      <p:cBhvr>
                                        <p:cTn id="153" dur="500" fill="hold"/>
                                        <p:tgtEl>
                                          <p:spTgt spid="842034"/>
                                        </p:tgtEl>
                                        <p:attrNameLst>
                                          <p:attrName>ppt_h</p:attrName>
                                        </p:attrNameLst>
                                      </p:cBhvr>
                                      <p:tavLst>
                                        <p:tav tm="0">
                                          <p:val>
                                            <p:fltVal val="0.000000"/>
                                          </p:val>
                                        </p:tav>
                                        <p:tav tm="100000">
                                          <p:val>
                                            <p:strVal val="#ppt_h"/>
                                          </p:val>
                                        </p:tav>
                                      </p:tavLst>
                                    </p:anim>
                                    <p:animEffect transition="in" filter="fade">
                                      <p:cBhvr>
                                        <p:cTn id="154" dur="500"/>
                                        <p:tgtEl>
                                          <p:spTgt spid="84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80" grpId="0"/>
      <p:bldP spid="841778" grpId="0"/>
      <p:bldP spid="841777" grpId="0"/>
      <p:bldP spid="842034" grpId="0"/>
      <p:bldP spid="842035" grpId="0"/>
      <p:bldP spid="842036" grpId="0"/>
      <p:bldP spid="842037" grpId="0"/>
      <p:bldP spid="842038" grpId="0"/>
      <p:bldP spid="842039" grpId="0"/>
      <p:bldP spid="842040" grpId="0"/>
      <p:bldP spid="842041" grpId="0"/>
      <p:bldP spid="842042" grpId="0"/>
      <p:bldP spid="842043" grpId="0"/>
      <p:bldP spid="842044" grpId="0"/>
      <p:bldP spid="842045" grpId="0"/>
      <p:bldP spid="842046" grpId="0"/>
      <p:bldP spid="842047" grpId="0"/>
      <p:bldP spid="842048" grpId="0"/>
      <p:bldP spid="84204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4385" name="Object 2"/>
          <p:cNvGraphicFramePr/>
          <p:nvPr/>
        </p:nvGraphicFramePr>
        <p:xfrm>
          <a:off x="312738" y="658813"/>
          <a:ext cx="8459787" cy="5938837"/>
        </p:xfrm>
        <a:graphic>
          <a:graphicData uri="http://schemas.openxmlformats.org/presentationml/2006/ole">
            <mc:AlternateContent xmlns:mc="http://schemas.openxmlformats.org/markup-compatibility/2006">
              <mc:Choice xmlns:v="urn:schemas-microsoft-com:vml" Requires="v">
                <p:oleObj spid="_x0000_s3158" name="" r:id="rId1" imgW="8658860" imgH="6067425" progId="Word.Document.8">
                  <p:embed/>
                </p:oleObj>
              </mc:Choice>
              <mc:Fallback>
                <p:oleObj name="" r:id="rId1" imgW="8658860" imgH="6067425" progId="Word.Document.8">
                  <p:embed/>
                  <p:pic>
                    <p:nvPicPr>
                      <p:cNvPr id="0" name="图片 3157"/>
                      <p:cNvPicPr/>
                      <p:nvPr/>
                    </p:nvPicPr>
                    <p:blipFill>
                      <a:blip r:embed="rId2"/>
                      <a:stretch>
                        <a:fillRect/>
                      </a:stretch>
                    </p:blipFill>
                    <p:spPr>
                      <a:xfrm>
                        <a:off x="312738" y="658813"/>
                        <a:ext cx="8459787" cy="5938837"/>
                      </a:xfrm>
                      <a:prstGeom prst="rect">
                        <a:avLst/>
                      </a:prstGeom>
                      <a:noFill/>
                      <a:ln w="38100">
                        <a:noFill/>
                        <a:miter/>
                      </a:ln>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6433" name="Object 2"/>
          <p:cNvGraphicFramePr/>
          <p:nvPr/>
        </p:nvGraphicFramePr>
        <p:xfrm>
          <a:off x="469900" y="1196975"/>
          <a:ext cx="8162925" cy="3502025"/>
        </p:xfrm>
        <a:graphic>
          <a:graphicData uri="http://schemas.openxmlformats.org/presentationml/2006/ole">
            <mc:AlternateContent xmlns:mc="http://schemas.openxmlformats.org/markup-compatibility/2006">
              <mc:Choice xmlns:v="urn:schemas-microsoft-com:vml" Requires="v">
                <p:oleObj spid="_x0000_s3164" name="" r:id="rId1" imgW="8279765" imgH="3555365" progId="Word.Document.8">
                  <p:embed/>
                </p:oleObj>
              </mc:Choice>
              <mc:Fallback>
                <p:oleObj name="" r:id="rId1" imgW="8279765" imgH="3555365" progId="Word.Document.8">
                  <p:embed/>
                  <p:pic>
                    <p:nvPicPr>
                      <p:cNvPr id="0" name="图片 3163"/>
                      <p:cNvPicPr/>
                      <p:nvPr/>
                    </p:nvPicPr>
                    <p:blipFill>
                      <a:blip r:embed="rId2"/>
                      <a:stretch>
                        <a:fillRect/>
                      </a:stretch>
                    </p:blipFill>
                    <p:spPr>
                      <a:xfrm>
                        <a:off x="469900" y="1196975"/>
                        <a:ext cx="8162925" cy="3502025"/>
                      </a:xfrm>
                      <a:prstGeom prst="rect">
                        <a:avLst/>
                      </a:prstGeom>
                      <a:noFill/>
                      <a:ln w="38100">
                        <a:noFill/>
                        <a:miter/>
                      </a:ln>
                    </p:spPr>
                  </p:pic>
                </p:oleObj>
              </mc:Fallback>
            </mc:AlternateContent>
          </a:graphicData>
        </a:graphic>
      </p:graphicFrame>
      <p:graphicFrame>
        <p:nvGraphicFramePr>
          <p:cNvPr id="883715" name="Object 3"/>
          <p:cNvGraphicFramePr/>
          <p:nvPr/>
        </p:nvGraphicFramePr>
        <p:xfrm>
          <a:off x="468313" y="4697413"/>
          <a:ext cx="5268912" cy="395287"/>
        </p:xfrm>
        <a:graphic>
          <a:graphicData uri="http://schemas.openxmlformats.org/presentationml/2006/ole">
            <mc:AlternateContent xmlns:mc="http://schemas.openxmlformats.org/markup-compatibility/2006">
              <mc:Choice xmlns:v="urn:schemas-microsoft-com:vml" Requires="v">
                <p:oleObj spid="_x0000_s3163" name="" r:id="rId3" imgW="5278755" imgH="398145" progId="Word.Document.8">
                  <p:embed/>
                </p:oleObj>
              </mc:Choice>
              <mc:Fallback>
                <p:oleObj name="" r:id="rId3" imgW="5278755" imgH="398145" progId="Word.Document.8">
                  <p:embed/>
                  <p:pic>
                    <p:nvPicPr>
                      <p:cNvPr id="0" name="图片 3162"/>
                      <p:cNvPicPr/>
                      <p:nvPr/>
                    </p:nvPicPr>
                    <p:blipFill>
                      <a:blip r:embed="rId4"/>
                      <a:stretch>
                        <a:fillRect/>
                      </a:stretch>
                    </p:blipFill>
                    <p:spPr>
                      <a:xfrm>
                        <a:off x="468313" y="4697413"/>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3715"/>
                                        </p:tgtEl>
                                        <p:attrNameLst>
                                          <p:attrName>style.visibility</p:attrName>
                                        </p:attrNameLst>
                                      </p:cBhvr>
                                      <p:to>
                                        <p:strVal val="visible"/>
                                      </p:to>
                                    </p:set>
                                    <p:animEffect transition="in" filter="blinds(horizontal)">
                                      <p:cBhvr>
                                        <p:cTn id="7" dur="500"/>
                                        <p:tgtEl>
                                          <p:spTgt spid="88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8481" name="Object 2"/>
          <p:cNvGraphicFramePr/>
          <p:nvPr/>
        </p:nvGraphicFramePr>
        <p:xfrm>
          <a:off x="1138238" y="1484313"/>
          <a:ext cx="5238750" cy="584200"/>
        </p:xfrm>
        <a:graphic>
          <a:graphicData uri="http://schemas.openxmlformats.org/presentationml/2006/ole">
            <mc:AlternateContent xmlns:mc="http://schemas.openxmlformats.org/markup-compatibility/2006">
              <mc:Choice xmlns:v="urn:schemas-microsoft-com:vml" Requires="v">
                <p:oleObj spid="_x0000_s3159" name="" r:id="rId1" imgW="5278755" imgH="596900" progId="Word.Document.8">
                  <p:embed/>
                </p:oleObj>
              </mc:Choice>
              <mc:Fallback>
                <p:oleObj name="" r:id="rId1" imgW="5278755" imgH="596900" progId="Word.Document.8">
                  <p:embed/>
                  <p:pic>
                    <p:nvPicPr>
                      <p:cNvPr id="0" name="图片 3158"/>
                      <p:cNvPicPr/>
                      <p:nvPr/>
                    </p:nvPicPr>
                    <p:blipFill>
                      <a:blip r:embed="rId2"/>
                      <a:stretch>
                        <a:fillRect/>
                      </a:stretch>
                    </p:blipFill>
                    <p:spPr>
                      <a:xfrm>
                        <a:off x="1138238" y="1484313"/>
                        <a:ext cx="5238750" cy="584200"/>
                      </a:xfrm>
                      <a:prstGeom prst="rect">
                        <a:avLst/>
                      </a:prstGeom>
                      <a:noFill/>
                      <a:ln w="38100">
                        <a:noFill/>
                        <a:miter/>
                      </a:ln>
                    </p:spPr>
                  </p:pic>
                </p:oleObj>
              </mc:Fallback>
            </mc:AlternateContent>
          </a:graphicData>
        </a:graphic>
      </p:graphicFrame>
      <p:graphicFrame>
        <p:nvGraphicFramePr>
          <p:cNvPr id="882691" name="Object 3"/>
          <p:cNvGraphicFramePr/>
          <p:nvPr/>
        </p:nvGraphicFramePr>
        <p:xfrm>
          <a:off x="514350" y="2386013"/>
          <a:ext cx="8089900" cy="2289175"/>
        </p:xfrm>
        <a:graphic>
          <a:graphicData uri="http://schemas.openxmlformats.org/presentationml/2006/ole">
            <mc:AlternateContent xmlns:mc="http://schemas.openxmlformats.org/markup-compatibility/2006">
              <mc:Choice xmlns:v="urn:schemas-microsoft-com:vml" Requires="v">
                <p:oleObj spid="_x0000_s3162" name="" r:id="rId3" imgW="8359140" imgH="2371090" progId="Word.Document.8">
                  <p:embed/>
                </p:oleObj>
              </mc:Choice>
              <mc:Fallback>
                <p:oleObj name="" r:id="rId3" imgW="8359140" imgH="2371090" progId="Word.Document.8">
                  <p:embed/>
                  <p:pic>
                    <p:nvPicPr>
                      <p:cNvPr id="0" name="图片 3161"/>
                      <p:cNvPicPr/>
                      <p:nvPr/>
                    </p:nvPicPr>
                    <p:blipFill>
                      <a:blip r:embed="rId4"/>
                      <a:stretch>
                        <a:fillRect/>
                      </a:stretch>
                    </p:blipFill>
                    <p:spPr>
                      <a:xfrm>
                        <a:off x="514350" y="2386013"/>
                        <a:ext cx="8089900" cy="22891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2691"/>
                                        </p:tgtEl>
                                        <p:attrNameLst>
                                          <p:attrName>style.visibility</p:attrName>
                                        </p:attrNameLst>
                                      </p:cBhvr>
                                      <p:to>
                                        <p:strVal val="visible"/>
                                      </p:to>
                                    </p:set>
                                    <p:anim calcmode="lin" valueType="num">
                                      <p:cBhvr>
                                        <p:cTn id="7" dur="500" fill="hold"/>
                                        <p:tgtEl>
                                          <p:spTgt spid="882691"/>
                                        </p:tgtEl>
                                        <p:attrNameLst>
                                          <p:attrName>ppt_w</p:attrName>
                                        </p:attrNameLst>
                                      </p:cBhvr>
                                      <p:tavLst>
                                        <p:tav tm="0">
                                          <p:val>
                                            <p:fltVal val="0.000000"/>
                                          </p:val>
                                        </p:tav>
                                        <p:tav tm="100000">
                                          <p:val>
                                            <p:strVal val="#ppt_w"/>
                                          </p:val>
                                        </p:tav>
                                      </p:tavLst>
                                    </p:anim>
                                    <p:anim calcmode="lin" valueType="num">
                                      <p:cBhvr>
                                        <p:cTn id="8" dur="500" fill="hold"/>
                                        <p:tgtEl>
                                          <p:spTgt spid="882691"/>
                                        </p:tgtEl>
                                        <p:attrNameLst>
                                          <p:attrName>ppt_h</p:attrName>
                                        </p:attrNameLst>
                                      </p:cBhvr>
                                      <p:tavLst>
                                        <p:tav tm="0">
                                          <p:val>
                                            <p:fltVal val="0.000000"/>
                                          </p:val>
                                        </p:tav>
                                        <p:tav tm="100000">
                                          <p:val>
                                            <p:strVal val="#ppt_h"/>
                                          </p:val>
                                        </p:tav>
                                      </p:tavLst>
                                    </p:anim>
                                    <p:animEffect transition="in" filter="fade">
                                      <p:cBhvr>
                                        <p:cTn id="9" dur="500"/>
                                        <p:tgtEl>
                                          <p:spTgt spid="88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0529" name="Object 2"/>
          <p:cNvGraphicFramePr/>
          <p:nvPr/>
        </p:nvGraphicFramePr>
        <p:xfrm>
          <a:off x="271463" y="642938"/>
          <a:ext cx="8550275" cy="5881687"/>
        </p:xfrm>
        <a:graphic>
          <a:graphicData uri="http://schemas.openxmlformats.org/presentationml/2006/ole">
            <mc:AlternateContent xmlns:mc="http://schemas.openxmlformats.org/markup-compatibility/2006">
              <mc:Choice xmlns:v="urn:schemas-microsoft-com:vml" Requires="v">
                <p:oleObj spid="_x0000_s3192" name="" r:id="rId1" imgW="8836025" imgH="6071870" progId="Word.Document.8">
                  <p:embed/>
                </p:oleObj>
              </mc:Choice>
              <mc:Fallback>
                <p:oleObj name="" r:id="rId1" imgW="8836025" imgH="6071870" progId="Word.Document.8">
                  <p:embed/>
                  <p:pic>
                    <p:nvPicPr>
                      <p:cNvPr id="0" name="图片 3191"/>
                      <p:cNvPicPr/>
                      <p:nvPr/>
                    </p:nvPicPr>
                    <p:blipFill>
                      <a:blip r:embed="rId2"/>
                      <a:stretch>
                        <a:fillRect/>
                      </a:stretch>
                    </p:blipFill>
                    <p:spPr>
                      <a:xfrm>
                        <a:off x="271463" y="642938"/>
                        <a:ext cx="8550275" cy="5881687"/>
                      </a:xfrm>
                      <a:prstGeom prst="rect">
                        <a:avLst/>
                      </a:prstGeom>
                      <a:noFill/>
                      <a:ln w="38100">
                        <a:noFill/>
                        <a:miter/>
                      </a:ln>
                    </p:spPr>
                  </p:pic>
                </p:oleObj>
              </mc:Fallback>
            </mc:AlternateContent>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2577" name="Object 2"/>
          <p:cNvGraphicFramePr/>
          <p:nvPr/>
        </p:nvGraphicFramePr>
        <p:xfrm>
          <a:off x="501650" y="1498600"/>
          <a:ext cx="8205788" cy="3146425"/>
        </p:xfrm>
        <a:graphic>
          <a:graphicData uri="http://schemas.openxmlformats.org/presentationml/2006/ole">
            <mc:AlternateContent xmlns:mc="http://schemas.openxmlformats.org/markup-compatibility/2006">
              <mc:Choice xmlns:v="urn:schemas-microsoft-com:vml" Requires="v">
                <p:oleObj spid="_x0000_s3187" name="" r:id="rId1" imgW="8279765" imgH="3162300" progId="Word.Document.8">
                  <p:embed/>
                </p:oleObj>
              </mc:Choice>
              <mc:Fallback>
                <p:oleObj name="" r:id="rId1" imgW="8279765" imgH="3162300" progId="Word.Document.8">
                  <p:embed/>
                  <p:pic>
                    <p:nvPicPr>
                      <p:cNvPr id="0" name="图片 3186"/>
                      <p:cNvPicPr/>
                      <p:nvPr/>
                    </p:nvPicPr>
                    <p:blipFill>
                      <a:blip r:embed="rId2"/>
                      <a:stretch>
                        <a:fillRect/>
                      </a:stretch>
                    </p:blipFill>
                    <p:spPr>
                      <a:xfrm>
                        <a:off x="501650" y="1498600"/>
                        <a:ext cx="8205788" cy="3146425"/>
                      </a:xfrm>
                      <a:prstGeom prst="rect">
                        <a:avLst/>
                      </a:prstGeom>
                      <a:noFill/>
                      <a:ln w="38100">
                        <a:noFill/>
                        <a:miter/>
                      </a:ln>
                    </p:spPr>
                  </p:pic>
                </p:oleObj>
              </mc:Fallback>
            </mc:AlternateContent>
          </a:graphicData>
        </a:graphic>
      </p:graphicFrame>
      <p:graphicFrame>
        <p:nvGraphicFramePr>
          <p:cNvPr id="880643" name="Object 3"/>
          <p:cNvGraphicFramePr/>
          <p:nvPr/>
        </p:nvGraphicFramePr>
        <p:xfrm>
          <a:off x="500063" y="4465638"/>
          <a:ext cx="5268912" cy="395287"/>
        </p:xfrm>
        <a:graphic>
          <a:graphicData uri="http://schemas.openxmlformats.org/presentationml/2006/ole">
            <mc:AlternateContent xmlns:mc="http://schemas.openxmlformats.org/markup-compatibility/2006">
              <mc:Choice xmlns:v="urn:schemas-microsoft-com:vml" Requires="v">
                <p:oleObj spid="_x0000_s3185" name="" r:id="rId3" imgW="5278755" imgH="398145" progId="Word.Document.8">
                  <p:embed/>
                </p:oleObj>
              </mc:Choice>
              <mc:Fallback>
                <p:oleObj name="" r:id="rId3" imgW="5278755" imgH="398145" progId="Word.Document.8">
                  <p:embed/>
                  <p:pic>
                    <p:nvPicPr>
                      <p:cNvPr id="0" name="图片 3184"/>
                      <p:cNvPicPr/>
                      <p:nvPr/>
                    </p:nvPicPr>
                    <p:blipFill>
                      <a:blip r:embed="rId4"/>
                      <a:stretch>
                        <a:fillRect/>
                      </a:stretch>
                    </p:blipFill>
                    <p:spPr>
                      <a:xfrm>
                        <a:off x="500063" y="44656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43"/>
                                        </p:tgtEl>
                                        <p:attrNameLst>
                                          <p:attrName>style.visibility</p:attrName>
                                        </p:attrNameLst>
                                      </p:cBhvr>
                                      <p:to>
                                        <p:strVal val="visible"/>
                                      </p:to>
                                    </p:set>
                                    <p:animEffect transition="in" filter="blinds(horizontal)">
                                      <p:cBhvr>
                                        <p:cTn id="7" dur="500"/>
                                        <p:tgtEl>
                                          <p:spTgt spid="88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4625" name="Object 4"/>
          <p:cNvGraphicFramePr/>
          <p:nvPr/>
        </p:nvGraphicFramePr>
        <p:xfrm>
          <a:off x="279400" y="612775"/>
          <a:ext cx="8616950" cy="5808663"/>
        </p:xfrm>
        <a:graphic>
          <a:graphicData uri="http://schemas.openxmlformats.org/presentationml/2006/ole">
            <mc:AlternateContent xmlns:mc="http://schemas.openxmlformats.org/markup-compatibility/2006">
              <mc:Choice xmlns:v="urn:schemas-microsoft-com:vml" Requires="v">
                <p:oleObj spid="_x0000_s3183" name="" r:id="rId1" imgW="8823325" imgH="5955030" progId="Word.Document.8">
                  <p:embed/>
                </p:oleObj>
              </mc:Choice>
              <mc:Fallback>
                <p:oleObj name="" r:id="rId1" imgW="8823325" imgH="5955030" progId="Word.Document.8">
                  <p:embed/>
                  <p:pic>
                    <p:nvPicPr>
                      <p:cNvPr id="0" name="图片 3182"/>
                      <p:cNvPicPr/>
                      <p:nvPr/>
                    </p:nvPicPr>
                    <p:blipFill>
                      <a:blip r:embed="rId2"/>
                      <a:stretch>
                        <a:fillRect/>
                      </a:stretch>
                    </p:blipFill>
                    <p:spPr>
                      <a:xfrm>
                        <a:off x="279400" y="612775"/>
                        <a:ext cx="8616950" cy="5808663"/>
                      </a:xfrm>
                      <a:prstGeom prst="rect">
                        <a:avLst/>
                      </a:prstGeom>
                      <a:noFill/>
                      <a:ln w="38100">
                        <a:noFill/>
                        <a:miter/>
                      </a:ln>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6673" name="Object 2"/>
          <p:cNvGraphicFramePr/>
          <p:nvPr/>
        </p:nvGraphicFramePr>
        <p:xfrm>
          <a:off x="461963" y="908050"/>
          <a:ext cx="8204200" cy="4127500"/>
        </p:xfrm>
        <a:graphic>
          <a:graphicData uri="http://schemas.openxmlformats.org/presentationml/2006/ole">
            <mc:AlternateContent xmlns:mc="http://schemas.openxmlformats.org/markup-compatibility/2006">
              <mc:Choice xmlns:v="urn:schemas-microsoft-com:vml" Requires="v">
                <p:oleObj spid="_x0000_s3188" name="" r:id="rId1" imgW="8253730" imgH="4148455" progId="Word.Document.8">
                  <p:embed/>
                </p:oleObj>
              </mc:Choice>
              <mc:Fallback>
                <p:oleObj name="" r:id="rId1" imgW="8253730" imgH="4148455" progId="Word.Document.8">
                  <p:embed/>
                  <p:pic>
                    <p:nvPicPr>
                      <p:cNvPr id="0" name="图片 3187"/>
                      <p:cNvPicPr/>
                      <p:nvPr/>
                    </p:nvPicPr>
                    <p:blipFill>
                      <a:blip r:embed="rId2"/>
                      <a:stretch>
                        <a:fillRect/>
                      </a:stretch>
                    </p:blipFill>
                    <p:spPr>
                      <a:xfrm>
                        <a:off x="461963" y="908050"/>
                        <a:ext cx="8204200" cy="4127500"/>
                      </a:xfrm>
                      <a:prstGeom prst="rect">
                        <a:avLst/>
                      </a:prstGeom>
                      <a:noFill/>
                      <a:ln w="38100">
                        <a:noFill/>
                        <a:miter/>
                      </a:ln>
                    </p:spPr>
                  </p:pic>
                </p:oleObj>
              </mc:Fallback>
            </mc:AlternateContent>
          </a:graphicData>
        </a:graphic>
      </p:graphicFrame>
      <p:graphicFrame>
        <p:nvGraphicFramePr>
          <p:cNvPr id="1002499" name="Object 3"/>
          <p:cNvGraphicFramePr/>
          <p:nvPr/>
        </p:nvGraphicFramePr>
        <p:xfrm>
          <a:off x="455613" y="5049838"/>
          <a:ext cx="5268912" cy="395287"/>
        </p:xfrm>
        <a:graphic>
          <a:graphicData uri="http://schemas.openxmlformats.org/presentationml/2006/ole">
            <mc:AlternateContent xmlns:mc="http://schemas.openxmlformats.org/markup-compatibility/2006">
              <mc:Choice xmlns:v="urn:schemas-microsoft-com:vml" Requires="v">
                <p:oleObj spid="_x0000_s3193" name="" r:id="rId3" imgW="5278755" imgH="398145" progId="Word.Document.8">
                  <p:embed/>
                </p:oleObj>
              </mc:Choice>
              <mc:Fallback>
                <p:oleObj name="" r:id="rId3" imgW="5278755" imgH="398145" progId="Word.Document.8">
                  <p:embed/>
                  <p:pic>
                    <p:nvPicPr>
                      <p:cNvPr id="0" name="图片 3192"/>
                      <p:cNvPicPr/>
                      <p:nvPr/>
                    </p:nvPicPr>
                    <p:blipFill>
                      <a:blip r:embed="rId4"/>
                      <a:stretch>
                        <a:fillRect/>
                      </a:stretch>
                    </p:blipFill>
                    <p:spPr>
                      <a:xfrm>
                        <a:off x="455613" y="50498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2499"/>
                                        </p:tgtEl>
                                        <p:attrNameLst>
                                          <p:attrName>style.visibility</p:attrName>
                                        </p:attrNameLst>
                                      </p:cBhvr>
                                      <p:to>
                                        <p:strVal val="visible"/>
                                      </p:to>
                                    </p:set>
                                    <p:animEffect transition="in" filter="blinds(horizontal)">
                                      <p:cBhvr>
                                        <p:cTn id="7" dur="500"/>
                                        <p:tgtEl>
                                          <p:spTgt spid="100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8721" name="Object 4"/>
          <p:cNvGraphicFramePr/>
          <p:nvPr/>
        </p:nvGraphicFramePr>
        <p:xfrm>
          <a:off x="1214438" y="1268413"/>
          <a:ext cx="5238750" cy="584200"/>
        </p:xfrm>
        <a:graphic>
          <a:graphicData uri="http://schemas.openxmlformats.org/presentationml/2006/ole">
            <mc:AlternateContent xmlns:mc="http://schemas.openxmlformats.org/markup-compatibility/2006">
              <mc:Choice xmlns:v="urn:schemas-microsoft-com:vml" Requires="v">
                <p:oleObj spid="_x0000_s3190" name="" r:id="rId1" imgW="5278755" imgH="596900" progId="Word.Document.8">
                  <p:embed/>
                </p:oleObj>
              </mc:Choice>
              <mc:Fallback>
                <p:oleObj name="" r:id="rId1" imgW="5278755" imgH="596900" progId="Word.Document.8">
                  <p:embed/>
                  <p:pic>
                    <p:nvPicPr>
                      <p:cNvPr id="0" name="图片 3189"/>
                      <p:cNvPicPr/>
                      <p:nvPr/>
                    </p:nvPicPr>
                    <p:blipFill>
                      <a:blip r:embed="rId2"/>
                      <a:stretch>
                        <a:fillRect/>
                      </a:stretch>
                    </p:blipFill>
                    <p:spPr>
                      <a:xfrm>
                        <a:off x="1214438" y="1268413"/>
                        <a:ext cx="5238750" cy="584200"/>
                      </a:xfrm>
                      <a:prstGeom prst="rect">
                        <a:avLst/>
                      </a:prstGeom>
                      <a:noFill/>
                      <a:ln w="38100">
                        <a:noFill/>
                        <a:miter/>
                      </a:ln>
                    </p:spPr>
                  </p:pic>
                </p:oleObj>
              </mc:Fallback>
            </mc:AlternateContent>
          </a:graphicData>
        </a:graphic>
      </p:graphicFrame>
      <p:graphicFrame>
        <p:nvGraphicFramePr>
          <p:cNvPr id="1131525" name="Object 5"/>
          <p:cNvGraphicFramePr/>
          <p:nvPr/>
        </p:nvGraphicFramePr>
        <p:xfrm>
          <a:off x="587375" y="2060575"/>
          <a:ext cx="7800975" cy="3055938"/>
        </p:xfrm>
        <a:graphic>
          <a:graphicData uri="http://schemas.openxmlformats.org/presentationml/2006/ole">
            <mc:AlternateContent xmlns:mc="http://schemas.openxmlformats.org/markup-compatibility/2006">
              <mc:Choice xmlns:v="urn:schemas-microsoft-com:vml" Requires="v">
                <p:oleObj spid="_x0000_s3184" name="" r:id="rId3" imgW="8028305" imgH="3166110" progId="Word.Document.8">
                  <p:embed/>
                </p:oleObj>
              </mc:Choice>
              <mc:Fallback>
                <p:oleObj name="" r:id="rId3" imgW="8028305" imgH="3166110" progId="Word.Document.8">
                  <p:embed/>
                  <p:pic>
                    <p:nvPicPr>
                      <p:cNvPr id="0" name="图片 3183"/>
                      <p:cNvPicPr/>
                      <p:nvPr/>
                    </p:nvPicPr>
                    <p:blipFill>
                      <a:blip r:embed="rId4"/>
                      <a:stretch>
                        <a:fillRect/>
                      </a:stretch>
                    </p:blipFill>
                    <p:spPr>
                      <a:xfrm>
                        <a:off x="587375" y="2060575"/>
                        <a:ext cx="7800975" cy="30559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31525"/>
                                        </p:tgtEl>
                                        <p:attrNameLst>
                                          <p:attrName>style.visibility</p:attrName>
                                        </p:attrNameLst>
                                      </p:cBhvr>
                                      <p:to>
                                        <p:strVal val="visible"/>
                                      </p:to>
                                    </p:set>
                                    <p:anim calcmode="lin" valueType="num">
                                      <p:cBhvr>
                                        <p:cTn id="7" dur="500" fill="hold"/>
                                        <p:tgtEl>
                                          <p:spTgt spid="1131525"/>
                                        </p:tgtEl>
                                        <p:attrNameLst>
                                          <p:attrName>ppt_w</p:attrName>
                                        </p:attrNameLst>
                                      </p:cBhvr>
                                      <p:tavLst>
                                        <p:tav tm="0">
                                          <p:val>
                                            <p:fltVal val="0.000000"/>
                                          </p:val>
                                        </p:tav>
                                        <p:tav tm="100000">
                                          <p:val>
                                            <p:strVal val="#ppt_w"/>
                                          </p:val>
                                        </p:tav>
                                      </p:tavLst>
                                    </p:anim>
                                    <p:anim calcmode="lin" valueType="num">
                                      <p:cBhvr>
                                        <p:cTn id="8" dur="500" fill="hold"/>
                                        <p:tgtEl>
                                          <p:spTgt spid="1131525"/>
                                        </p:tgtEl>
                                        <p:attrNameLst>
                                          <p:attrName>ppt_h</p:attrName>
                                        </p:attrNameLst>
                                      </p:cBhvr>
                                      <p:tavLst>
                                        <p:tav tm="0">
                                          <p:val>
                                            <p:fltVal val="0.000000"/>
                                          </p:val>
                                        </p:tav>
                                        <p:tav tm="100000">
                                          <p:val>
                                            <p:strVal val="#ppt_h"/>
                                          </p:val>
                                        </p:tav>
                                      </p:tavLst>
                                    </p:anim>
                                    <p:animEffect transition="in" filter="fade">
                                      <p:cBhvr>
                                        <p:cTn id="9" dur="500"/>
                                        <p:tgtEl>
                                          <p:spTgt spid="113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0769" name="Object 2"/>
          <p:cNvGraphicFramePr/>
          <p:nvPr/>
        </p:nvGraphicFramePr>
        <p:xfrm>
          <a:off x="238125" y="576263"/>
          <a:ext cx="8634413" cy="5857875"/>
        </p:xfrm>
        <a:graphic>
          <a:graphicData uri="http://schemas.openxmlformats.org/presentationml/2006/ole">
            <mc:AlternateContent xmlns:mc="http://schemas.openxmlformats.org/markup-compatibility/2006">
              <mc:Choice xmlns:v="urn:schemas-microsoft-com:vml" Requires="v">
                <p:oleObj spid="_x0000_s3186" name="" r:id="rId1" imgW="8922385" imgH="6059170" progId="Word.Document.8">
                  <p:embed/>
                </p:oleObj>
              </mc:Choice>
              <mc:Fallback>
                <p:oleObj name="" r:id="rId1" imgW="8922385" imgH="6059170" progId="Word.Document.8">
                  <p:embed/>
                  <p:pic>
                    <p:nvPicPr>
                      <p:cNvPr id="0" name="图片 3185"/>
                      <p:cNvPicPr/>
                      <p:nvPr/>
                    </p:nvPicPr>
                    <p:blipFill>
                      <a:blip r:embed="rId2"/>
                      <a:stretch>
                        <a:fillRect/>
                      </a:stretch>
                    </p:blipFill>
                    <p:spPr>
                      <a:xfrm>
                        <a:off x="238125" y="576263"/>
                        <a:ext cx="8634413" cy="5857875"/>
                      </a:xfrm>
                      <a:prstGeom prst="rect">
                        <a:avLst/>
                      </a:prstGeom>
                      <a:noFill/>
                      <a:ln w="38100">
                        <a:noFill/>
                        <a:miter/>
                      </a:ln>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2817" name="Object 2"/>
          <p:cNvGraphicFramePr/>
          <p:nvPr/>
        </p:nvGraphicFramePr>
        <p:xfrm>
          <a:off x="401638" y="1355725"/>
          <a:ext cx="8386762" cy="3236913"/>
        </p:xfrm>
        <a:graphic>
          <a:graphicData uri="http://schemas.openxmlformats.org/presentationml/2006/ole">
            <mc:AlternateContent xmlns:mc="http://schemas.openxmlformats.org/markup-compatibility/2006">
              <mc:Choice xmlns:v="urn:schemas-microsoft-com:vml" Requires="v">
                <p:oleObj spid="_x0000_s3189" name="" r:id="rId1" imgW="8462645" imgH="3253740" progId="Word.Document.8">
                  <p:embed/>
                </p:oleObj>
              </mc:Choice>
              <mc:Fallback>
                <p:oleObj name="" r:id="rId1" imgW="8462645" imgH="3253740" progId="Word.Document.8">
                  <p:embed/>
                  <p:pic>
                    <p:nvPicPr>
                      <p:cNvPr id="0" name="图片 3188"/>
                      <p:cNvPicPr/>
                      <p:nvPr/>
                    </p:nvPicPr>
                    <p:blipFill>
                      <a:blip r:embed="rId2"/>
                      <a:stretch>
                        <a:fillRect/>
                      </a:stretch>
                    </p:blipFill>
                    <p:spPr>
                      <a:xfrm>
                        <a:off x="401638" y="1355725"/>
                        <a:ext cx="8386762" cy="3236913"/>
                      </a:xfrm>
                      <a:prstGeom prst="rect">
                        <a:avLst/>
                      </a:prstGeom>
                      <a:noFill/>
                      <a:ln w="38100">
                        <a:noFill/>
                        <a:miter/>
                      </a:ln>
                    </p:spPr>
                  </p:pic>
                </p:oleObj>
              </mc:Fallback>
            </mc:AlternateContent>
          </a:graphicData>
        </a:graphic>
      </p:graphicFrame>
      <p:graphicFrame>
        <p:nvGraphicFramePr>
          <p:cNvPr id="1000451" name="Object 3"/>
          <p:cNvGraphicFramePr/>
          <p:nvPr/>
        </p:nvGraphicFramePr>
        <p:xfrm>
          <a:off x="395288" y="4337050"/>
          <a:ext cx="5268912" cy="395288"/>
        </p:xfrm>
        <a:graphic>
          <a:graphicData uri="http://schemas.openxmlformats.org/presentationml/2006/ole">
            <mc:AlternateContent xmlns:mc="http://schemas.openxmlformats.org/markup-compatibility/2006">
              <mc:Choice xmlns:v="urn:schemas-microsoft-com:vml" Requires="v">
                <p:oleObj spid="_x0000_s3191" name="" r:id="rId3" imgW="5278755" imgH="398145" progId="Word.Document.8">
                  <p:embed/>
                </p:oleObj>
              </mc:Choice>
              <mc:Fallback>
                <p:oleObj name="" r:id="rId3" imgW="5278755" imgH="398145" progId="Word.Document.8">
                  <p:embed/>
                  <p:pic>
                    <p:nvPicPr>
                      <p:cNvPr id="0" name="图片 3190"/>
                      <p:cNvPicPr/>
                      <p:nvPr/>
                    </p:nvPicPr>
                    <p:blipFill>
                      <a:blip r:embed="rId4"/>
                      <a:stretch>
                        <a:fillRect/>
                      </a:stretch>
                    </p:blipFill>
                    <p:spPr>
                      <a:xfrm>
                        <a:off x="395288" y="433705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0451"/>
                                        </p:tgtEl>
                                        <p:attrNameLst>
                                          <p:attrName>style.visibility</p:attrName>
                                        </p:attrNameLst>
                                      </p:cBhvr>
                                      <p:to>
                                        <p:strVal val="visible"/>
                                      </p:to>
                                    </p:set>
                                    <p:animEffect transition="in" filter="blinds(horizontal)">
                                      <p:cBhvr>
                                        <p:cTn id="7" dur="500"/>
                                        <p:tgtEl>
                                          <p:spTgt spid="100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1411" name="Rectangle 3"/>
          <p:cNvSpPr/>
          <p:nvPr/>
        </p:nvSpPr>
        <p:spPr>
          <a:xfrm>
            <a:off x="1150938" y="4979988"/>
            <a:ext cx="7756525" cy="9683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四种选举方式各有利弊，不能笼统地说哪个更民主、更优越</a:t>
            </a:r>
            <a:endParaRPr lang="zh-CN" altLang="en-US" dirty="0">
              <a:latin typeface="Arial" panose="020B0604020202020204" pitchFamily="34" charset="0"/>
              <a:ea typeface="宋体" panose="02010600030101010101" pitchFamily="2" charset="-122"/>
            </a:endParaRPr>
          </a:p>
        </p:txBody>
      </p:sp>
      <p:sp>
        <p:nvSpPr>
          <p:cNvPr id="1041412" name="Rectangle 4"/>
          <p:cNvSpPr/>
          <p:nvPr/>
        </p:nvSpPr>
        <p:spPr>
          <a:xfrm>
            <a:off x="341313" y="4979988"/>
            <a:ext cx="809625"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结论</a:t>
            </a:r>
            <a:endParaRPr lang="zh-CN" altLang="en-US" dirty="0">
              <a:latin typeface="Arial" panose="020B0604020202020204" pitchFamily="34" charset="0"/>
              <a:ea typeface="宋体" panose="02010600030101010101" pitchFamily="2" charset="-122"/>
            </a:endParaRPr>
          </a:p>
        </p:txBody>
      </p:sp>
      <p:sp>
        <p:nvSpPr>
          <p:cNvPr id="1041413" name="Rectangle 5"/>
          <p:cNvSpPr/>
          <p:nvPr/>
        </p:nvSpPr>
        <p:spPr>
          <a:xfrm>
            <a:off x="6748463" y="2697163"/>
            <a:ext cx="2159000" cy="22828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各级人大代表一律实行差额选举</a:t>
            </a:r>
            <a:endParaRPr lang="zh-CN" altLang="en-US" dirty="0">
              <a:latin typeface="Arial" panose="020B0604020202020204" pitchFamily="34" charset="0"/>
              <a:ea typeface="宋体" panose="02010600030101010101" pitchFamily="2" charset="-122"/>
            </a:endParaRPr>
          </a:p>
        </p:txBody>
      </p:sp>
      <p:sp>
        <p:nvSpPr>
          <p:cNvPr id="1041414" name="Rectangle 6"/>
          <p:cNvSpPr/>
          <p:nvPr/>
        </p:nvSpPr>
        <p:spPr>
          <a:xfrm>
            <a:off x="5307013" y="2697163"/>
            <a:ext cx="1441450" cy="22828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只在极少数情况下使用</a:t>
            </a:r>
            <a:endParaRPr lang="en-US" altLang="zh-CN" dirty="0">
              <a:latin typeface="Arial" panose="020B0604020202020204" pitchFamily="34" charset="0"/>
              <a:ea typeface="宋体" panose="02010600030101010101" pitchFamily="2" charset="-122"/>
            </a:endParaRPr>
          </a:p>
        </p:txBody>
      </p:sp>
      <p:sp>
        <p:nvSpPr>
          <p:cNvPr id="1041415" name="Rectangle 7"/>
          <p:cNvSpPr/>
          <p:nvPr/>
        </p:nvSpPr>
        <p:spPr>
          <a:xfrm>
            <a:off x="3090863" y="2697163"/>
            <a:ext cx="2216150" cy="22828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县以上的各级人大代表、乡及乡以上各级政府的领导人员的选举</a:t>
            </a:r>
            <a:endParaRPr lang="zh-CN" altLang="en-US" dirty="0">
              <a:latin typeface="Arial" panose="020B0604020202020204" pitchFamily="34" charset="0"/>
              <a:ea typeface="宋体" panose="02010600030101010101" pitchFamily="2" charset="-122"/>
            </a:endParaRPr>
          </a:p>
        </p:txBody>
      </p:sp>
      <p:sp>
        <p:nvSpPr>
          <p:cNvPr id="1041416" name="Rectangle 8"/>
          <p:cNvSpPr/>
          <p:nvPr/>
        </p:nvSpPr>
        <p:spPr>
          <a:xfrm>
            <a:off x="1150938" y="2697163"/>
            <a:ext cx="1939925" cy="22828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县及县以下的人大代表的选举；居委会、村委会选举</a:t>
            </a:r>
            <a:endParaRPr lang="zh-CN" altLang="en-US" dirty="0">
              <a:latin typeface="Arial" panose="020B0604020202020204" pitchFamily="34" charset="0"/>
              <a:ea typeface="宋体" panose="02010600030101010101" pitchFamily="2" charset="-122"/>
            </a:endParaRPr>
          </a:p>
        </p:txBody>
      </p:sp>
      <p:sp>
        <p:nvSpPr>
          <p:cNvPr id="1041417" name="Rectangle 9"/>
          <p:cNvSpPr/>
          <p:nvPr/>
        </p:nvSpPr>
        <p:spPr>
          <a:xfrm>
            <a:off x="341313" y="2697163"/>
            <a:ext cx="809625" cy="22828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适用</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20000"/>
              </a:lnSpc>
              <a:buFontTx/>
              <a:tabLst>
                <a:tab pos="2400300" algn="l"/>
              </a:tabLst>
            </a:pPr>
            <a:r>
              <a:rPr lang="zh-CN" altLang="en-US" sz="2400" b="1" dirty="0">
                <a:latin typeface="Times New Roman" panose="02020603050405020304" pitchFamily="18" charset="0"/>
                <a:ea typeface="宋体" panose="02010600030101010101" pitchFamily="2" charset="-122"/>
              </a:rPr>
              <a:t>范围</a:t>
            </a:r>
            <a:endParaRPr lang="zh-CN" altLang="en-US" dirty="0">
              <a:latin typeface="Arial" panose="020B0604020202020204" pitchFamily="34" charset="0"/>
              <a:ea typeface="宋体" panose="02010600030101010101" pitchFamily="2" charset="-122"/>
            </a:endParaRPr>
          </a:p>
        </p:txBody>
      </p:sp>
      <p:sp>
        <p:nvSpPr>
          <p:cNvPr id="1041418" name="Rectangle 10"/>
          <p:cNvSpPr/>
          <p:nvPr/>
        </p:nvSpPr>
        <p:spPr>
          <a:xfrm>
            <a:off x="6748463" y="852488"/>
            <a:ext cx="2159000" cy="18446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会出现虚假宣传、贿赂选民等情况</a:t>
            </a:r>
            <a:endParaRPr lang="zh-CN" altLang="en-US" dirty="0">
              <a:latin typeface="Arial" panose="020B0604020202020204" pitchFamily="34" charset="0"/>
              <a:ea typeface="宋体" panose="02010600030101010101" pitchFamily="2" charset="-122"/>
            </a:endParaRPr>
          </a:p>
        </p:txBody>
      </p:sp>
      <p:sp>
        <p:nvSpPr>
          <p:cNvPr id="1041419" name="Rectangle 11"/>
          <p:cNvSpPr/>
          <p:nvPr/>
        </p:nvSpPr>
        <p:spPr>
          <a:xfrm>
            <a:off x="5307013" y="852488"/>
            <a:ext cx="1441450" cy="18446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在一定程度上会影响选民的选择</a:t>
            </a:r>
            <a:endParaRPr lang="zh-CN" altLang="en-US" dirty="0">
              <a:latin typeface="Arial" panose="020B0604020202020204" pitchFamily="34" charset="0"/>
              <a:ea typeface="宋体" panose="02010600030101010101" pitchFamily="2" charset="-122"/>
            </a:endParaRPr>
          </a:p>
        </p:txBody>
      </p:sp>
      <p:sp>
        <p:nvSpPr>
          <p:cNvPr id="1041420" name="Rectangle 12"/>
          <p:cNvSpPr/>
          <p:nvPr/>
        </p:nvSpPr>
        <p:spPr>
          <a:xfrm>
            <a:off x="3090863" y="852488"/>
            <a:ext cx="2216150" cy="18446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选民不能直接投票选举自己心目中的当家人</a:t>
            </a:r>
            <a:endParaRPr lang="zh-CN" altLang="en-US" dirty="0">
              <a:latin typeface="Arial" panose="020B0604020202020204" pitchFamily="34" charset="0"/>
              <a:ea typeface="宋体" panose="02010600030101010101" pitchFamily="2" charset="-122"/>
            </a:endParaRPr>
          </a:p>
        </p:txBody>
      </p:sp>
      <p:sp>
        <p:nvSpPr>
          <p:cNvPr id="1041421" name="Rectangle 13"/>
          <p:cNvSpPr/>
          <p:nvPr/>
        </p:nvSpPr>
        <p:spPr>
          <a:xfrm>
            <a:off x="1150938" y="852488"/>
            <a:ext cx="1939925" cy="18446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在选民较多、分布较广的情况下不适用</a:t>
            </a:r>
            <a:endParaRPr lang="zh-CN" altLang="en-US" dirty="0">
              <a:latin typeface="Arial" panose="020B0604020202020204" pitchFamily="34" charset="0"/>
              <a:ea typeface="宋体" panose="02010600030101010101" pitchFamily="2" charset="-122"/>
            </a:endParaRPr>
          </a:p>
        </p:txBody>
      </p:sp>
      <p:sp>
        <p:nvSpPr>
          <p:cNvPr id="17420" name="Rectangle 14"/>
          <p:cNvSpPr/>
          <p:nvPr/>
        </p:nvSpPr>
        <p:spPr>
          <a:xfrm>
            <a:off x="341313" y="852488"/>
            <a:ext cx="809625" cy="18446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局限性</a:t>
            </a:r>
            <a:endParaRPr lang="zh-CN" altLang="en-US" dirty="0">
              <a:latin typeface="Arial" panose="020B0604020202020204" pitchFamily="34" charset="0"/>
              <a:ea typeface="宋体" panose="02010600030101010101" pitchFamily="2" charset="-122"/>
            </a:endParaRPr>
          </a:p>
        </p:txBody>
      </p:sp>
      <p:sp>
        <p:nvSpPr>
          <p:cNvPr id="17421" name="Line 34"/>
          <p:cNvSpPr/>
          <p:nvPr/>
        </p:nvSpPr>
        <p:spPr>
          <a:xfrm>
            <a:off x="1150938" y="852488"/>
            <a:ext cx="0" cy="5095875"/>
          </a:xfrm>
          <a:prstGeom prst="line">
            <a:avLst/>
          </a:prstGeom>
          <a:ln w="19050" cap="flat" cmpd="sng">
            <a:solidFill>
              <a:schemeClr val="tx1"/>
            </a:solidFill>
            <a:prstDash val="solid"/>
            <a:round/>
            <a:headEnd type="none" w="med" len="med"/>
            <a:tailEnd type="none" w="med" len="med"/>
          </a:ln>
        </p:spPr>
      </p:sp>
      <p:sp>
        <p:nvSpPr>
          <p:cNvPr id="17422" name="Line 35"/>
          <p:cNvSpPr/>
          <p:nvPr/>
        </p:nvSpPr>
        <p:spPr>
          <a:xfrm>
            <a:off x="5307013" y="852488"/>
            <a:ext cx="0" cy="4127500"/>
          </a:xfrm>
          <a:prstGeom prst="line">
            <a:avLst/>
          </a:prstGeom>
          <a:ln w="19050" cap="flat" cmpd="sng">
            <a:solidFill>
              <a:schemeClr val="tx1"/>
            </a:solidFill>
            <a:prstDash val="solid"/>
            <a:round/>
            <a:headEnd type="none" w="med" len="med"/>
            <a:tailEnd type="none" w="med" len="med"/>
          </a:ln>
        </p:spPr>
      </p:sp>
      <p:sp>
        <p:nvSpPr>
          <p:cNvPr id="17423" name="Line 37"/>
          <p:cNvSpPr/>
          <p:nvPr/>
        </p:nvSpPr>
        <p:spPr>
          <a:xfrm>
            <a:off x="3090863" y="852488"/>
            <a:ext cx="0" cy="4127500"/>
          </a:xfrm>
          <a:prstGeom prst="line">
            <a:avLst/>
          </a:prstGeom>
          <a:ln w="19050" cap="flat" cmpd="sng">
            <a:solidFill>
              <a:schemeClr val="tx1"/>
            </a:solidFill>
            <a:prstDash val="solid"/>
            <a:round/>
            <a:headEnd type="none" w="med" len="med"/>
            <a:tailEnd type="none" w="med" len="med"/>
          </a:ln>
        </p:spPr>
      </p:sp>
      <p:sp>
        <p:nvSpPr>
          <p:cNvPr id="17424" name="Line 38"/>
          <p:cNvSpPr/>
          <p:nvPr/>
        </p:nvSpPr>
        <p:spPr>
          <a:xfrm>
            <a:off x="6748463" y="852488"/>
            <a:ext cx="0" cy="4127500"/>
          </a:xfrm>
          <a:prstGeom prst="line">
            <a:avLst/>
          </a:prstGeom>
          <a:ln w="19050" cap="flat" cmpd="sng">
            <a:solidFill>
              <a:schemeClr val="tx1"/>
            </a:solidFill>
            <a:prstDash val="solid"/>
            <a:round/>
            <a:headEnd type="none" w="med" len="med"/>
            <a:tailEnd type="none" w="med" len="med"/>
          </a:ln>
        </p:spPr>
      </p:sp>
      <p:sp>
        <p:nvSpPr>
          <p:cNvPr id="17425" name="Line 41"/>
          <p:cNvSpPr/>
          <p:nvPr/>
        </p:nvSpPr>
        <p:spPr>
          <a:xfrm>
            <a:off x="341313" y="2697163"/>
            <a:ext cx="8566150" cy="0"/>
          </a:xfrm>
          <a:prstGeom prst="line">
            <a:avLst/>
          </a:prstGeom>
          <a:ln w="19050" cap="flat" cmpd="sng">
            <a:solidFill>
              <a:schemeClr val="tx1"/>
            </a:solidFill>
            <a:prstDash val="solid"/>
            <a:round/>
            <a:headEnd type="none" w="med" len="med"/>
            <a:tailEnd type="none" w="med" len="med"/>
          </a:ln>
        </p:spPr>
      </p:sp>
      <p:sp>
        <p:nvSpPr>
          <p:cNvPr id="17426" name="Line 42"/>
          <p:cNvSpPr/>
          <p:nvPr/>
        </p:nvSpPr>
        <p:spPr>
          <a:xfrm>
            <a:off x="341313" y="4979988"/>
            <a:ext cx="8566150" cy="0"/>
          </a:xfrm>
          <a:prstGeom prst="line">
            <a:avLst/>
          </a:prstGeom>
          <a:ln w="19050" cap="flat" cmpd="sng">
            <a:solidFill>
              <a:schemeClr val="tx1"/>
            </a:solidFill>
            <a:prstDash val="solid"/>
            <a:round/>
            <a:headEnd type="none" w="med" len="med"/>
            <a:tailEnd type="none" w="med" len="med"/>
          </a:ln>
        </p:spPr>
      </p:sp>
      <p:sp>
        <p:nvSpPr>
          <p:cNvPr id="17427" name="Line 43"/>
          <p:cNvSpPr/>
          <p:nvPr/>
        </p:nvSpPr>
        <p:spPr>
          <a:xfrm>
            <a:off x="341313" y="852488"/>
            <a:ext cx="8566150" cy="0"/>
          </a:xfrm>
          <a:prstGeom prst="line">
            <a:avLst/>
          </a:prstGeom>
          <a:ln w="19050" cap="sq" cmpd="sng">
            <a:solidFill>
              <a:schemeClr val="tx1"/>
            </a:solidFill>
            <a:prstDash val="solid"/>
            <a:round/>
            <a:headEnd type="none" w="med" len="med"/>
            <a:tailEnd type="none" w="med" len="med"/>
          </a:ln>
        </p:spPr>
      </p:sp>
      <p:sp>
        <p:nvSpPr>
          <p:cNvPr id="17428" name="Line 44"/>
          <p:cNvSpPr/>
          <p:nvPr/>
        </p:nvSpPr>
        <p:spPr>
          <a:xfrm>
            <a:off x="341313" y="852488"/>
            <a:ext cx="0" cy="5095875"/>
          </a:xfrm>
          <a:prstGeom prst="line">
            <a:avLst/>
          </a:prstGeom>
          <a:ln w="19050" cap="sq" cmpd="sng">
            <a:solidFill>
              <a:schemeClr val="tx1"/>
            </a:solidFill>
            <a:prstDash val="solid"/>
            <a:round/>
            <a:headEnd type="none" w="med" len="med"/>
            <a:tailEnd type="none" w="med" len="med"/>
          </a:ln>
        </p:spPr>
      </p:sp>
      <p:sp>
        <p:nvSpPr>
          <p:cNvPr id="17429" name="Line 45"/>
          <p:cNvSpPr/>
          <p:nvPr/>
        </p:nvSpPr>
        <p:spPr>
          <a:xfrm>
            <a:off x="8907463" y="852488"/>
            <a:ext cx="0" cy="5095875"/>
          </a:xfrm>
          <a:prstGeom prst="line">
            <a:avLst/>
          </a:prstGeom>
          <a:ln w="19050" cap="sq" cmpd="sng">
            <a:solidFill>
              <a:schemeClr val="tx1"/>
            </a:solidFill>
            <a:prstDash val="solid"/>
            <a:round/>
            <a:headEnd type="none" w="med" len="med"/>
            <a:tailEnd type="none" w="med" len="med"/>
          </a:ln>
        </p:spPr>
      </p:sp>
      <p:sp>
        <p:nvSpPr>
          <p:cNvPr id="17430" name="Line 46"/>
          <p:cNvSpPr/>
          <p:nvPr/>
        </p:nvSpPr>
        <p:spPr>
          <a:xfrm>
            <a:off x="341313" y="5948363"/>
            <a:ext cx="8566150" cy="0"/>
          </a:xfrm>
          <a:prstGeom prst="line">
            <a:avLst/>
          </a:prstGeom>
          <a:ln w="19050" cap="sq" cmpd="sng">
            <a:solidFill>
              <a:schemeClr val="tx1"/>
            </a:solidFill>
            <a:prstDash val="solid"/>
            <a:round/>
            <a:headEnd type="none" w="med" len="med"/>
            <a:tailEnd type="none" w="med" len="med"/>
          </a:ln>
        </p:spPr>
      </p:sp>
      <p:sp>
        <p:nvSpPr>
          <p:cNvPr id="1041459" name="Rectangle 51"/>
          <p:cNvSpPr/>
          <p:nvPr/>
        </p:nvSpPr>
        <p:spPr>
          <a:xfrm>
            <a:off x="6011863" y="4100513"/>
            <a:ext cx="536575" cy="457200"/>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400" b="1" dirty="0">
                <a:solidFill>
                  <a:schemeClr val="bg1"/>
                </a:solidFill>
                <a:latin typeface="IPAPANNEW" pitchFamily="2" charset="0"/>
                <a:ea typeface="黑体" panose="02010609060101010101" charset="-122"/>
              </a:rPr>
              <a:t>[3]</a:t>
            </a:r>
            <a:endParaRPr lang="zh-CN" altLang="en-US" sz="2400" b="1" dirty="0">
              <a:solidFill>
                <a:schemeClr val="bg1"/>
              </a:solidFill>
              <a:latin typeface="IPAPANNEW" pitchFamily="2"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1421"/>
                                        </p:tgtEl>
                                        <p:attrNameLst>
                                          <p:attrName>style.visibility</p:attrName>
                                        </p:attrNameLst>
                                      </p:cBhvr>
                                      <p:to>
                                        <p:strVal val="visible"/>
                                      </p:to>
                                    </p:set>
                                    <p:anim calcmode="lin" valueType="num">
                                      <p:cBhvr>
                                        <p:cTn id="7" dur="500" fill="hold"/>
                                        <p:tgtEl>
                                          <p:spTgt spid="1041421"/>
                                        </p:tgtEl>
                                        <p:attrNameLst>
                                          <p:attrName>ppt_w</p:attrName>
                                        </p:attrNameLst>
                                      </p:cBhvr>
                                      <p:tavLst>
                                        <p:tav tm="0">
                                          <p:val>
                                            <p:fltVal val="0.000000"/>
                                          </p:val>
                                        </p:tav>
                                        <p:tav tm="100000">
                                          <p:val>
                                            <p:strVal val="#ppt_w"/>
                                          </p:val>
                                        </p:tav>
                                      </p:tavLst>
                                    </p:anim>
                                    <p:anim calcmode="lin" valueType="num">
                                      <p:cBhvr>
                                        <p:cTn id="8" dur="500" fill="hold"/>
                                        <p:tgtEl>
                                          <p:spTgt spid="1041421"/>
                                        </p:tgtEl>
                                        <p:attrNameLst>
                                          <p:attrName>ppt_h</p:attrName>
                                        </p:attrNameLst>
                                      </p:cBhvr>
                                      <p:tavLst>
                                        <p:tav tm="0">
                                          <p:val>
                                            <p:fltVal val="0.000000"/>
                                          </p:val>
                                        </p:tav>
                                        <p:tav tm="100000">
                                          <p:val>
                                            <p:strVal val="#ppt_h"/>
                                          </p:val>
                                        </p:tav>
                                      </p:tavLst>
                                    </p:anim>
                                    <p:animEffect transition="in" filter="fade">
                                      <p:cBhvr>
                                        <p:cTn id="9" dur="500"/>
                                        <p:tgtEl>
                                          <p:spTgt spid="10414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1420"/>
                                        </p:tgtEl>
                                        <p:attrNameLst>
                                          <p:attrName>style.visibility</p:attrName>
                                        </p:attrNameLst>
                                      </p:cBhvr>
                                      <p:to>
                                        <p:strVal val="visible"/>
                                      </p:to>
                                    </p:set>
                                    <p:anim calcmode="lin" valueType="num">
                                      <p:cBhvr>
                                        <p:cTn id="14" dur="500" fill="hold"/>
                                        <p:tgtEl>
                                          <p:spTgt spid="1041420"/>
                                        </p:tgtEl>
                                        <p:attrNameLst>
                                          <p:attrName>ppt_w</p:attrName>
                                        </p:attrNameLst>
                                      </p:cBhvr>
                                      <p:tavLst>
                                        <p:tav tm="0">
                                          <p:val>
                                            <p:fltVal val="0.000000"/>
                                          </p:val>
                                        </p:tav>
                                        <p:tav tm="100000">
                                          <p:val>
                                            <p:strVal val="#ppt_w"/>
                                          </p:val>
                                        </p:tav>
                                      </p:tavLst>
                                    </p:anim>
                                    <p:anim calcmode="lin" valueType="num">
                                      <p:cBhvr>
                                        <p:cTn id="15" dur="500" fill="hold"/>
                                        <p:tgtEl>
                                          <p:spTgt spid="1041420"/>
                                        </p:tgtEl>
                                        <p:attrNameLst>
                                          <p:attrName>ppt_h</p:attrName>
                                        </p:attrNameLst>
                                      </p:cBhvr>
                                      <p:tavLst>
                                        <p:tav tm="0">
                                          <p:val>
                                            <p:fltVal val="0.000000"/>
                                          </p:val>
                                        </p:tav>
                                        <p:tav tm="100000">
                                          <p:val>
                                            <p:strVal val="#ppt_h"/>
                                          </p:val>
                                        </p:tav>
                                      </p:tavLst>
                                    </p:anim>
                                    <p:animEffect transition="in" filter="fade">
                                      <p:cBhvr>
                                        <p:cTn id="16" dur="500"/>
                                        <p:tgtEl>
                                          <p:spTgt spid="10414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41419"/>
                                        </p:tgtEl>
                                        <p:attrNameLst>
                                          <p:attrName>style.visibility</p:attrName>
                                        </p:attrNameLst>
                                      </p:cBhvr>
                                      <p:to>
                                        <p:strVal val="visible"/>
                                      </p:to>
                                    </p:set>
                                    <p:anim calcmode="lin" valueType="num">
                                      <p:cBhvr>
                                        <p:cTn id="21" dur="500" fill="hold"/>
                                        <p:tgtEl>
                                          <p:spTgt spid="1041419"/>
                                        </p:tgtEl>
                                        <p:attrNameLst>
                                          <p:attrName>ppt_w</p:attrName>
                                        </p:attrNameLst>
                                      </p:cBhvr>
                                      <p:tavLst>
                                        <p:tav tm="0">
                                          <p:val>
                                            <p:fltVal val="0.000000"/>
                                          </p:val>
                                        </p:tav>
                                        <p:tav tm="100000">
                                          <p:val>
                                            <p:strVal val="#ppt_w"/>
                                          </p:val>
                                        </p:tav>
                                      </p:tavLst>
                                    </p:anim>
                                    <p:anim calcmode="lin" valueType="num">
                                      <p:cBhvr>
                                        <p:cTn id="22" dur="500" fill="hold"/>
                                        <p:tgtEl>
                                          <p:spTgt spid="1041419"/>
                                        </p:tgtEl>
                                        <p:attrNameLst>
                                          <p:attrName>ppt_h</p:attrName>
                                        </p:attrNameLst>
                                      </p:cBhvr>
                                      <p:tavLst>
                                        <p:tav tm="0">
                                          <p:val>
                                            <p:fltVal val="0.000000"/>
                                          </p:val>
                                        </p:tav>
                                        <p:tav tm="100000">
                                          <p:val>
                                            <p:strVal val="#ppt_h"/>
                                          </p:val>
                                        </p:tav>
                                      </p:tavLst>
                                    </p:anim>
                                    <p:animEffect transition="in" filter="fade">
                                      <p:cBhvr>
                                        <p:cTn id="23" dur="500"/>
                                        <p:tgtEl>
                                          <p:spTgt spid="10414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1418"/>
                                        </p:tgtEl>
                                        <p:attrNameLst>
                                          <p:attrName>style.visibility</p:attrName>
                                        </p:attrNameLst>
                                      </p:cBhvr>
                                      <p:to>
                                        <p:strVal val="visible"/>
                                      </p:to>
                                    </p:set>
                                    <p:anim calcmode="lin" valueType="num">
                                      <p:cBhvr>
                                        <p:cTn id="28" dur="500" fill="hold"/>
                                        <p:tgtEl>
                                          <p:spTgt spid="1041418"/>
                                        </p:tgtEl>
                                        <p:attrNameLst>
                                          <p:attrName>ppt_w</p:attrName>
                                        </p:attrNameLst>
                                      </p:cBhvr>
                                      <p:tavLst>
                                        <p:tav tm="0">
                                          <p:val>
                                            <p:fltVal val="0.000000"/>
                                          </p:val>
                                        </p:tav>
                                        <p:tav tm="100000">
                                          <p:val>
                                            <p:strVal val="#ppt_w"/>
                                          </p:val>
                                        </p:tav>
                                      </p:tavLst>
                                    </p:anim>
                                    <p:anim calcmode="lin" valueType="num">
                                      <p:cBhvr>
                                        <p:cTn id="29" dur="500" fill="hold"/>
                                        <p:tgtEl>
                                          <p:spTgt spid="1041418"/>
                                        </p:tgtEl>
                                        <p:attrNameLst>
                                          <p:attrName>ppt_h</p:attrName>
                                        </p:attrNameLst>
                                      </p:cBhvr>
                                      <p:tavLst>
                                        <p:tav tm="0">
                                          <p:val>
                                            <p:fltVal val="0.000000"/>
                                          </p:val>
                                        </p:tav>
                                        <p:tav tm="100000">
                                          <p:val>
                                            <p:strVal val="#ppt_h"/>
                                          </p:val>
                                        </p:tav>
                                      </p:tavLst>
                                    </p:anim>
                                    <p:animEffect transition="in" filter="fade">
                                      <p:cBhvr>
                                        <p:cTn id="30" dur="500"/>
                                        <p:tgtEl>
                                          <p:spTgt spid="10414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41417"/>
                                        </p:tgtEl>
                                        <p:attrNameLst>
                                          <p:attrName>style.visibility</p:attrName>
                                        </p:attrNameLst>
                                      </p:cBhvr>
                                      <p:to>
                                        <p:strVal val="visible"/>
                                      </p:to>
                                    </p:set>
                                    <p:anim calcmode="lin" valueType="num">
                                      <p:cBhvr>
                                        <p:cTn id="35" dur="500" fill="hold"/>
                                        <p:tgtEl>
                                          <p:spTgt spid="1041417"/>
                                        </p:tgtEl>
                                        <p:attrNameLst>
                                          <p:attrName>ppt_w</p:attrName>
                                        </p:attrNameLst>
                                      </p:cBhvr>
                                      <p:tavLst>
                                        <p:tav tm="0">
                                          <p:val>
                                            <p:fltVal val="0.000000"/>
                                          </p:val>
                                        </p:tav>
                                        <p:tav tm="100000">
                                          <p:val>
                                            <p:strVal val="#ppt_w"/>
                                          </p:val>
                                        </p:tav>
                                      </p:tavLst>
                                    </p:anim>
                                    <p:anim calcmode="lin" valueType="num">
                                      <p:cBhvr>
                                        <p:cTn id="36" dur="500" fill="hold"/>
                                        <p:tgtEl>
                                          <p:spTgt spid="1041417"/>
                                        </p:tgtEl>
                                        <p:attrNameLst>
                                          <p:attrName>ppt_h</p:attrName>
                                        </p:attrNameLst>
                                      </p:cBhvr>
                                      <p:tavLst>
                                        <p:tav tm="0">
                                          <p:val>
                                            <p:fltVal val="0.000000"/>
                                          </p:val>
                                        </p:tav>
                                        <p:tav tm="100000">
                                          <p:val>
                                            <p:strVal val="#ppt_h"/>
                                          </p:val>
                                        </p:tav>
                                      </p:tavLst>
                                    </p:anim>
                                    <p:animEffect transition="in" filter="fade">
                                      <p:cBhvr>
                                        <p:cTn id="37" dur="500"/>
                                        <p:tgtEl>
                                          <p:spTgt spid="10414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41416"/>
                                        </p:tgtEl>
                                        <p:attrNameLst>
                                          <p:attrName>style.visibility</p:attrName>
                                        </p:attrNameLst>
                                      </p:cBhvr>
                                      <p:to>
                                        <p:strVal val="visible"/>
                                      </p:to>
                                    </p:set>
                                    <p:anim calcmode="lin" valueType="num">
                                      <p:cBhvr>
                                        <p:cTn id="42" dur="500" fill="hold"/>
                                        <p:tgtEl>
                                          <p:spTgt spid="1041416"/>
                                        </p:tgtEl>
                                        <p:attrNameLst>
                                          <p:attrName>ppt_w</p:attrName>
                                        </p:attrNameLst>
                                      </p:cBhvr>
                                      <p:tavLst>
                                        <p:tav tm="0">
                                          <p:val>
                                            <p:fltVal val="0.000000"/>
                                          </p:val>
                                        </p:tav>
                                        <p:tav tm="100000">
                                          <p:val>
                                            <p:strVal val="#ppt_w"/>
                                          </p:val>
                                        </p:tav>
                                      </p:tavLst>
                                    </p:anim>
                                    <p:anim calcmode="lin" valueType="num">
                                      <p:cBhvr>
                                        <p:cTn id="43" dur="500" fill="hold"/>
                                        <p:tgtEl>
                                          <p:spTgt spid="1041416"/>
                                        </p:tgtEl>
                                        <p:attrNameLst>
                                          <p:attrName>ppt_h</p:attrName>
                                        </p:attrNameLst>
                                      </p:cBhvr>
                                      <p:tavLst>
                                        <p:tav tm="0">
                                          <p:val>
                                            <p:fltVal val="0.000000"/>
                                          </p:val>
                                        </p:tav>
                                        <p:tav tm="100000">
                                          <p:val>
                                            <p:strVal val="#ppt_h"/>
                                          </p:val>
                                        </p:tav>
                                      </p:tavLst>
                                    </p:anim>
                                    <p:animEffect transition="in" filter="fade">
                                      <p:cBhvr>
                                        <p:cTn id="44" dur="500"/>
                                        <p:tgtEl>
                                          <p:spTgt spid="10414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41415"/>
                                        </p:tgtEl>
                                        <p:attrNameLst>
                                          <p:attrName>style.visibility</p:attrName>
                                        </p:attrNameLst>
                                      </p:cBhvr>
                                      <p:to>
                                        <p:strVal val="visible"/>
                                      </p:to>
                                    </p:set>
                                    <p:anim calcmode="lin" valueType="num">
                                      <p:cBhvr>
                                        <p:cTn id="49" dur="500" fill="hold"/>
                                        <p:tgtEl>
                                          <p:spTgt spid="1041415"/>
                                        </p:tgtEl>
                                        <p:attrNameLst>
                                          <p:attrName>ppt_w</p:attrName>
                                        </p:attrNameLst>
                                      </p:cBhvr>
                                      <p:tavLst>
                                        <p:tav tm="0">
                                          <p:val>
                                            <p:fltVal val="0.000000"/>
                                          </p:val>
                                        </p:tav>
                                        <p:tav tm="100000">
                                          <p:val>
                                            <p:strVal val="#ppt_w"/>
                                          </p:val>
                                        </p:tav>
                                      </p:tavLst>
                                    </p:anim>
                                    <p:anim calcmode="lin" valueType="num">
                                      <p:cBhvr>
                                        <p:cTn id="50" dur="500" fill="hold"/>
                                        <p:tgtEl>
                                          <p:spTgt spid="1041415"/>
                                        </p:tgtEl>
                                        <p:attrNameLst>
                                          <p:attrName>ppt_h</p:attrName>
                                        </p:attrNameLst>
                                      </p:cBhvr>
                                      <p:tavLst>
                                        <p:tav tm="0">
                                          <p:val>
                                            <p:fltVal val="0.000000"/>
                                          </p:val>
                                        </p:tav>
                                        <p:tav tm="100000">
                                          <p:val>
                                            <p:strVal val="#ppt_h"/>
                                          </p:val>
                                        </p:tav>
                                      </p:tavLst>
                                    </p:anim>
                                    <p:animEffect transition="in" filter="fade">
                                      <p:cBhvr>
                                        <p:cTn id="51" dur="500"/>
                                        <p:tgtEl>
                                          <p:spTgt spid="10414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41414"/>
                                        </p:tgtEl>
                                        <p:attrNameLst>
                                          <p:attrName>style.visibility</p:attrName>
                                        </p:attrNameLst>
                                      </p:cBhvr>
                                      <p:to>
                                        <p:strVal val="visible"/>
                                      </p:to>
                                    </p:set>
                                    <p:anim calcmode="lin" valueType="num">
                                      <p:cBhvr>
                                        <p:cTn id="56" dur="500" fill="hold"/>
                                        <p:tgtEl>
                                          <p:spTgt spid="1041414"/>
                                        </p:tgtEl>
                                        <p:attrNameLst>
                                          <p:attrName>ppt_w</p:attrName>
                                        </p:attrNameLst>
                                      </p:cBhvr>
                                      <p:tavLst>
                                        <p:tav tm="0">
                                          <p:val>
                                            <p:fltVal val="0.000000"/>
                                          </p:val>
                                        </p:tav>
                                        <p:tav tm="100000">
                                          <p:val>
                                            <p:strVal val="#ppt_w"/>
                                          </p:val>
                                        </p:tav>
                                      </p:tavLst>
                                    </p:anim>
                                    <p:anim calcmode="lin" valueType="num">
                                      <p:cBhvr>
                                        <p:cTn id="57" dur="500" fill="hold"/>
                                        <p:tgtEl>
                                          <p:spTgt spid="1041414"/>
                                        </p:tgtEl>
                                        <p:attrNameLst>
                                          <p:attrName>ppt_h</p:attrName>
                                        </p:attrNameLst>
                                      </p:cBhvr>
                                      <p:tavLst>
                                        <p:tav tm="0">
                                          <p:val>
                                            <p:fltVal val="0.000000"/>
                                          </p:val>
                                        </p:tav>
                                        <p:tav tm="100000">
                                          <p:val>
                                            <p:strVal val="#ppt_h"/>
                                          </p:val>
                                        </p:tav>
                                      </p:tavLst>
                                    </p:anim>
                                    <p:animEffect transition="in" filter="fade">
                                      <p:cBhvr>
                                        <p:cTn id="58" dur="500"/>
                                        <p:tgtEl>
                                          <p:spTgt spid="10414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41459"/>
                                        </p:tgtEl>
                                        <p:attrNameLst>
                                          <p:attrName>style.visibility</p:attrName>
                                        </p:attrNameLst>
                                      </p:cBhvr>
                                      <p:to>
                                        <p:strVal val="visible"/>
                                      </p:to>
                                    </p:set>
                                    <p:anim calcmode="lin" valueType="num">
                                      <p:cBhvr>
                                        <p:cTn id="61" dur="500" fill="hold"/>
                                        <p:tgtEl>
                                          <p:spTgt spid="1041459"/>
                                        </p:tgtEl>
                                        <p:attrNameLst>
                                          <p:attrName>ppt_w</p:attrName>
                                        </p:attrNameLst>
                                      </p:cBhvr>
                                      <p:tavLst>
                                        <p:tav tm="0">
                                          <p:val>
                                            <p:fltVal val="0.000000"/>
                                          </p:val>
                                        </p:tav>
                                        <p:tav tm="100000">
                                          <p:val>
                                            <p:strVal val="#ppt_w"/>
                                          </p:val>
                                        </p:tav>
                                      </p:tavLst>
                                    </p:anim>
                                    <p:anim calcmode="lin" valueType="num">
                                      <p:cBhvr>
                                        <p:cTn id="62" dur="500" fill="hold"/>
                                        <p:tgtEl>
                                          <p:spTgt spid="1041459"/>
                                        </p:tgtEl>
                                        <p:attrNameLst>
                                          <p:attrName>ppt_h</p:attrName>
                                        </p:attrNameLst>
                                      </p:cBhvr>
                                      <p:tavLst>
                                        <p:tav tm="0">
                                          <p:val>
                                            <p:fltVal val="0.000000"/>
                                          </p:val>
                                        </p:tav>
                                        <p:tav tm="100000">
                                          <p:val>
                                            <p:strVal val="#ppt_h"/>
                                          </p:val>
                                        </p:tav>
                                      </p:tavLst>
                                    </p:anim>
                                    <p:animEffect transition="in" filter="fade">
                                      <p:cBhvr>
                                        <p:cTn id="63" dur="500"/>
                                        <p:tgtEl>
                                          <p:spTgt spid="104145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41413"/>
                                        </p:tgtEl>
                                        <p:attrNameLst>
                                          <p:attrName>style.visibility</p:attrName>
                                        </p:attrNameLst>
                                      </p:cBhvr>
                                      <p:to>
                                        <p:strVal val="visible"/>
                                      </p:to>
                                    </p:set>
                                    <p:anim calcmode="lin" valueType="num">
                                      <p:cBhvr>
                                        <p:cTn id="68" dur="500" fill="hold"/>
                                        <p:tgtEl>
                                          <p:spTgt spid="1041413"/>
                                        </p:tgtEl>
                                        <p:attrNameLst>
                                          <p:attrName>ppt_w</p:attrName>
                                        </p:attrNameLst>
                                      </p:cBhvr>
                                      <p:tavLst>
                                        <p:tav tm="0">
                                          <p:val>
                                            <p:fltVal val="0.000000"/>
                                          </p:val>
                                        </p:tav>
                                        <p:tav tm="100000">
                                          <p:val>
                                            <p:strVal val="#ppt_w"/>
                                          </p:val>
                                        </p:tav>
                                      </p:tavLst>
                                    </p:anim>
                                    <p:anim calcmode="lin" valueType="num">
                                      <p:cBhvr>
                                        <p:cTn id="69" dur="500" fill="hold"/>
                                        <p:tgtEl>
                                          <p:spTgt spid="1041413"/>
                                        </p:tgtEl>
                                        <p:attrNameLst>
                                          <p:attrName>ppt_h</p:attrName>
                                        </p:attrNameLst>
                                      </p:cBhvr>
                                      <p:tavLst>
                                        <p:tav tm="0">
                                          <p:val>
                                            <p:fltVal val="0.000000"/>
                                          </p:val>
                                        </p:tav>
                                        <p:tav tm="100000">
                                          <p:val>
                                            <p:strVal val="#ppt_h"/>
                                          </p:val>
                                        </p:tav>
                                      </p:tavLst>
                                    </p:anim>
                                    <p:animEffect transition="in" filter="fade">
                                      <p:cBhvr>
                                        <p:cTn id="70" dur="500"/>
                                        <p:tgtEl>
                                          <p:spTgt spid="104141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41412"/>
                                        </p:tgtEl>
                                        <p:attrNameLst>
                                          <p:attrName>style.visibility</p:attrName>
                                        </p:attrNameLst>
                                      </p:cBhvr>
                                      <p:to>
                                        <p:strVal val="visible"/>
                                      </p:to>
                                    </p:set>
                                    <p:anim calcmode="lin" valueType="num">
                                      <p:cBhvr>
                                        <p:cTn id="75" dur="500" fill="hold"/>
                                        <p:tgtEl>
                                          <p:spTgt spid="1041412"/>
                                        </p:tgtEl>
                                        <p:attrNameLst>
                                          <p:attrName>ppt_w</p:attrName>
                                        </p:attrNameLst>
                                      </p:cBhvr>
                                      <p:tavLst>
                                        <p:tav tm="0">
                                          <p:val>
                                            <p:fltVal val="0.000000"/>
                                          </p:val>
                                        </p:tav>
                                        <p:tav tm="100000">
                                          <p:val>
                                            <p:strVal val="#ppt_w"/>
                                          </p:val>
                                        </p:tav>
                                      </p:tavLst>
                                    </p:anim>
                                    <p:anim calcmode="lin" valueType="num">
                                      <p:cBhvr>
                                        <p:cTn id="76" dur="500" fill="hold"/>
                                        <p:tgtEl>
                                          <p:spTgt spid="1041412"/>
                                        </p:tgtEl>
                                        <p:attrNameLst>
                                          <p:attrName>ppt_h</p:attrName>
                                        </p:attrNameLst>
                                      </p:cBhvr>
                                      <p:tavLst>
                                        <p:tav tm="0">
                                          <p:val>
                                            <p:fltVal val="0.000000"/>
                                          </p:val>
                                        </p:tav>
                                        <p:tav tm="100000">
                                          <p:val>
                                            <p:strVal val="#ppt_h"/>
                                          </p:val>
                                        </p:tav>
                                      </p:tavLst>
                                    </p:anim>
                                    <p:animEffect transition="in" filter="fade">
                                      <p:cBhvr>
                                        <p:cTn id="77" dur="500"/>
                                        <p:tgtEl>
                                          <p:spTgt spid="1041412"/>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041411"/>
                                        </p:tgtEl>
                                        <p:attrNameLst>
                                          <p:attrName>style.visibility</p:attrName>
                                        </p:attrNameLst>
                                      </p:cBhvr>
                                      <p:to>
                                        <p:strVal val="visible"/>
                                      </p:to>
                                    </p:set>
                                    <p:anim calcmode="lin" valueType="num">
                                      <p:cBhvr>
                                        <p:cTn id="82" dur="500" fill="hold"/>
                                        <p:tgtEl>
                                          <p:spTgt spid="1041411"/>
                                        </p:tgtEl>
                                        <p:attrNameLst>
                                          <p:attrName>ppt_w</p:attrName>
                                        </p:attrNameLst>
                                      </p:cBhvr>
                                      <p:tavLst>
                                        <p:tav tm="0">
                                          <p:val>
                                            <p:fltVal val="0.000000"/>
                                          </p:val>
                                        </p:tav>
                                        <p:tav tm="100000">
                                          <p:val>
                                            <p:strVal val="#ppt_w"/>
                                          </p:val>
                                        </p:tav>
                                      </p:tavLst>
                                    </p:anim>
                                    <p:anim calcmode="lin" valueType="num">
                                      <p:cBhvr>
                                        <p:cTn id="83" dur="500" fill="hold"/>
                                        <p:tgtEl>
                                          <p:spTgt spid="1041411"/>
                                        </p:tgtEl>
                                        <p:attrNameLst>
                                          <p:attrName>ppt_h</p:attrName>
                                        </p:attrNameLst>
                                      </p:cBhvr>
                                      <p:tavLst>
                                        <p:tav tm="0">
                                          <p:val>
                                            <p:fltVal val="0.000000"/>
                                          </p:val>
                                        </p:tav>
                                        <p:tav tm="100000">
                                          <p:val>
                                            <p:strVal val="#ppt_h"/>
                                          </p:val>
                                        </p:tav>
                                      </p:tavLst>
                                    </p:anim>
                                    <p:animEffect transition="in" filter="fade">
                                      <p:cBhvr>
                                        <p:cTn id="84" dur="500"/>
                                        <p:tgtEl>
                                          <p:spTgt spid="1041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p:bldP spid="1041412" grpId="0"/>
      <p:bldP spid="1041413" grpId="0"/>
      <p:bldP spid="1041414" grpId="0"/>
      <p:bldP spid="1041415" grpId="0"/>
      <p:bldP spid="1041416" grpId="0"/>
      <p:bldP spid="1041417" grpId="0"/>
      <p:bldP spid="1041418" grpId="0"/>
      <p:bldP spid="1041419" grpId="0"/>
      <p:bldP spid="1041420" grpId="0"/>
      <p:bldP spid="1041421" grpId="0"/>
      <p:bldP spid="104145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6547" name="Rectangle 3"/>
          <p:cNvSpPr/>
          <p:nvPr/>
        </p:nvSpPr>
        <p:spPr>
          <a:xfrm>
            <a:off x="179388" y="2511425"/>
            <a:ext cx="8928100" cy="701675"/>
          </a:xfrm>
          <a:prstGeom prst="rect">
            <a:avLst/>
          </a:prstGeom>
          <a:noFill/>
          <a:ln w="19050">
            <a:noFill/>
          </a:ln>
        </p:spPr>
        <p:txBody>
          <a:bodyPr anchor="ctr">
            <a:spAutoFit/>
          </a:bodyPr>
          <a:p>
            <a:pPr algn="ctr">
              <a:lnSpc>
                <a:spcPct val="100000"/>
              </a:lnSpc>
            </a:pPr>
            <a:r>
              <a:rPr lang="en-US" altLang="zh-CN" sz="4000" b="1" dirty="0">
                <a:solidFill>
                  <a:srgbClr val="009999"/>
                </a:solidFill>
                <a:latin typeface="方正宋黑简体" pitchFamily="65" charset="-122"/>
                <a:ea typeface="方正宋黑简体" pitchFamily="65" charset="-122"/>
              </a:rPr>
              <a:t>[</a:t>
            </a:r>
            <a:r>
              <a:rPr lang="zh-CN" altLang="en-US" sz="4000" b="1" dirty="0">
                <a:solidFill>
                  <a:srgbClr val="009999"/>
                </a:solidFill>
                <a:latin typeface="方正宋黑简体" pitchFamily="65" charset="-122"/>
                <a:ea typeface="方正宋黑简体" pitchFamily="65" charset="-122"/>
              </a:rPr>
              <a:t>本课综合检测</a:t>
            </a:r>
            <a:r>
              <a:rPr lang="en-US" altLang="zh-CN" sz="4000" b="1" dirty="0">
                <a:solidFill>
                  <a:srgbClr val="009999"/>
                </a:solidFill>
                <a:latin typeface="方正宋黑简体" pitchFamily="65" charset="-122"/>
                <a:ea typeface="方正宋黑简体" pitchFamily="65" charset="-122"/>
              </a:rPr>
              <a:t>]</a:t>
            </a:r>
            <a:endParaRPr lang="zh-CN" altLang="en-US" sz="4000" b="1" dirty="0">
              <a:solidFill>
                <a:srgbClr val="009999"/>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6547"/>
                                        </p:tgtEl>
                                        <p:attrNameLst>
                                          <p:attrName>style.visibility</p:attrName>
                                        </p:attrNameLst>
                                      </p:cBhvr>
                                      <p:to>
                                        <p:strVal val="visible"/>
                                      </p:to>
                                    </p:set>
                                    <p:animEffect transition="in" filter="wipe(left)">
                                      <p:cBhvr>
                                        <p:cTn id="7" dur="1000"/>
                                        <p:tgtEl>
                                          <p:spTgt spid="87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6913" name="Object 2"/>
          <p:cNvGraphicFramePr/>
          <p:nvPr/>
        </p:nvGraphicFramePr>
        <p:xfrm>
          <a:off x="255588" y="1095375"/>
          <a:ext cx="8740775" cy="1828800"/>
        </p:xfrm>
        <a:graphic>
          <a:graphicData uri="http://schemas.openxmlformats.org/presentationml/2006/ole">
            <mc:AlternateContent xmlns:mc="http://schemas.openxmlformats.org/markup-compatibility/2006">
              <mc:Choice xmlns:v="urn:schemas-microsoft-com:vml" Requires="v">
                <p:oleObj spid="_x0000_s3196" name="" r:id="rId1" imgW="9020810" imgH="1892935" progId="Word.Document.8">
                  <p:embed/>
                </p:oleObj>
              </mc:Choice>
              <mc:Fallback>
                <p:oleObj name="" r:id="rId1" imgW="9020810" imgH="1892935" progId="Word.Document.8">
                  <p:embed/>
                  <p:pic>
                    <p:nvPicPr>
                      <p:cNvPr id="0" name="图片 3195"/>
                      <p:cNvPicPr/>
                      <p:nvPr/>
                    </p:nvPicPr>
                    <p:blipFill>
                      <a:blip r:embed="rId2"/>
                      <a:stretch>
                        <a:fillRect/>
                      </a:stretch>
                    </p:blipFill>
                    <p:spPr>
                      <a:xfrm>
                        <a:off x="255588" y="1095375"/>
                        <a:ext cx="8740775" cy="1828800"/>
                      </a:xfrm>
                      <a:prstGeom prst="rect">
                        <a:avLst/>
                      </a:prstGeom>
                      <a:noFill/>
                      <a:ln w="38100">
                        <a:noFill/>
                        <a:miter/>
                      </a:ln>
                    </p:spPr>
                  </p:pic>
                </p:oleObj>
              </mc:Fallback>
            </mc:AlternateContent>
          </a:graphicData>
        </a:graphic>
      </p:graphicFrame>
      <p:graphicFrame>
        <p:nvGraphicFramePr>
          <p:cNvPr id="875523" name="Object 3"/>
          <p:cNvGraphicFramePr/>
          <p:nvPr/>
        </p:nvGraphicFramePr>
        <p:xfrm>
          <a:off x="588963" y="2763838"/>
          <a:ext cx="8312150" cy="3616325"/>
        </p:xfrm>
        <a:graphic>
          <a:graphicData uri="http://schemas.openxmlformats.org/presentationml/2006/ole">
            <mc:AlternateContent xmlns:mc="http://schemas.openxmlformats.org/markup-compatibility/2006">
              <mc:Choice xmlns:v="urn:schemas-microsoft-com:vml" Requires="v">
                <p:oleObj spid="_x0000_s3194" name="" r:id="rId3" imgW="8557260" imgH="3730625" progId="Word.Document.8">
                  <p:embed/>
                </p:oleObj>
              </mc:Choice>
              <mc:Fallback>
                <p:oleObj name="" r:id="rId3" imgW="8557260" imgH="3730625" progId="Word.Document.8">
                  <p:embed/>
                  <p:pic>
                    <p:nvPicPr>
                      <p:cNvPr id="0" name="图片 3193"/>
                      <p:cNvPicPr/>
                      <p:nvPr/>
                    </p:nvPicPr>
                    <p:blipFill>
                      <a:blip r:embed="rId4"/>
                      <a:stretch>
                        <a:fillRect/>
                      </a:stretch>
                    </p:blipFill>
                    <p:spPr>
                      <a:xfrm>
                        <a:off x="588963" y="2763838"/>
                        <a:ext cx="8312150" cy="3616325"/>
                      </a:xfrm>
                      <a:prstGeom prst="rect">
                        <a:avLst/>
                      </a:prstGeom>
                      <a:noFill/>
                      <a:ln w="38100">
                        <a:noFill/>
                        <a:miter/>
                      </a:ln>
                    </p:spPr>
                  </p:pic>
                </p:oleObj>
              </mc:Fallback>
            </mc:AlternateContent>
          </a:graphicData>
        </a:graphic>
      </p:graphicFrame>
      <p:graphicFrame>
        <p:nvGraphicFramePr>
          <p:cNvPr id="166915" name="Object 4"/>
          <p:cNvGraphicFramePr/>
          <p:nvPr/>
        </p:nvGraphicFramePr>
        <p:xfrm>
          <a:off x="1260475" y="525463"/>
          <a:ext cx="5930900" cy="593725"/>
        </p:xfrm>
        <a:graphic>
          <a:graphicData uri="http://schemas.openxmlformats.org/presentationml/2006/ole">
            <mc:AlternateContent xmlns:mc="http://schemas.openxmlformats.org/markup-compatibility/2006">
              <mc:Choice xmlns:v="urn:schemas-microsoft-com:vml" Requires="v">
                <p:oleObj spid="_x0000_s3199" name="" r:id="rId5" imgW="5992495" imgH="597535" progId="Word.Document.8">
                  <p:embed/>
                </p:oleObj>
              </mc:Choice>
              <mc:Fallback>
                <p:oleObj name="" r:id="rId5" imgW="5992495" imgH="597535" progId="Word.Document.8">
                  <p:embed/>
                  <p:pic>
                    <p:nvPicPr>
                      <p:cNvPr id="0" name="图片 3198"/>
                      <p:cNvPicPr/>
                      <p:nvPr/>
                    </p:nvPicPr>
                    <p:blipFill>
                      <a:blip r:embed="rId6"/>
                      <a:stretch>
                        <a:fillRect/>
                      </a:stretch>
                    </p:blipFill>
                    <p:spPr>
                      <a:xfrm>
                        <a:off x="1260475" y="525463"/>
                        <a:ext cx="5930900" cy="5937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5523"/>
                                        </p:tgtEl>
                                        <p:attrNameLst>
                                          <p:attrName>style.visibility</p:attrName>
                                        </p:attrNameLst>
                                      </p:cBhvr>
                                      <p:to>
                                        <p:strVal val="visible"/>
                                      </p:to>
                                    </p:set>
                                    <p:animEffect transition="in" filter="blinds(horizontal)">
                                      <p:cBhvr>
                                        <p:cTn id="7" dur="500"/>
                                        <p:tgtEl>
                                          <p:spTgt spid="875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8961" name="Object 3"/>
          <p:cNvGraphicFramePr/>
          <p:nvPr/>
        </p:nvGraphicFramePr>
        <p:xfrm>
          <a:off x="255588" y="1006475"/>
          <a:ext cx="8501062" cy="1738313"/>
        </p:xfrm>
        <a:graphic>
          <a:graphicData uri="http://schemas.openxmlformats.org/presentationml/2006/ole">
            <mc:AlternateContent xmlns:mc="http://schemas.openxmlformats.org/markup-compatibility/2006">
              <mc:Choice xmlns:v="urn:schemas-microsoft-com:vml" Requires="v">
                <p:oleObj spid="_x0000_s3200" name="" r:id="rId1" imgW="8698230" imgH="1775460" progId="Word.Document.8">
                  <p:embed/>
                </p:oleObj>
              </mc:Choice>
              <mc:Fallback>
                <p:oleObj name="" r:id="rId1" imgW="8698230" imgH="1775460" progId="Word.Document.8">
                  <p:embed/>
                  <p:pic>
                    <p:nvPicPr>
                      <p:cNvPr id="0" name="图片 3199"/>
                      <p:cNvPicPr/>
                      <p:nvPr/>
                    </p:nvPicPr>
                    <p:blipFill>
                      <a:blip r:embed="rId2"/>
                      <a:stretch>
                        <a:fillRect/>
                      </a:stretch>
                    </p:blipFill>
                    <p:spPr>
                      <a:xfrm>
                        <a:off x="255588" y="1006475"/>
                        <a:ext cx="8501062" cy="1738313"/>
                      </a:xfrm>
                      <a:prstGeom prst="rect">
                        <a:avLst/>
                      </a:prstGeom>
                      <a:noFill/>
                      <a:ln w="38100">
                        <a:noFill/>
                        <a:miter/>
                      </a:ln>
                    </p:spPr>
                  </p:pic>
                </p:oleObj>
              </mc:Fallback>
            </mc:AlternateContent>
          </a:graphicData>
        </a:graphic>
      </p:graphicFrame>
      <p:graphicFrame>
        <p:nvGraphicFramePr>
          <p:cNvPr id="874500" name="Object 4"/>
          <p:cNvGraphicFramePr/>
          <p:nvPr/>
        </p:nvGraphicFramePr>
        <p:xfrm>
          <a:off x="676275" y="2744788"/>
          <a:ext cx="8129588" cy="3203575"/>
        </p:xfrm>
        <a:graphic>
          <a:graphicData uri="http://schemas.openxmlformats.org/presentationml/2006/ole">
            <mc:AlternateContent xmlns:mc="http://schemas.openxmlformats.org/markup-compatibility/2006">
              <mc:Choice xmlns:v="urn:schemas-microsoft-com:vml" Requires="v">
                <p:oleObj spid="_x0000_s3195" name="" r:id="rId3" imgW="8355965" imgH="3307080" progId="Word.Document.8">
                  <p:embed/>
                </p:oleObj>
              </mc:Choice>
              <mc:Fallback>
                <p:oleObj name="" r:id="rId3" imgW="8355965" imgH="3307080" progId="Word.Document.8">
                  <p:embed/>
                  <p:pic>
                    <p:nvPicPr>
                      <p:cNvPr id="0" name="图片 3194"/>
                      <p:cNvPicPr/>
                      <p:nvPr/>
                    </p:nvPicPr>
                    <p:blipFill>
                      <a:blip r:embed="rId4"/>
                      <a:stretch>
                        <a:fillRect/>
                      </a:stretch>
                    </p:blipFill>
                    <p:spPr>
                      <a:xfrm>
                        <a:off x="676275" y="2744788"/>
                        <a:ext cx="8129588" cy="32035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4500"/>
                                        </p:tgtEl>
                                        <p:attrNameLst>
                                          <p:attrName>style.visibility</p:attrName>
                                        </p:attrNameLst>
                                      </p:cBhvr>
                                      <p:to>
                                        <p:strVal val="visible"/>
                                      </p:to>
                                    </p:set>
                                    <p:anim calcmode="lin" valueType="num">
                                      <p:cBhvr>
                                        <p:cTn id="7" dur="500" fill="hold"/>
                                        <p:tgtEl>
                                          <p:spTgt spid="874500"/>
                                        </p:tgtEl>
                                        <p:attrNameLst>
                                          <p:attrName>ppt_w</p:attrName>
                                        </p:attrNameLst>
                                      </p:cBhvr>
                                      <p:tavLst>
                                        <p:tav tm="0">
                                          <p:val>
                                            <p:fltVal val="0.000000"/>
                                          </p:val>
                                        </p:tav>
                                        <p:tav tm="100000">
                                          <p:val>
                                            <p:strVal val="#ppt_w"/>
                                          </p:val>
                                        </p:tav>
                                      </p:tavLst>
                                    </p:anim>
                                    <p:anim calcmode="lin" valueType="num">
                                      <p:cBhvr>
                                        <p:cTn id="8" dur="500" fill="hold"/>
                                        <p:tgtEl>
                                          <p:spTgt spid="874500"/>
                                        </p:tgtEl>
                                        <p:attrNameLst>
                                          <p:attrName>ppt_h</p:attrName>
                                        </p:attrNameLst>
                                      </p:cBhvr>
                                      <p:tavLst>
                                        <p:tav tm="0">
                                          <p:val>
                                            <p:fltVal val="0.000000"/>
                                          </p:val>
                                        </p:tav>
                                        <p:tav tm="100000">
                                          <p:val>
                                            <p:strVal val="#ppt_h"/>
                                          </p:val>
                                        </p:tav>
                                      </p:tavLst>
                                    </p:anim>
                                    <p:animEffect transition="in" filter="fade">
                                      <p:cBhvr>
                                        <p:cTn id="9" dur="500"/>
                                        <p:tgtEl>
                                          <p:spTgt spid="87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1009" name="Object 4"/>
          <p:cNvGraphicFramePr/>
          <p:nvPr/>
        </p:nvGraphicFramePr>
        <p:xfrm>
          <a:off x="179388" y="784225"/>
          <a:ext cx="8821737" cy="1779588"/>
        </p:xfrm>
        <a:graphic>
          <a:graphicData uri="http://schemas.openxmlformats.org/presentationml/2006/ole">
            <mc:AlternateContent xmlns:mc="http://schemas.openxmlformats.org/markup-compatibility/2006">
              <mc:Choice xmlns:v="urn:schemas-microsoft-com:vml" Requires="v">
                <p:oleObj spid="_x0000_s3197" name="" r:id="rId1" imgW="8914130" imgH="1789430" progId="Word.Document.8">
                  <p:embed/>
                </p:oleObj>
              </mc:Choice>
              <mc:Fallback>
                <p:oleObj name="" r:id="rId1" imgW="8914130" imgH="1789430" progId="Word.Document.8">
                  <p:embed/>
                  <p:pic>
                    <p:nvPicPr>
                      <p:cNvPr id="0" name="图片 3196"/>
                      <p:cNvPicPr/>
                      <p:nvPr/>
                    </p:nvPicPr>
                    <p:blipFill>
                      <a:blip r:embed="rId2"/>
                      <a:stretch>
                        <a:fillRect/>
                      </a:stretch>
                    </p:blipFill>
                    <p:spPr>
                      <a:xfrm>
                        <a:off x="179388" y="784225"/>
                        <a:ext cx="8821737" cy="1779588"/>
                      </a:xfrm>
                      <a:prstGeom prst="rect">
                        <a:avLst/>
                      </a:prstGeom>
                      <a:noFill/>
                      <a:ln w="38100">
                        <a:noFill/>
                        <a:miter/>
                      </a:ln>
                    </p:spPr>
                  </p:pic>
                </p:oleObj>
              </mc:Fallback>
            </mc:AlternateContent>
          </a:graphicData>
        </a:graphic>
      </p:graphicFrame>
      <p:graphicFrame>
        <p:nvGraphicFramePr>
          <p:cNvPr id="1132549" name="Object 5"/>
          <p:cNvGraphicFramePr/>
          <p:nvPr/>
        </p:nvGraphicFramePr>
        <p:xfrm>
          <a:off x="620713" y="2538413"/>
          <a:ext cx="8251825" cy="3554412"/>
        </p:xfrm>
        <a:graphic>
          <a:graphicData uri="http://schemas.openxmlformats.org/presentationml/2006/ole">
            <mc:AlternateContent xmlns:mc="http://schemas.openxmlformats.org/markup-compatibility/2006">
              <mc:Choice xmlns:v="urn:schemas-microsoft-com:vml" Requires="v">
                <p:oleObj spid="_x0000_s3198" name="" r:id="rId3" imgW="8253730" imgH="3555365" progId="Word.Document.8">
                  <p:embed/>
                </p:oleObj>
              </mc:Choice>
              <mc:Fallback>
                <p:oleObj name="" r:id="rId3" imgW="8253730" imgH="3555365" progId="Word.Document.8">
                  <p:embed/>
                  <p:pic>
                    <p:nvPicPr>
                      <p:cNvPr id="0" name="图片 3197"/>
                      <p:cNvPicPr/>
                      <p:nvPr/>
                    </p:nvPicPr>
                    <p:blipFill>
                      <a:blip r:embed="rId4"/>
                      <a:stretch>
                        <a:fillRect/>
                      </a:stretch>
                    </p:blipFill>
                    <p:spPr>
                      <a:xfrm>
                        <a:off x="620713" y="2538413"/>
                        <a:ext cx="8251825" cy="3554412"/>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2549"/>
                                        </p:tgtEl>
                                        <p:attrNameLst>
                                          <p:attrName>style.visibility</p:attrName>
                                        </p:attrNameLst>
                                      </p:cBhvr>
                                      <p:to>
                                        <p:strVal val="visible"/>
                                      </p:to>
                                    </p:set>
                                    <p:animEffect transition="in" filter="blinds(horizontal)">
                                      <p:cBhvr>
                                        <p:cTn id="7" dur="500"/>
                                        <p:tgtEl>
                                          <p:spTgt spid="113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3057" name="Object 9"/>
          <p:cNvGraphicFramePr/>
          <p:nvPr/>
        </p:nvGraphicFramePr>
        <p:xfrm>
          <a:off x="76200" y="444500"/>
          <a:ext cx="8959850" cy="5924550"/>
        </p:xfrm>
        <a:graphic>
          <a:graphicData uri="http://schemas.openxmlformats.org/presentationml/2006/ole">
            <mc:AlternateContent xmlns:mc="http://schemas.openxmlformats.org/markup-compatibility/2006">
              <mc:Choice xmlns:v="urn:schemas-microsoft-com:vml" Requires="v">
                <p:oleObj spid="_x0000_s3201" name="" r:id="rId1" imgW="8959215" imgH="5935345" progId="Word.Document.8">
                  <p:embed/>
                </p:oleObj>
              </mc:Choice>
              <mc:Fallback>
                <p:oleObj name="" r:id="rId1" imgW="8959215" imgH="5935345" progId="Word.Document.8">
                  <p:embed/>
                  <p:pic>
                    <p:nvPicPr>
                      <p:cNvPr id="0" name="图片 3200"/>
                      <p:cNvPicPr/>
                      <p:nvPr/>
                    </p:nvPicPr>
                    <p:blipFill>
                      <a:blip r:embed="rId2"/>
                      <a:stretch>
                        <a:fillRect/>
                      </a:stretch>
                    </p:blipFill>
                    <p:spPr>
                      <a:xfrm>
                        <a:off x="76200" y="444500"/>
                        <a:ext cx="8959850" cy="5924550"/>
                      </a:xfrm>
                      <a:prstGeom prst="rect">
                        <a:avLst/>
                      </a:prstGeom>
                      <a:noFill/>
                      <a:ln w="38100">
                        <a:noFill/>
                        <a:miter/>
                      </a:ln>
                    </p:spPr>
                  </p:pic>
                </p:oleObj>
              </mc:Fallback>
            </mc:AlternateContent>
          </a:graphicData>
        </a:graphic>
      </p:graphicFrame>
      <p:graphicFrame>
        <p:nvGraphicFramePr>
          <p:cNvPr id="873482" name="Object 10"/>
          <p:cNvGraphicFramePr/>
          <p:nvPr/>
        </p:nvGraphicFramePr>
        <p:xfrm>
          <a:off x="2419350" y="3292475"/>
          <a:ext cx="1484313" cy="387350"/>
        </p:xfrm>
        <a:graphic>
          <a:graphicData uri="http://schemas.openxmlformats.org/presentationml/2006/ole">
            <mc:AlternateContent xmlns:mc="http://schemas.openxmlformats.org/markup-compatibility/2006">
              <mc:Choice xmlns:v="urn:schemas-microsoft-com:vml" Requires="v">
                <p:oleObj spid="_x0000_s3175" name="" r:id="rId3" imgW="1504950" imgH="396875" progId="Word.Document.8">
                  <p:embed/>
                </p:oleObj>
              </mc:Choice>
              <mc:Fallback>
                <p:oleObj name="" r:id="rId3" imgW="1504950" imgH="396875" progId="Word.Document.8">
                  <p:embed/>
                  <p:pic>
                    <p:nvPicPr>
                      <p:cNvPr id="0" name="图片 3174"/>
                      <p:cNvPicPr/>
                      <p:nvPr/>
                    </p:nvPicPr>
                    <p:blipFill>
                      <a:blip r:embed="rId4"/>
                      <a:stretch>
                        <a:fillRect/>
                      </a:stretch>
                    </p:blipFill>
                    <p:spPr>
                      <a:xfrm>
                        <a:off x="2419350" y="3292475"/>
                        <a:ext cx="1484313" cy="387350"/>
                      </a:xfrm>
                      <a:prstGeom prst="rect">
                        <a:avLst/>
                      </a:prstGeom>
                      <a:noFill/>
                      <a:ln w="38100">
                        <a:noFill/>
                        <a:miter/>
                      </a:ln>
                    </p:spPr>
                  </p:pic>
                </p:oleObj>
              </mc:Fallback>
            </mc:AlternateContent>
          </a:graphicData>
        </a:graphic>
      </p:graphicFrame>
      <p:graphicFrame>
        <p:nvGraphicFramePr>
          <p:cNvPr id="873483" name="Object 11"/>
          <p:cNvGraphicFramePr/>
          <p:nvPr/>
        </p:nvGraphicFramePr>
        <p:xfrm>
          <a:off x="7099300" y="3328988"/>
          <a:ext cx="1484313" cy="387350"/>
        </p:xfrm>
        <a:graphic>
          <a:graphicData uri="http://schemas.openxmlformats.org/presentationml/2006/ole">
            <mc:AlternateContent xmlns:mc="http://schemas.openxmlformats.org/markup-compatibility/2006">
              <mc:Choice xmlns:v="urn:schemas-microsoft-com:vml" Requires="v">
                <p:oleObj spid="_x0000_s3174" name="" r:id="rId5" imgW="1504950" imgH="396875" progId="Word.Document.8">
                  <p:embed/>
                </p:oleObj>
              </mc:Choice>
              <mc:Fallback>
                <p:oleObj name="" r:id="rId5" imgW="1504950" imgH="396875" progId="Word.Document.8">
                  <p:embed/>
                  <p:pic>
                    <p:nvPicPr>
                      <p:cNvPr id="0" name="图片 3173"/>
                      <p:cNvPicPr/>
                      <p:nvPr/>
                    </p:nvPicPr>
                    <p:blipFill>
                      <a:blip r:embed="rId6"/>
                      <a:stretch>
                        <a:fillRect/>
                      </a:stretch>
                    </p:blipFill>
                    <p:spPr>
                      <a:xfrm>
                        <a:off x="7099300" y="3328988"/>
                        <a:ext cx="1484313" cy="387350"/>
                      </a:xfrm>
                      <a:prstGeom prst="rect">
                        <a:avLst/>
                      </a:prstGeom>
                      <a:noFill/>
                      <a:ln w="38100">
                        <a:noFill/>
                        <a:miter/>
                      </a:ln>
                    </p:spPr>
                  </p:pic>
                </p:oleObj>
              </mc:Fallback>
            </mc:AlternateContent>
          </a:graphicData>
        </a:graphic>
      </p:graphicFrame>
      <p:graphicFrame>
        <p:nvGraphicFramePr>
          <p:cNvPr id="873484" name="Object 12"/>
          <p:cNvGraphicFramePr/>
          <p:nvPr/>
        </p:nvGraphicFramePr>
        <p:xfrm>
          <a:off x="2647950" y="3932238"/>
          <a:ext cx="1484313" cy="387350"/>
        </p:xfrm>
        <a:graphic>
          <a:graphicData uri="http://schemas.openxmlformats.org/presentationml/2006/ole">
            <mc:AlternateContent xmlns:mc="http://schemas.openxmlformats.org/markup-compatibility/2006">
              <mc:Choice xmlns:v="urn:schemas-microsoft-com:vml" Requires="v">
                <p:oleObj spid="_x0000_s3178" name="" r:id="rId7" imgW="1504950" imgH="396875" progId="Word.Document.8">
                  <p:embed/>
                </p:oleObj>
              </mc:Choice>
              <mc:Fallback>
                <p:oleObj name="" r:id="rId7" imgW="1504950" imgH="396875" progId="Word.Document.8">
                  <p:embed/>
                  <p:pic>
                    <p:nvPicPr>
                      <p:cNvPr id="0" name="图片 3177"/>
                      <p:cNvPicPr/>
                      <p:nvPr/>
                    </p:nvPicPr>
                    <p:blipFill>
                      <a:blip r:embed="rId8"/>
                      <a:stretch>
                        <a:fillRect/>
                      </a:stretch>
                    </p:blipFill>
                    <p:spPr>
                      <a:xfrm>
                        <a:off x="2647950" y="3932238"/>
                        <a:ext cx="1484313" cy="387350"/>
                      </a:xfrm>
                      <a:prstGeom prst="rect">
                        <a:avLst/>
                      </a:prstGeom>
                      <a:noFill/>
                      <a:ln w="38100">
                        <a:noFill/>
                        <a:miter/>
                      </a:ln>
                    </p:spPr>
                  </p:pic>
                </p:oleObj>
              </mc:Fallback>
            </mc:AlternateContent>
          </a:graphicData>
        </a:graphic>
      </p:graphicFrame>
      <p:graphicFrame>
        <p:nvGraphicFramePr>
          <p:cNvPr id="873485" name="Object 13"/>
          <p:cNvGraphicFramePr/>
          <p:nvPr/>
        </p:nvGraphicFramePr>
        <p:xfrm>
          <a:off x="3708400" y="4481513"/>
          <a:ext cx="2874963" cy="387350"/>
        </p:xfrm>
        <a:graphic>
          <a:graphicData uri="http://schemas.openxmlformats.org/presentationml/2006/ole">
            <mc:AlternateContent xmlns:mc="http://schemas.openxmlformats.org/markup-compatibility/2006">
              <mc:Choice xmlns:v="urn:schemas-microsoft-com:vml" Requires="v">
                <p:oleObj spid="_x0000_s3168" name="" r:id="rId9" imgW="2934970" imgH="397510" progId="Word.Document.8">
                  <p:embed/>
                </p:oleObj>
              </mc:Choice>
              <mc:Fallback>
                <p:oleObj name="" r:id="rId9" imgW="2934970" imgH="397510" progId="Word.Document.8">
                  <p:embed/>
                  <p:pic>
                    <p:nvPicPr>
                      <p:cNvPr id="0" name="图片 3167"/>
                      <p:cNvPicPr/>
                      <p:nvPr/>
                    </p:nvPicPr>
                    <p:blipFill>
                      <a:blip r:embed="rId10"/>
                      <a:stretch>
                        <a:fillRect/>
                      </a:stretch>
                    </p:blipFill>
                    <p:spPr>
                      <a:xfrm>
                        <a:off x="3708400" y="4481513"/>
                        <a:ext cx="2874963" cy="387350"/>
                      </a:xfrm>
                      <a:prstGeom prst="rect">
                        <a:avLst/>
                      </a:prstGeom>
                      <a:noFill/>
                      <a:ln w="38100">
                        <a:noFill/>
                        <a:miter/>
                      </a:ln>
                    </p:spPr>
                  </p:pic>
                </p:oleObj>
              </mc:Fallback>
            </mc:AlternateContent>
          </a:graphicData>
        </a:graphic>
      </p:graphicFrame>
      <p:graphicFrame>
        <p:nvGraphicFramePr>
          <p:cNvPr id="873486" name="Object 14"/>
          <p:cNvGraphicFramePr/>
          <p:nvPr/>
        </p:nvGraphicFramePr>
        <p:xfrm>
          <a:off x="5292725" y="5668963"/>
          <a:ext cx="2874963" cy="387350"/>
        </p:xfrm>
        <a:graphic>
          <a:graphicData uri="http://schemas.openxmlformats.org/presentationml/2006/ole">
            <mc:AlternateContent xmlns:mc="http://schemas.openxmlformats.org/markup-compatibility/2006">
              <mc:Choice xmlns:v="urn:schemas-microsoft-com:vml" Requires="v">
                <p:oleObj spid="_x0000_s3177" name="" r:id="rId11" imgW="2927985" imgH="398145" progId="Word.Document.8">
                  <p:embed/>
                </p:oleObj>
              </mc:Choice>
              <mc:Fallback>
                <p:oleObj name="" r:id="rId11" imgW="2927985" imgH="398145" progId="Word.Document.8">
                  <p:embed/>
                  <p:pic>
                    <p:nvPicPr>
                      <p:cNvPr id="0" name="图片 3176"/>
                      <p:cNvPicPr/>
                      <p:nvPr/>
                    </p:nvPicPr>
                    <p:blipFill>
                      <a:blip r:embed="rId12"/>
                      <a:stretch>
                        <a:fillRect/>
                      </a:stretch>
                    </p:blipFill>
                    <p:spPr>
                      <a:xfrm>
                        <a:off x="5292725" y="5668963"/>
                        <a:ext cx="2874963" cy="38735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3482"/>
                                        </p:tgtEl>
                                        <p:attrNameLst>
                                          <p:attrName>style.visibility</p:attrName>
                                        </p:attrNameLst>
                                      </p:cBhvr>
                                      <p:to>
                                        <p:strVal val="visible"/>
                                      </p:to>
                                    </p:set>
                                    <p:anim calcmode="lin" valueType="num">
                                      <p:cBhvr>
                                        <p:cTn id="7" dur="500" fill="hold"/>
                                        <p:tgtEl>
                                          <p:spTgt spid="873482"/>
                                        </p:tgtEl>
                                        <p:attrNameLst>
                                          <p:attrName>ppt_w</p:attrName>
                                        </p:attrNameLst>
                                      </p:cBhvr>
                                      <p:tavLst>
                                        <p:tav tm="0">
                                          <p:val>
                                            <p:fltVal val="0.000000"/>
                                          </p:val>
                                        </p:tav>
                                        <p:tav tm="100000">
                                          <p:val>
                                            <p:strVal val="#ppt_w"/>
                                          </p:val>
                                        </p:tav>
                                      </p:tavLst>
                                    </p:anim>
                                    <p:anim calcmode="lin" valueType="num">
                                      <p:cBhvr>
                                        <p:cTn id="8" dur="500" fill="hold"/>
                                        <p:tgtEl>
                                          <p:spTgt spid="873482"/>
                                        </p:tgtEl>
                                        <p:attrNameLst>
                                          <p:attrName>ppt_h</p:attrName>
                                        </p:attrNameLst>
                                      </p:cBhvr>
                                      <p:tavLst>
                                        <p:tav tm="0">
                                          <p:val>
                                            <p:fltVal val="0.000000"/>
                                          </p:val>
                                        </p:tav>
                                        <p:tav tm="100000">
                                          <p:val>
                                            <p:strVal val="#ppt_h"/>
                                          </p:val>
                                        </p:tav>
                                      </p:tavLst>
                                    </p:anim>
                                    <p:animEffect transition="in" filter="fade">
                                      <p:cBhvr>
                                        <p:cTn id="9" dur="500"/>
                                        <p:tgtEl>
                                          <p:spTgt spid="8734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73483"/>
                                        </p:tgtEl>
                                        <p:attrNameLst>
                                          <p:attrName>style.visibility</p:attrName>
                                        </p:attrNameLst>
                                      </p:cBhvr>
                                      <p:to>
                                        <p:strVal val="visible"/>
                                      </p:to>
                                    </p:set>
                                    <p:anim calcmode="lin" valueType="num">
                                      <p:cBhvr>
                                        <p:cTn id="14" dur="500" fill="hold"/>
                                        <p:tgtEl>
                                          <p:spTgt spid="873483"/>
                                        </p:tgtEl>
                                        <p:attrNameLst>
                                          <p:attrName>ppt_w</p:attrName>
                                        </p:attrNameLst>
                                      </p:cBhvr>
                                      <p:tavLst>
                                        <p:tav tm="0">
                                          <p:val>
                                            <p:fltVal val="0.000000"/>
                                          </p:val>
                                        </p:tav>
                                        <p:tav tm="100000">
                                          <p:val>
                                            <p:strVal val="#ppt_w"/>
                                          </p:val>
                                        </p:tav>
                                      </p:tavLst>
                                    </p:anim>
                                    <p:anim calcmode="lin" valueType="num">
                                      <p:cBhvr>
                                        <p:cTn id="15" dur="500" fill="hold"/>
                                        <p:tgtEl>
                                          <p:spTgt spid="873483"/>
                                        </p:tgtEl>
                                        <p:attrNameLst>
                                          <p:attrName>ppt_h</p:attrName>
                                        </p:attrNameLst>
                                      </p:cBhvr>
                                      <p:tavLst>
                                        <p:tav tm="0">
                                          <p:val>
                                            <p:fltVal val="0.000000"/>
                                          </p:val>
                                        </p:tav>
                                        <p:tav tm="100000">
                                          <p:val>
                                            <p:strVal val="#ppt_h"/>
                                          </p:val>
                                        </p:tav>
                                      </p:tavLst>
                                    </p:anim>
                                    <p:animEffect transition="in" filter="fade">
                                      <p:cBhvr>
                                        <p:cTn id="16" dur="500"/>
                                        <p:tgtEl>
                                          <p:spTgt spid="87348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73484"/>
                                        </p:tgtEl>
                                        <p:attrNameLst>
                                          <p:attrName>style.visibility</p:attrName>
                                        </p:attrNameLst>
                                      </p:cBhvr>
                                      <p:to>
                                        <p:strVal val="visible"/>
                                      </p:to>
                                    </p:set>
                                    <p:anim calcmode="lin" valueType="num">
                                      <p:cBhvr>
                                        <p:cTn id="21" dur="500" fill="hold"/>
                                        <p:tgtEl>
                                          <p:spTgt spid="873484"/>
                                        </p:tgtEl>
                                        <p:attrNameLst>
                                          <p:attrName>ppt_w</p:attrName>
                                        </p:attrNameLst>
                                      </p:cBhvr>
                                      <p:tavLst>
                                        <p:tav tm="0">
                                          <p:val>
                                            <p:fltVal val="0.000000"/>
                                          </p:val>
                                        </p:tav>
                                        <p:tav tm="100000">
                                          <p:val>
                                            <p:strVal val="#ppt_w"/>
                                          </p:val>
                                        </p:tav>
                                      </p:tavLst>
                                    </p:anim>
                                    <p:anim calcmode="lin" valueType="num">
                                      <p:cBhvr>
                                        <p:cTn id="22" dur="500" fill="hold"/>
                                        <p:tgtEl>
                                          <p:spTgt spid="873484"/>
                                        </p:tgtEl>
                                        <p:attrNameLst>
                                          <p:attrName>ppt_h</p:attrName>
                                        </p:attrNameLst>
                                      </p:cBhvr>
                                      <p:tavLst>
                                        <p:tav tm="0">
                                          <p:val>
                                            <p:fltVal val="0.000000"/>
                                          </p:val>
                                        </p:tav>
                                        <p:tav tm="100000">
                                          <p:val>
                                            <p:strVal val="#ppt_h"/>
                                          </p:val>
                                        </p:tav>
                                      </p:tavLst>
                                    </p:anim>
                                    <p:animEffect transition="in" filter="fade">
                                      <p:cBhvr>
                                        <p:cTn id="23" dur="500"/>
                                        <p:tgtEl>
                                          <p:spTgt spid="87348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73485"/>
                                        </p:tgtEl>
                                        <p:attrNameLst>
                                          <p:attrName>style.visibility</p:attrName>
                                        </p:attrNameLst>
                                      </p:cBhvr>
                                      <p:to>
                                        <p:strVal val="visible"/>
                                      </p:to>
                                    </p:set>
                                    <p:anim calcmode="lin" valueType="num">
                                      <p:cBhvr>
                                        <p:cTn id="28" dur="500" fill="hold"/>
                                        <p:tgtEl>
                                          <p:spTgt spid="873485"/>
                                        </p:tgtEl>
                                        <p:attrNameLst>
                                          <p:attrName>ppt_w</p:attrName>
                                        </p:attrNameLst>
                                      </p:cBhvr>
                                      <p:tavLst>
                                        <p:tav tm="0">
                                          <p:val>
                                            <p:fltVal val="0.000000"/>
                                          </p:val>
                                        </p:tav>
                                        <p:tav tm="100000">
                                          <p:val>
                                            <p:strVal val="#ppt_w"/>
                                          </p:val>
                                        </p:tav>
                                      </p:tavLst>
                                    </p:anim>
                                    <p:anim calcmode="lin" valueType="num">
                                      <p:cBhvr>
                                        <p:cTn id="29" dur="500" fill="hold"/>
                                        <p:tgtEl>
                                          <p:spTgt spid="873485"/>
                                        </p:tgtEl>
                                        <p:attrNameLst>
                                          <p:attrName>ppt_h</p:attrName>
                                        </p:attrNameLst>
                                      </p:cBhvr>
                                      <p:tavLst>
                                        <p:tav tm="0">
                                          <p:val>
                                            <p:fltVal val="0.000000"/>
                                          </p:val>
                                        </p:tav>
                                        <p:tav tm="100000">
                                          <p:val>
                                            <p:strVal val="#ppt_h"/>
                                          </p:val>
                                        </p:tav>
                                      </p:tavLst>
                                    </p:anim>
                                    <p:animEffect transition="in" filter="fade">
                                      <p:cBhvr>
                                        <p:cTn id="30" dur="500"/>
                                        <p:tgtEl>
                                          <p:spTgt spid="87348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73486"/>
                                        </p:tgtEl>
                                        <p:attrNameLst>
                                          <p:attrName>style.visibility</p:attrName>
                                        </p:attrNameLst>
                                      </p:cBhvr>
                                      <p:to>
                                        <p:strVal val="visible"/>
                                      </p:to>
                                    </p:set>
                                    <p:anim calcmode="lin" valueType="num">
                                      <p:cBhvr>
                                        <p:cTn id="35" dur="500" fill="hold"/>
                                        <p:tgtEl>
                                          <p:spTgt spid="873486"/>
                                        </p:tgtEl>
                                        <p:attrNameLst>
                                          <p:attrName>ppt_w</p:attrName>
                                        </p:attrNameLst>
                                      </p:cBhvr>
                                      <p:tavLst>
                                        <p:tav tm="0">
                                          <p:val>
                                            <p:fltVal val="0.000000"/>
                                          </p:val>
                                        </p:tav>
                                        <p:tav tm="100000">
                                          <p:val>
                                            <p:strVal val="#ppt_w"/>
                                          </p:val>
                                        </p:tav>
                                      </p:tavLst>
                                    </p:anim>
                                    <p:anim calcmode="lin" valueType="num">
                                      <p:cBhvr>
                                        <p:cTn id="36" dur="500" fill="hold"/>
                                        <p:tgtEl>
                                          <p:spTgt spid="873486"/>
                                        </p:tgtEl>
                                        <p:attrNameLst>
                                          <p:attrName>ppt_h</p:attrName>
                                        </p:attrNameLst>
                                      </p:cBhvr>
                                      <p:tavLst>
                                        <p:tav tm="0">
                                          <p:val>
                                            <p:fltVal val="0.000000"/>
                                          </p:val>
                                        </p:tav>
                                        <p:tav tm="100000">
                                          <p:val>
                                            <p:strVal val="#ppt_h"/>
                                          </p:val>
                                        </p:tav>
                                      </p:tavLst>
                                    </p:anim>
                                    <p:animEffect transition="in" filter="fade">
                                      <p:cBhvr>
                                        <p:cTn id="37" dur="500"/>
                                        <p:tgtEl>
                                          <p:spTgt spid="87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5105" name="Object 2"/>
          <p:cNvGraphicFramePr/>
          <p:nvPr/>
        </p:nvGraphicFramePr>
        <p:xfrm>
          <a:off x="379413" y="244475"/>
          <a:ext cx="8251825" cy="592138"/>
        </p:xfrm>
        <a:graphic>
          <a:graphicData uri="http://schemas.openxmlformats.org/presentationml/2006/ole">
            <mc:AlternateContent xmlns:mc="http://schemas.openxmlformats.org/markup-compatibility/2006">
              <mc:Choice xmlns:v="urn:schemas-microsoft-com:vml" Requires="v">
                <p:oleObj spid="_x0000_s3180" name="" r:id="rId1" imgW="8253730" imgH="593090" progId="Word.Document.8">
                  <p:embed/>
                </p:oleObj>
              </mc:Choice>
              <mc:Fallback>
                <p:oleObj name="" r:id="rId1" imgW="8253730" imgH="593090" progId="Word.Document.8">
                  <p:embed/>
                  <p:pic>
                    <p:nvPicPr>
                      <p:cNvPr id="0" name="图片 3179"/>
                      <p:cNvPicPr/>
                      <p:nvPr/>
                    </p:nvPicPr>
                    <p:blipFill>
                      <a:blip r:embed="rId2"/>
                      <a:stretch>
                        <a:fillRect/>
                      </a:stretch>
                    </p:blipFill>
                    <p:spPr>
                      <a:xfrm>
                        <a:off x="379413" y="244475"/>
                        <a:ext cx="8251825" cy="592138"/>
                      </a:xfrm>
                      <a:prstGeom prst="rect">
                        <a:avLst/>
                      </a:prstGeom>
                      <a:noFill/>
                      <a:ln w="38100">
                        <a:noFill/>
                        <a:miter/>
                      </a:ln>
                    </p:spPr>
                  </p:pic>
                </p:oleObj>
              </mc:Fallback>
            </mc:AlternateContent>
          </a:graphicData>
        </a:graphic>
      </p:graphicFrame>
      <p:graphicFrame>
        <p:nvGraphicFramePr>
          <p:cNvPr id="175106" name="Object 3"/>
          <p:cNvGraphicFramePr/>
          <p:nvPr/>
        </p:nvGraphicFramePr>
        <p:xfrm>
          <a:off x="361950" y="773113"/>
          <a:ext cx="8329613" cy="6062662"/>
        </p:xfrm>
        <a:graphic>
          <a:graphicData uri="http://schemas.openxmlformats.org/presentationml/2006/ole">
            <mc:AlternateContent xmlns:mc="http://schemas.openxmlformats.org/markup-compatibility/2006">
              <mc:Choice xmlns:v="urn:schemas-microsoft-com:vml" Requires="v">
                <p:oleObj spid="_x0000_s3172" name="" r:id="rId3" imgW="8595995" imgH="6242685" progId="Word.Document.8">
                  <p:embed/>
                </p:oleObj>
              </mc:Choice>
              <mc:Fallback>
                <p:oleObj name="" r:id="rId3" imgW="8595995" imgH="6242685" progId="Word.Document.8">
                  <p:embed/>
                  <p:pic>
                    <p:nvPicPr>
                      <p:cNvPr id="0" name="图片 3171"/>
                      <p:cNvPicPr/>
                      <p:nvPr/>
                    </p:nvPicPr>
                    <p:blipFill>
                      <a:blip r:embed="rId4"/>
                      <a:stretch>
                        <a:fillRect/>
                      </a:stretch>
                    </p:blipFill>
                    <p:spPr>
                      <a:xfrm>
                        <a:off x="361950" y="773113"/>
                        <a:ext cx="8329613" cy="6062662"/>
                      </a:xfrm>
                      <a:prstGeom prst="rect">
                        <a:avLst/>
                      </a:prstGeom>
                      <a:noFill/>
                      <a:ln w="38100">
                        <a:noFill/>
                        <a:miter/>
                      </a:ln>
                    </p:spPr>
                  </p:pic>
                </p:oleObj>
              </mc:Fallback>
            </mc:AlternateContent>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7153" name="Object 4"/>
          <p:cNvGraphicFramePr/>
          <p:nvPr/>
        </p:nvGraphicFramePr>
        <p:xfrm>
          <a:off x="279400" y="798513"/>
          <a:ext cx="8542338" cy="5305425"/>
        </p:xfrm>
        <a:graphic>
          <a:graphicData uri="http://schemas.openxmlformats.org/presentationml/2006/ole">
            <mc:AlternateContent xmlns:mc="http://schemas.openxmlformats.org/markup-compatibility/2006">
              <mc:Choice xmlns:v="urn:schemas-microsoft-com:vml" Requires="v">
                <p:oleObj spid="_x0000_s3179" name="" r:id="rId1" imgW="8595995" imgH="5323840" progId="Word.Document.8">
                  <p:embed/>
                </p:oleObj>
              </mc:Choice>
              <mc:Fallback>
                <p:oleObj name="" r:id="rId1" imgW="8595995" imgH="5323840" progId="Word.Document.8">
                  <p:embed/>
                  <p:pic>
                    <p:nvPicPr>
                      <p:cNvPr id="0" name="图片 3178"/>
                      <p:cNvPicPr/>
                      <p:nvPr/>
                    </p:nvPicPr>
                    <p:blipFill>
                      <a:blip r:embed="rId2"/>
                      <a:stretch>
                        <a:fillRect/>
                      </a:stretch>
                    </p:blipFill>
                    <p:spPr>
                      <a:xfrm>
                        <a:off x="279400" y="798513"/>
                        <a:ext cx="8542338" cy="5305425"/>
                      </a:xfrm>
                      <a:prstGeom prst="rect">
                        <a:avLst/>
                      </a:prstGeom>
                      <a:noFill/>
                      <a:ln w="38100">
                        <a:noFill/>
                        <a:miter/>
                      </a:ln>
                    </p:spPr>
                  </p:pic>
                </p:oleObj>
              </mc:Fallback>
            </mc:AlternateContent>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9201" name="Object 3"/>
          <p:cNvGraphicFramePr/>
          <p:nvPr/>
        </p:nvGraphicFramePr>
        <p:xfrm>
          <a:off x="255588" y="236538"/>
          <a:ext cx="8443912" cy="3616325"/>
        </p:xfrm>
        <a:graphic>
          <a:graphicData uri="http://schemas.openxmlformats.org/presentationml/2006/ole">
            <mc:AlternateContent xmlns:mc="http://schemas.openxmlformats.org/markup-compatibility/2006">
              <mc:Choice xmlns:v="urn:schemas-microsoft-com:vml" Requires="v">
                <p:oleObj spid="_x0000_s3166" name="" r:id="rId1" imgW="8648700" imgH="3698875" progId="Word.Document.8">
                  <p:embed/>
                </p:oleObj>
              </mc:Choice>
              <mc:Fallback>
                <p:oleObj name="" r:id="rId1" imgW="8648700" imgH="3698875" progId="Word.Document.8">
                  <p:embed/>
                  <p:pic>
                    <p:nvPicPr>
                      <p:cNvPr id="0" name="图片 3165"/>
                      <p:cNvPicPr/>
                      <p:nvPr/>
                    </p:nvPicPr>
                    <p:blipFill>
                      <a:blip r:embed="rId2"/>
                      <a:stretch>
                        <a:fillRect/>
                      </a:stretch>
                    </p:blipFill>
                    <p:spPr>
                      <a:xfrm>
                        <a:off x="255588" y="236538"/>
                        <a:ext cx="8443912" cy="3616325"/>
                      </a:xfrm>
                      <a:prstGeom prst="rect">
                        <a:avLst/>
                      </a:prstGeom>
                      <a:noFill/>
                      <a:ln w="38100">
                        <a:noFill/>
                        <a:miter/>
                      </a:ln>
                    </p:spPr>
                  </p:pic>
                </p:oleObj>
              </mc:Fallback>
            </mc:AlternateContent>
          </a:graphicData>
        </a:graphic>
      </p:graphicFrame>
      <p:graphicFrame>
        <p:nvGraphicFramePr>
          <p:cNvPr id="870404" name="Object 4"/>
          <p:cNvGraphicFramePr/>
          <p:nvPr/>
        </p:nvGraphicFramePr>
        <p:xfrm>
          <a:off x="642938" y="3157538"/>
          <a:ext cx="8162925" cy="3632200"/>
        </p:xfrm>
        <a:graphic>
          <a:graphicData uri="http://schemas.openxmlformats.org/presentationml/2006/ole">
            <mc:AlternateContent xmlns:mc="http://schemas.openxmlformats.org/markup-compatibility/2006">
              <mc:Choice xmlns:v="urn:schemas-microsoft-com:vml" Requires="v">
                <p:oleObj spid="_x0000_s3173" name="" r:id="rId3" imgW="8316595" imgH="3681730" progId="Word.Document.8">
                  <p:embed/>
                </p:oleObj>
              </mc:Choice>
              <mc:Fallback>
                <p:oleObj name="" r:id="rId3" imgW="8316595" imgH="3681730" progId="Word.Document.8">
                  <p:embed/>
                  <p:pic>
                    <p:nvPicPr>
                      <p:cNvPr id="0" name="图片 3172"/>
                      <p:cNvPicPr/>
                      <p:nvPr/>
                    </p:nvPicPr>
                    <p:blipFill>
                      <a:blip r:embed="rId4"/>
                      <a:stretch>
                        <a:fillRect/>
                      </a:stretch>
                    </p:blipFill>
                    <p:spPr>
                      <a:xfrm>
                        <a:off x="642938" y="3157538"/>
                        <a:ext cx="8162925" cy="3632200"/>
                      </a:xfrm>
                      <a:prstGeom prst="rect">
                        <a:avLst/>
                      </a:prstGeom>
                      <a:noFill/>
                      <a:ln w="38100">
                        <a:noFill/>
                        <a:miter/>
                      </a:ln>
                    </p:spPr>
                  </p:pic>
                </p:oleObj>
              </mc:Fallback>
            </mc:AlternateContent>
          </a:graphicData>
        </a:graphic>
      </p:graphicFrame>
      <p:graphicFrame>
        <p:nvGraphicFramePr>
          <p:cNvPr id="870405" name="Object 5"/>
          <p:cNvGraphicFramePr/>
          <p:nvPr/>
        </p:nvGraphicFramePr>
        <p:xfrm>
          <a:off x="3924300" y="6197600"/>
          <a:ext cx="1993900" cy="395288"/>
        </p:xfrm>
        <a:graphic>
          <a:graphicData uri="http://schemas.openxmlformats.org/presentationml/2006/ole">
            <mc:AlternateContent xmlns:mc="http://schemas.openxmlformats.org/markup-compatibility/2006">
              <mc:Choice xmlns:v="urn:schemas-microsoft-com:vml" Requires="v">
                <p:oleObj spid="_x0000_s3167" name="" r:id="rId5" imgW="2015490" imgH="398145" progId="Word.Document.8">
                  <p:embed/>
                </p:oleObj>
              </mc:Choice>
              <mc:Fallback>
                <p:oleObj name="" r:id="rId5" imgW="2015490" imgH="398145" progId="Word.Document.8">
                  <p:embed/>
                  <p:pic>
                    <p:nvPicPr>
                      <p:cNvPr id="0" name="图片 3166"/>
                      <p:cNvPicPr/>
                      <p:nvPr/>
                    </p:nvPicPr>
                    <p:blipFill>
                      <a:blip r:embed="rId6"/>
                      <a:stretch>
                        <a:fillRect/>
                      </a:stretch>
                    </p:blipFill>
                    <p:spPr>
                      <a:xfrm>
                        <a:off x="3924300" y="6197600"/>
                        <a:ext cx="1993900"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0404"/>
                                        </p:tgtEl>
                                        <p:attrNameLst>
                                          <p:attrName>style.visibility</p:attrName>
                                        </p:attrNameLst>
                                      </p:cBhvr>
                                      <p:to>
                                        <p:strVal val="visible"/>
                                      </p:to>
                                    </p:set>
                                    <p:anim calcmode="lin" valueType="num">
                                      <p:cBhvr>
                                        <p:cTn id="7" dur="500" fill="hold"/>
                                        <p:tgtEl>
                                          <p:spTgt spid="870404"/>
                                        </p:tgtEl>
                                        <p:attrNameLst>
                                          <p:attrName>ppt_w</p:attrName>
                                        </p:attrNameLst>
                                      </p:cBhvr>
                                      <p:tavLst>
                                        <p:tav tm="0">
                                          <p:val>
                                            <p:fltVal val="0.000000"/>
                                          </p:val>
                                        </p:tav>
                                        <p:tav tm="100000">
                                          <p:val>
                                            <p:strVal val="#ppt_w"/>
                                          </p:val>
                                        </p:tav>
                                      </p:tavLst>
                                    </p:anim>
                                    <p:anim calcmode="lin" valueType="num">
                                      <p:cBhvr>
                                        <p:cTn id="8" dur="500" fill="hold"/>
                                        <p:tgtEl>
                                          <p:spTgt spid="870404"/>
                                        </p:tgtEl>
                                        <p:attrNameLst>
                                          <p:attrName>ppt_h</p:attrName>
                                        </p:attrNameLst>
                                      </p:cBhvr>
                                      <p:tavLst>
                                        <p:tav tm="0">
                                          <p:val>
                                            <p:fltVal val="0.000000"/>
                                          </p:val>
                                        </p:tav>
                                        <p:tav tm="100000">
                                          <p:val>
                                            <p:strVal val="#ppt_h"/>
                                          </p:val>
                                        </p:tav>
                                      </p:tavLst>
                                    </p:anim>
                                    <p:animEffect transition="in" filter="fade">
                                      <p:cBhvr>
                                        <p:cTn id="9" dur="500"/>
                                        <p:tgtEl>
                                          <p:spTgt spid="87040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70405"/>
                                        </p:tgtEl>
                                        <p:attrNameLst>
                                          <p:attrName>style.visibility</p:attrName>
                                        </p:attrNameLst>
                                      </p:cBhvr>
                                      <p:to>
                                        <p:strVal val="visible"/>
                                      </p:to>
                                    </p:set>
                                    <p:anim calcmode="lin" valueType="num">
                                      <p:cBhvr>
                                        <p:cTn id="14" dur="500" fill="hold"/>
                                        <p:tgtEl>
                                          <p:spTgt spid="870405"/>
                                        </p:tgtEl>
                                        <p:attrNameLst>
                                          <p:attrName>ppt_w</p:attrName>
                                        </p:attrNameLst>
                                      </p:cBhvr>
                                      <p:tavLst>
                                        <p:tav tm="0">
                                          <p:val>
                                            <p:fltVal val="0.000000"/>
                                          </p:val>
                                        </p:tav>
                                        <p:tav tm="100000">
                                          <p:val>
                                            <p:strVal val="#ppt_w"/>
                                          </p:val>
                                        </p:tav>
                                      </p:tavLst>
                                    </p:anim>
                                    <p:anim calcmode="lin" valueType="num">
                                      <p:cBhvr>
                                        <p:cTn id="15" dur="500" fill="hold"/>
                                        <p:tgtEl>
                                          <p:spTgt spid="870405"/>
                                        </p:tgtEl>
                                        <p:attrNameLst>
                                          <p:attrName>ppt_h</p:attrName>
                                        </p:attrNameLst>
                                      </p:cBhvr>
                                      <p:tavLst>
                                        <p:tav tm="0">
                                          <p:val>
                                            <p:fltVal val="0.000000"/>
                                          </p:val>
                                        </p:tav>
                                        <p:tav tm="100000">
                                          <p:val>
                                            <p:strVal val="#ppt_h"/>
                                          </p:val>
                                        </p:tav>
                                      </p:tavLst>
                                    </p:anim>
                                    <p:animEffect transition="in" filter="fade">
                                      <p:cBhvr>
                                        <p:cTn id="16" dur="500"/>
                                        <p:tgtEl>
                                          <p:spTgt spid="87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81249" name="Object 3"/>
          <p:cNvGraphicFramePr/>
          <p:nvPr/>
        </p:nvGraphicFramePr>
        <p:xfrm>
          <a:off x="296863" y="458788"/>
          <a:ext cx="8550275" cy="4233862"/>
        </p:xfrm>
        <a:graphic>
          <a:graphicData uri="http://schemas.openxmlformats.org/presentationml/2006/ole">
            <mc:AlternateContent xmlns:mc="http://schemas.openxmlformats.org/markup-compatibility/2006">
              <mc:Choice xmlns:v="urn:schemas-microsoft-com:vml" Requires="v">
                <p:oleObj spid="_x0000_s3176" name="" r:id="rId1" imgW="8750935" imgH="4332605" progId="Word.Document.8">
                  <p:embed/>
                </p:oleObj>
              </mc:Choice>
              <mc:Fallback>
                <p:oleObj name="" r:id="rId1" imgW="8750935" imgH="4332605" progId="Word.Document.8">
                  <p:embed/>
                  <p:pic>
                    <p:nvPicPr>
                      <p:cNvPr id="0" name="图片 3175"/>
                      <p:cNvPicPr/>
                      <p:nvPr/>
                    </p:nvPicPr>
                    <p:blipFill>
                      <a:blip r:embed="rId2"/>
                      <a:stretch>
                        <a:fillRect/>
                      </a:stretch>
                    </p:blipFill>
                    <p:spPr>
                      <a:xfrm>
                        <a:off x="296863" y="458788"/>
                        <a:ext cx="8550275" cy="4233862"/>
                      </a:xfrm>
                      <a:prstGeom prst="rect">
                        <a:avLst/>
                      </a:prstGeom>
                      <a:noFill/>
                      <a:ln w="38100">
                        <a:noFill/>
                        <a:miter/>
                      </a:ln>
                    </p:spPr>
                  </p:pic>
                </p:oleObj>
              </mc:Fallback>
            </mc:AlternateContent>
          </a:graphicData>
        </a:graphic>
      </p:graphicFrame>
      <p:graphicFrame>
        <p:nvGraphicFramePr>
          <p:cNvPr id="868356" name="Object 4"/>
          <p:cNvGraphicFramePr/>
          <p:nvPr/>
        </p:nvGraphicFramePr>
        <p:xfrm>
          <a:off x="700088" y="3516313"/>
          <a:ext cx="8164512" cy="3171825"/>
        </p:xfrm>
        <a:graphic>
          <a:graphicData uri="http://schemas.openxmlformats.org/presentationml/2006/ole">
            <mc:AlternateContent xmlns:mc="http://schemas.openxmlformats.org/markup-compatibility/2006">
              <mc:Choice xmlns:v="urn:schemas-microsoft-com:vml" Requires="v">
                <p:oleObj spid="_x0000_s3169" name="" r:id="rId3" imgW="8316595" imgH="3215640" progId="Word.Document.8">
                  <p:embed/>
                </p:oleObj>
              </mc:Choice>
              <mc:Fallback>
                <p:oleObj name="" r:id="rId3" imgW="8316595" imgH="3215640" progId="Word.Document.8">
                  <p:embed/>
                  <p:pic>
                    <p:nvPicPr>
                      <p:cNvPr id="0" name="图片 3168"/>
                      <p:cNvPicPr/>
                      <p:nvPr/>
                    </p:nvPicPr>
                    <p:blipFill>
                      <a:blip r:embed="rId4"/>
                      <a:stretch>
                        <a:fillRect/>
                      </a:stretch>
                    </p:blipFill>
                    <p:spPr>
                      <a:xfrm>
                        <a:off x="700088" y="3516313"/>
                        <a:ext cx="8164512" cy="3171825"/>
                      </a:xfrm>
                      <a:prstGeom prst="rect">
                        <a:avLst/>
                      </a:prstGeom>
                      <a:noFill/>
                      <a:ln w="38100">
                        <a:noFill/>
                        <a:miter/>
                      </a:ln>
                    </p:spPr>
                  </p:pic>
                </p:oleObj>
              </mc:Fallback>
            </mc:AlternateContent>
          </a:graphicData>
        </a:graphic>
      </p:graphicFrame>
      <p:graphicFrame>
        <p:nvGraphicFramePr>
          <p:cNvPr id="868357" name="Object 5"/>
          <p:cNvGraphicFramePr/>
          <p:nvPr/>
        </p:nvGraphicFramePr>
        <p:xfrm>
          <a:off x="5116513" y="6188075"/>
          <a:ext cx="1616075" cy="395288"/>
        </p:xfrm>
        <a:graphic>
          <a:graphicData uri="http://schemas.openxmlformats.org/presentationml/2006/ole">
            <mc:AlternateContent xmlns:mc="http://schemas.openxmlformats.org/markup-compatibility/2006">
              <mc:Choice xmlns:v="urn:schemas-microsoft-com:vml" Requires="v">
                <p:oleObj spid="_x0000_s3170" name="" r:id="rId5" imgW="1637665" imgH="400050" progId="Word.Document.8">
                  <p:embed/>
                </p:oleObj>
              </mc:Choice>
              <mc:Fallback>
                <p:oleObj name="" r:id="rId5" imgW="1637665" imgH="400050" progId="Word.Document.8">
                  <p:embed/>
                  <p:pic>
                    <p:nvPicPr>
                      <p:cNvPr id="0" name="图片 3169"/>
                      <p:cNvPicPr/>
                      <p:nvPr/>
                    </p:nvPicPr>
                    <p:blipFill>
                      <a:blip r:embed="rId6"/>
                      <a:stretch>
                        <a:fillRect/>
                      </a:stretch>
                    </p:blipFill>
                    <p:spPr>
                      <a:xfrm>
                        <a:off x="5116513" y="6188075"/>
                        <a:ext cx="1616075"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8356"/>
                                        </p:tgtEl>
                                        <p:attrNameLst>
                                          <p:attrName>style.visibility</p:attrName>
                                        </p:attrNameLst>
                                      </p:cBhvr>
                                      <p:to>
                                        <p:strVal val="visible"/>
                                      </p:to>
                                    </p:set>
                                    <p:anim calcmode="lin" valueType="num">
                                      <p:cBhvr>
                                        <p:cTn id="7" dur="500" fill="hold"/>
                                        <p:tgtEl>
                                          <p:spTgt spid="868356"/>
                                        </p:tgtEl>
                                        <p:attrNameLst>
                                          <p:attrName>ppt_w</p:attrName>
                                        </p:attrNameLst>
                                      </p:cBhvr>
                                      <p:tavLst>
                                        <p:tav tm="0">
                                          <p:val>
                                            <p:fltVal val="0.000000"/>
                                          </p:val>
                                        </p:tav>
                                        <p:tav tm="100000">
                                          <p:val>
                                            <p:strVal val="#ppt_w"/>
                                          </p:val>
                                        </p:tav>
                                      </p:tavLst>
                                    </p:anim>
                                    <p:anim calcmode="lin" valueType="num">
                                      <p:cBhvr>
                                        <p:cTn id="8" dur="500" fill="hold"/>
                                        <p:tgtEl>
                                          <p:spTgt spid="868356"/>
                                        </p:tgtEl>
                                        <p:attrNameLst>
                                          <p:attrName>ppt_h</p:attrName>
                                        </p:attrNameLst>
                                      </p:cBhvr>
                                      <p:tavLst>
                                        <p:tav tm="0">
                                          <p:val>
                                            <p:fltVal val="0.000000"/>
                                          </p:val>
                                        </p:tav>
                                        <p:tav tm="100000">
                                          <p:val>
                                            <p:strVal val="#ppt_h"/>
                                          </p:val>
                                        </p:tav>
                                      </p:tavLst>
                                    </p:anim>
                                    <p:animEffect transition="in" filter="fade">
                                      <p:cBhvr>
                                        <p:cTn id="9" dur="500"/>
                                        <p:tgtEl>
                                          <p:spTgt spid="8683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68357"/>
                                        </p:tgtEl>
                                        <p:attrNameLst>
                                          <p:attrName>style.visibility</p:attrName>
                                        </p:attrNameLst>
                                      </p:cBhvr>
                                      <p:to>
                                        <p:strVal val="visible"/>
                                      </p:to>
                                    </p:set>
                                    <p:anim calcmode="lin" valueType="num">
                                      <p:cBhvr>
                                        <p:cTn id="14" dur="500" fill="hold"/>
                                        <p:tgtEl>
                                          <p:spTgt spid="868357"/>
                                        </p:tgtEl>
                                        <p:attrNameLst>
                                          <p:attrName>ppt_w</p:attrName>
                                        </p:attrNameLst>
                                      </p:cBhvr>
                                      <p:tavLst>
                                        <p:tav tm="0">
                                          <p:val>
                                            <p:fltVal val="0.000000"/>
                                          </p:val>
                                        </p:tav>
                                        <p:tav tm="100000">
                                          <p:val>
                                            <p:strVal val="#ppt_w"/>
                                          </p:val>
                                        </p:tav>
                                      </p:tavLst>
                                    </p:anim>
                                    <p:anim calcmode="lin" valueType="num">
                                      <p:cBhvr>
                                        <p:cTn id="15" dur="500" fill="hold"/>
                                        <p:tgtEl>
                                          <p:spTgt spid="868357"/>
                                        </p:tgtEl>
                                        <p:attrNameLst>
                                          <p:attrName>ppt_h</p:attrName>
                                        </p:attrNameLst>
                                      </p:cBhvr>
                                      <p:tavLst>
                                        <p:tav tm="0">
                                          <p:val>
                                            <p:fltVal val="0.000000"/>
                                          </p:val>
                                        </p:tav>
                                        <p:tav tm="100000">
                                          <p:val>
                                            <p:strVal val="#ppt_h"/>
                                          </p:val>
                                        </p:tav>
                                      </p:tavLst>
                                    </p:anim>
                                    <p:animEffect transition="in" filter="fade">
                                      <p:cBhvr>
                                        <p:cTn id="16" dur="500"/>
                                        <p:tgtEl>
                                          <p:spTgt spid="86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83297" name="Object 2"/>
          <p:cNvGraphicFramePr/>
          <p:nvPr/>
        </p:nvGraphicFramePr>
        <p:xfrm>
          <a:off x="355600" y="617538"/>
          <a:ext cx="8467725" cy="5930900"/>
        </p:xfrm>
        <a:graphic>
          <a:graphicData uri="http://schemas.openxmlformats.org/presentationml/2006/ole">
            <mc:AlternateContent xmlns:mc="http://schemas.openxmlformats.org/markup-compatibility/2006">
              <mc:Choice xmlns:v="urn:schemas-microsoft-com:vml" Requires="v">
                <p:oleObj spid="_x0000_s3171" name="" r:id="rId1" imgW="8674100" imgH="6083300" progId="Word.Document.8">
                  <p:embed/>
                </p:oleObj>
              </mc:Choice>
              <mc:Fallback>
                <p:oleObj name="" r:id="rId1" imgW="8674100" imgH="6083300" progId="Word.Document.8">
                  <p:embed/>
                  <p:pic>
                    <p:nvPicPr>
                      <p:cNvPr id="0" name="图片 3170"/>
                      <p:cNvPicPr/>
                      <p:nvPr/>
                    </p:nvPicPr>
                    <p:blipFill>
                      <a:blip r:embed="rId2"/>
                      <a:stretch>
                        <a:fillRect/>
                      </a:stretch>
                    </p:blipFill>
                    <p:spPr>
                      <a:xfrm>
                        <a:off x="355600" y="617538"/>
                        <a:ext cx="8467725" cy="5930900"/>
                      </a:xfrm>
                      <a:prstGeom prst="rect">
                        <a:avLst/>
                      </a:prstGeom>
                      <a:noFill/>
                      <a:ln w="38100">
                        <a:noFill/>
                        <a:miter/>
                      </a:ln>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9457" name="Object 5"/>
          <p:cNvGraphicFramePr/>
          <p:nvPr/>
        </p:nvGraphicFramePr>
        <p:xfrm>
          <a:off x="398463" y="403225"/>
          <a:ext cx="8205787" cy="6129338"/>
        </p:xfrm>
        <a:graphic>
          <a:graphicData uri="http://schemas.openxmlformats.org/presentationml/2006/ole">
            <mc:AlternateContent xmlns:mc="http://schemas.openxmlformats.org/markup-compatibility/2006">
              <mc:Choice xmlns:v="urn:schemas-microsoft-com:vml" Requires="v">
                <p:oleObj spid="_x0000_s3079" name="" r:id="rId1" imgW="8253730" imgH="6163310" progId="Word.Document.8">
                  <p:embed/>
                </p:oleObj>
              </mc:Choice>
              <mc:Fallback>
                <p:oleObj name="" r:id="rId1" imgW="8253730" imgH="6163310" progId="Word.Document.8">
                  <p:embed/>
                  <p:pic>
                    <p:nvPicPr>
                      <p:cNvPr id="0" name="图片 3078"/>
                      <p:cNvPicPr/>
                      <p:nvPr/>
                    </p:nvPicPr>
                    <p:blipFill>
                      <a:blip r:embed="rId2"/>
                      <a:stretch>
                        <a:fillRect/>
                      </a:stretch>
                    </p:blipFill>
                    <p:spPr>
                      <a:xfrm>
                        <a:off x="398463" y="403225"/>
                        <a:ext cx="8205787" cy="6129338"/>
                      </a:xfrm>
                      <a:prstGeom prst="rect">
                        <a:avLst/>
                      </a:prstGeom>
                      <a:noFill/>
                      <a:ln w="38100">
                        <a:noFill/>
                        <a:miter/>
                      </a:ln>
                    </p:spPr>
                  </p:pic>
                </p:oleObj>
              </mc:Fallback>
            </mc:AlternateContent>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85345" name="Object 2"/>
          <p:cNvGraphicFramePr/>
          <p:nvPr/>
        </p:nvGraphicFramePr>
        <p:xfrm>
          <a:off x="504825" y="1125538"/>
          <a:ext cx="8162925" cy="3502025"/>
        </p:xfrm>
        <a:graphic>
          <a:graphicData uri="http://schemas.openxmlformats.org/presentationml/2006/ole">
            <mc:AlternateContent xmlns:mc="http://schemas.openxmlformats.org/markup-compatibility/2006">
              <mc:Choice xmlns:v="urn:schemas-microsoft-com:vml" Requires="v">
                <p:oleObj spid="_x0000_s3181" name="" r:id="rId1" imgW="8279765" imgH="3555365" progId="Word.Document.8">
                  <p:embed/>
                </p:oleObj>
              </mc:Choice>
              <mc:Fallback>
                <p:oleObj name="" r:id="rId1" imgW="8279765" imgH="3555365" progId="Word.Document.8">
                  <p:embed/>
                  <p:pic>
                    <p:nvPicPr>
                      <p:cNvPr id="0" name="图片 3180"/>
                      <p:cNvPicPr/>
                      <p:nvPr/>
                    </p:nvPicPr>
                    <p:blipFill>
                      <a:blip r:embed="rId2"/>
                      <a:stretch>
                        <a:fillRect/>
                      </a:stretch>
                    </p:blipFill>
                    <p:spPr>
                      <a:xfrm>
                        <a:off x="504825" y="1125538"/>
                        <a:ext cx="8162925" cy="3502025"/>
                      </a:xfrm>
                      <a:prstGeom prst="rect">
                        <a:avLst/>
                      </a:prstGeom>
                      <a:noFill/>
                      <a:ln w="38100">
                        <a:noFill/>
                        <a:miter/>
                      </a:ln>
                    </p:spPr>
                  </p:pic>
                </p:oleObj>
              </mc:Fallback>
            </mc:AlternateContent>
          </a:graphicData>
        </a:graphic>
      </p:graphicFrame>
      <p:graphicFrame>
        <p:nvGraphicFramePr>
          <p:cNvPr id="865283" name="Object 3"/>
          <p:cNvGraphicFramePr/>
          <p:nvPr/>
        </p:nvGraphicFramePr>
        <p:xfrm>
          <a:off x="484188" y="4668838"/>
          <a:ext cx="5268912" cy="395287"/>
        </p:xfrm>
        <a:graphic>
          <a:graphicData uri="http://schemas.openxmlformats.org/presentationml/2006/ole">
            <mc:AlternateContent xmlns:mc="http://schemas.openxmlformats.org/markup-compatibility/2006">
              <mc:Choice xmlns:v="urn:schemas-microsoft-com:vml" Requires="v">
                <p:oleObj spid="_x0000_s3182" name="" r:id="rId3" imgW="5278755" imgH="398145" progId="Word.Document.8">
                  <p:embed/>
                </p:oleObj>
              </mc:Choice>
              <mc:Fallback>
                <p:oleObj name="" r:id="rId3" imgW="5278755" imgH="398145" progId="Word.Document.8">
                  <p:embed/>
                  <p:pic>
                    <p:nvPicPr>
                      <p:cNvPr id="0" name="图片 3181"/>
                      <p:cNvPicPr/>
                      <p:nvPr/>
                    </p:nvPicPr>
                    <p:blipFill>
                      <a:blip r:embed="rId4"/>
                      <a:stretch>
                        <a:fillRect/>
                      </a:stretch>
                    </p:blipFill>
                    <p:spPr>
                      <a:xfrm>
                        <a:off x="484188" y="46688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5283"/>
                                        </p:tgtEl>
                                        <p:attrNameLst>
                                          <p:attrName>style.visibility</p:attrName>
                                        </p:attrNameLst>
                                      </p:cBhvr>
                                      <p:to>
                                        <p:strVal val="visible"/>
                                      </p:to>
                                    </p:set>
                                    <p:anim calcmode="lin" valueType="num">
                                      <p:cBhvr>
                                        <p:cTn id="7" dur="500" fill="hold"/>
                                        <p:tgtEl>
                                          <p:spTgt spid="865283"/>
                                        </p:tgtEl>
                                        <p:attrNameLst>
                                          <p:attrName>ppt_w</p:attrName>
                                        </p:attrNameLst>
                                      </p:cBhvr>
                                      <p:tavLst>
                                        <p:tav tm="0">
                                          <p:val>
                                            <p:fltVal val="0.000000"/>
                                          </p:val>
                                        </p:tav>
                                        <p:tav tm="100000">
                                          <p:val>
                                            <p:strVal val="#ppt_w"/>
                                          </p:val>
                                        </p:tav>
                                      </p:tavLst>
                                    </p:anim>
                                    <p:anim calcmode="lin" valueType="num">
                                      <p:cBhvr>
                                        <p:cTn id="8" dur="500" fill="hold"/>
                                        <p:tgtEl>
                                          <p:spTgt spid="865283"/>
                                        </p:tgtEl>
                                        <p:attrNameLst>
                                          <p:attrName>ppt_h</p:attrName>
                                        </p:attrNameLst>
                                      </p:cBhvr>
                                      <p:tavLst>
                                        <p:tav tm="0">
                                          <p:val>
                                            <p:fltVal val="0.000000"/>
                                          </p:val>
                                        </p:tav>
                                        <p:tav tm="100000">
                                          <p:val>
                                            <p:strVal val="#ppt_h"/>
                                          </p:val>
                                        </p:tav>
                                      </p:tavLst>
                                    </p:anim>
                                    <p:animEffect transition="in" filter="fade">
                                      <p:cBhvr>
                                        <p:cTn id="9" dur="500"/>
                                        <p:tgtEl>
                                          <p:spTgt spid="86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4210" name="WordArt 7"/>
          <p:cNvSpPr>
            <a:spLocks noTextEdit="1"/>
          </p:cNvSpPr>
          <p:nvPr/>
        </p:nvSpPr>
        <p:spPr>
          <a:xfrm>
            <a:off x="1692275" y="2997200"/>
            <a:ext cx="5759450" cy="863600"/>
          </a:xfrm>
          <a:prstGeom prst="rect">
            <a:avLst/>
          </a:prstGeom>
        </p:spPr>
        <p:txBody>
          <a:bodyPr wrap="none" fromWordArt="1">
            <a:prstTxWarp prst="textDeflate">
              <a:avLst>
                <a:gd name="adj" fmla="val 0"/>
              </a:avLst>
            </a:prstTxWarp>
            <a:normAutofit/>
          </a:bodyPr>
          <a:p>
            <a:pPr algn="ctr"/>
            <a:r>
              <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rPr>
              <a:t>Thank You !</a:t>
            </a:r>
            <a:endPar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000000"/>
                                          </p:val>
                                        </p:tav>
                                        <p:tav tm="100000">
                                          <p:val>
                                            <p:strVal val="#ppt_w"/>
                                          </p:val>
                                        </p:tav>
                                      </p:tavLst>
                                    </p:anim>
                                    <p:anim calcmode="lin" valueType="num">
                                      <p:cBhvr>
                                        <p:cTn id="8" dur="500" fill="hold"/>
                                        <p:tgtEl>
                                          <p:spTgt spid="94210"/>
                                        </p:tgtEl>
                                        <p:attrNameLst>
                                          <p:attrName>ppt_h</p:attrName>
                                        </p:attrNameLst>
                                      </p:cBhvr>
                                      <p:tavLst>
                                        <p:tav tm="0">
                                          <p:val>
                                            <p:fltVal val="0.000000"/>
                                          </p:val>
                                        </p:tav>
                                        <p:tav tm="100000">
                                          <p:val>
                                            <p:strVal val="#ppt_h"/>
                                          </p:val>
                                        </p:tav>
                                      </p:tavLst>
                                    </p:anim>
                                    <p:animEffect transition="in" filter="fade">
                                      <p:cBhvr>
                                        <p:cTn id="9"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模（新）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3174</Words>
  <Application>WPS 演示</Application>
  <PresentationFormat>全屏显示(4:3)</PresentationFormat>
  <Paragraphs>408</Paragraphs>
  <Slides>91</Slides>
  <Notes>91</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133</vt:i4>
      </vt:variant>
      <vt:variant>
        <vt:lpstr>幻灯片标题</vt:lpstr>
      </vt:variant>
      <vt:variant>
        <vt:i4>91</vt:i4>
      </vt:variant>
    </vt:vector>
  </HeadingPairs>
  <TitlesOfParts>
    <vt:vector size="246" baseType="lpstr">
      <vt:lpstr>Arial</vt:lpstr>
      <vt:lpstr>宋体</vt:lpstr>
      <vt:lpstr>Wingdings</vt:lpstr>
      <vt:lpstr>Calibri</vt:lpstr>
      <vt:lpstr>Segoe UI</vt:lpstr>
      <vt:lpstr>微软雅黑</vt:lpstr>
      <vt:lpstr>方正准圆_GBK</vt:lpstr>
      <vt:lpstr>方正少儿简体</vt:lpstr>
      <vt:lpstr>方正卡通简体</vt:lpstr>
      <vt:lpstr>Times New Roman</vt:lpstr>
      <vt:lpstr>方正宋黑简体</vt:lpstr>
      <vt:lpstr>方正大黑_GBK</vt:lpstr>
      <vt:lpstr>黑体</vt:lpstr>
      <vt:lpstr>方正姚体</vt:lpstr>
      <vt:lpstr>IPAPANNEW</vt:lpstr>
      <vt:lpstr>Segoe Print</vt:lpstr>
      <vt:lpstr>楷体_GB2312</vt:lpstr>
      <vt:lpstr>新宋体</vt:lpstr>
      <vt:lpstr>Arial</vt:lpstr>
      <vt:lpstr>Calibri</vt:lpstr>
      <vt:lpstr>Arial Unicode MS</vt:lpstr>
      <vt:lpstr>PPT模（新）板</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正确云</Company>
  <LinksUpToDate>false</LinksUpToDate>
  <SharedDoc>false</SharedDoc>
  <HyperlinksChanged>false</HyperlinksChanged>
  <AppVersion>14.0000</AppVersion>
  <Manager>正确云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正确云</dc:title>
  <dc:creator>正确云</dc:creator>
  <cp:keywords>正确云：www.zqy.com</cp:keywords>
  <dc:description>正确云：www.zqy.com</dc:description>
  <dc:subject>正确云</dc:subject>
  <cp:category>正确云</cp:category>
  <cp:lastModifiedBy>Arrietty</cp:lastModifiedBy>
  <cp:revision>833</cp:revision>
  <dcterms:created xsi:type="dcterms:W3CDTF">2017-10-27T00:13:16Z</dcterms:created>
  <dcterms:modified xsi:type="dcterms:W3CDTF">2019-11-04T01:01:58Z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