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5.1.0.0-->
<p:presentation xmlns:r="http://schemas.openxmlformats.org/officeDocument/2006/relationships" xmlns:a="http://schemas.openxmlformats.org/drawingml/2006/main" xmlns:p="http://schemas.openxmlformats.org/presentationml/2006/main">
  <p:sldMasterIdLst>
    <p:sldMasterId id="2147483648" r:id="rId2"/>
    <p:sldMasterId id="2147483660" r:id="rId3"/>
  </p:sldMasterIdLst>
  <p:notesMasterIdLst>
    <p:notesMasterId r:id="rId4"/>
  </p:notesMasterIdLst>
  <p:sldIdLst>
    <p:sldId id="382" r:id="rId5"/>
    <p:sldId id="437" r:id="rId6"/>
    <p:sldId id="434" r:id="rId7"/>
    <p:sldId id="435" r:id="rId8"/>
    <p:sldId id="439" r:id="rId9"/>
    <p:sldId id="436" r:id="rId10"/>
    <p:sldId id="447" r:id="rId11"/>
    <p:sldId id="446" r:id="rId12"/>
    <p:sldId id="445" r:id="rId13"/>
    <p:sldId id="443" r:id="rId14"/>
    <p:sldId id="440" r:id="rId15"/>
    <p:sldId id="441" r:id="rId16"/>
    <p:sldId id="442" r:id="rId17"/>
    <p:sldId id="452" r:id="rId18"/>
    <p:sldId id="448" r:id="rId19"/>
    <p:sldId id="449" r:id="rId20"/>
    <p:sldId id="450" r:id="rId21"/>
    <p:sldId id="451" r:id="rId22"/>
  </p:sldIdLst>
  <p:sldSz cx="9144000" cy="6858000" type="screen4x3"/>
  <p:notesSz cx="6858000" cy="9144000"/>
  <p:custDataLst>
    <p:tags r:id="rId23"/>
  </p:custDataLst>
  <p:defaultTextStyle>
    <a:defPPr>
      <a:defRPr lang="zh-CN">
        <a:effectLst/>
      </a:defRPr>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p="http://schemas.openxmlformats.org/presentationml/2006/main">
  <p:cmAuthor id="1" name="作者" initials="作"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FFC5DA"/>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r="http://schemas.openxmlformats.org/officeDocument/2006/relationships" xmlns:a="http://schemas.openxmlformats.org/drawingml/2006/main"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8"/>
        <p:guide pos="2937"/>
      </p:guideLst>
    </p:cSldViewPr>
  </p:slide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1.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tags" Target="tags/tag1.xml" /><Relationship Id="rId24" Type="http://schemas.openxmlformats.org/officeDocument/2006/relationships/presProps" Target="presProps.xml" /><Relationship Id="rId25" Type="http://schemas.openxmlformats.org/officeDocument/2006/relationships/viewProps" Target="viewProps.xml" /><Relationship Id="rId26" Type="http://schemas.openxmlformats.org/officeDocument/2006/relationships/theme" Target="theme/theme1.xml" /><Relationship Id="rId27" Type="http://schemas.openxmlformats.org/officeDocument/2006/relationships/tableStyles" Target="tableStyles.xml" /><Relationship Id="rId3" Type="http://schemas.openxmlformats.org/officeDocument/2006/relationships/slideMaster" Target="slideMasters/slideMaster2.xml" /><Relationship Id="rId4" Type="http://schemas.openxmlformats.org/officeDocument/2006/relationships/notesMaster" Target="notesMasters/notes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effectLst/>
      </p:grpSpPr>
      <p:sp>
        <p:nvSpPr>
          <p:cNvPr id="2" name="页眉占位符 1"/>
          <p:cNvSpPr>
            <a:spLocks noGrp="1"/>
          </p:cNvSpPr>
          <p:nvPr>
            <p:ph type="hdr" sz="quarter"/>
          </p:nvPr>
        </p:nvSpPr>
        <p:spPr>
          <a:xfrm>
            <a:off x="0" y="0"/>
            <a:ext cx="2971800" cy="458788"/>
          </a:xfrm>
          <a:prstGeom prst="rect">
            <a:avLst/>
          </a:prstGeom>
          <a:effectLst/>
        </p:spPr>
        <p:txBody>
          <a:bodyPr vert="horz" lIns="91440" tIns="45720" rIns="91440" bIns="45720" rtlCol="0"/>
          <a:lstStyle>
            <a:lvl1pPr algn="l">
              <a:defRPr sz="1200">
                <a:effectLst/>
              </a:defRPr>
            </a:lvl1pPr>
          </a:lstStyle>
          <a:p>
            <a:pPr fontAlgn="base"/>
            <a:endParaRPr lang="zh-CN" altLang="en-US" strike="noStrike" noProof="1">
              <a:effectLst/>
            </a:endParaRPr>
          </a:p>
        </p:txBody>
      </p:sp>
      <p:sp>
        <p:nvSpPr>
          <p:cNvPr id="3" name="日期占位符 2"/>
          <p:cNvSpPr>
            <a:spLocks noGrp="1"/>
          </p:cNvSpPr>
          <p:nvPr>
            <p:ph type="dt" idx="1"/>
          </p:nvPr>
        </p:nvSpPr>
        <p:spPr>
          <a:xfrm>
            <a:off x="3884613" y="0"/>
            <a:ext cx="2971800" cy="458788"/>
          </a:xfrm>
          <a:prstGeom prst="rect">
            <a:avLst/>
          </a:prstGeom>
          <a:effectLst/>
        </p:spPr>
        <p:txBody>
          <a:bodyPr vert="horz" lIns="91440" tIns="45720" rIns="91440" bIns="45720" rtlCol="0"/>
          <a:lstStyle>
            <a:lvl1pPr algn="r">
              <a:defRPr sz="1200">
                <a:effectLst/>
              </a:defRPr>
            </a:lvl1pPr>
          </a:lstStyle>
          <a:p>
            <a:pPr fontAlgn="base"/>
            <a:fld id="{D2A48B96-639E-45A3-A0BA-2464DFDB1FAA}" type="datetimeFigureOut">
              <a:rPr lang="zh-CN" altLang="en-US" strike="noStrike" noProof="1" smtClean="0">
                <a:effectLst/>
                <a:latin typeface="Arial" panose="020b0604020202020204" pitchFamily="34" charset="0"/>
                <a:ea typeface="宋体" panose="02010600030101010101" pitchFamily="2" charset="-122"/>
                <a:cs typeface="+mn-cs"/>
              </a:rPr>
              <a:t/>
            </a:fld>
            <a:endParaRPr lang="zh-CN" altLang="en-US" strike="noStrike" noProof="1">
              <a:effectLst/>
            </a:endParaRPr>
          </a:p>
        </p:txBody>
      </p:sp>
      <p:sp>
        <p:nvSpPr>
          <p:cNvPr id="2052" name="幻灯片图像占位符 3"/>
          <p:cNvSpPr>
            <a:spLocks noGrp="1" noRot="1" noChangeAspect="1"/>
          </p:cNvSpPr>
          <p:nvPr>
            <p:ph type="sldImg" idx="6"/>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a:effectLst/>
        </p:spPr>
      </p:sp>
      <p:sp>
        <p:nvSpPr>
          <p:cNvPr id="2053" name="备注占位符 4"/>
          <p:cNvSpPr>
            <a:spLocks noGrp="1"/>
          </p:cNvSpPr>
          <p:nvPr>
            <p:ph type="body" sz="quarter" idx="7"/>
          </p:nvPr>
        </p:nvSpPr>
        <p:spPr>
          <a:xfrm>
            <a:off x="685800" y="4400550"/>
            <a:ext cx="5486400" cy="3600450"/>
          </a:xfrm>
          <a:prstGeom prst="rect">
            <a:avLst/>
          </a:prstGeom>
          <a:noFill/>
          <a:ln w="9525">
            <a:noFill/>
          </a:ln>
          <a:effectLst/>
        </p:spPr>
        <p:txBody>
          <a:bodyPr vert="horz" lIns="91440" tIns="45720" rIns="91440" bIns="45720" anchor="t"/>
          <a:lstStyle/>
          <a:p>
            <a:pPr lvl="0"/>
            <a:r>
              <a:rPr lang="zh-CN" altLang="en-US">
                <a:effectLst/>
              </a:rPr>
              <a:t>单击此处编辑母版文本样式</a:t>
            </a:r>
          </a:p>
          <a:p>
            <a:pPr lvl="1" indent="0"/>
            <a:r>
              <a:rPr lang="zh-CN" altLang="en-US">
                <a:effectLst/>
              </a:rPr>
              <a:t>第二级</a:t>
            </a:r>
          </a:p>
          <a:p>
            <a:pPr lvl="2" indent="0"/>
            <a:r>
              <a:rPr lang="zh-CN" altLang="en-US">
                <a:effectLst/>
              </a:rPr>
              <a:t>第三级</a:t>
            </a:r>
          </a:p>
          <a:p>
            <a:pPr lvl="3" indent="0"/>
            <a:r>
              <a:rPr lang="zh-CN" altLang="en-US">
                <a:effectLst/>
              </a:rPr>
              <a:t>第四级</a:t>
            </a:r>
          </a:p>
          <a:p>
            <a:pPr lvl="4" indent="0"/>
            <a:r>
              <a:rPr lang="zh-CN" altLang="en-US">
                <a:effectLst/>
              </a:rPr>
              <a:t>第五级</a:t>
            </a:r>
          </a:p>
        </p:txBody>
      </p:sp>
      <p:sp>
        <p:nvSpPr>
          <p:cNvPr id="6" name="页脚占位符 5"/>
          <p:cNvSpPr>
            <a:spLocks noGrp="1"/>
          </p:cNvSpPr>
          <p:nvPr>
            <p:ph type="ftr" sz="quarter" idx="4"/>
          </p:nvPr>
        </p:nvSpPr>
        <p:spPr>
          <a:xfrm>
            <a:off x="0" y="8685213"/>
            <a:ext cx="2971800" cy="458788"/>
          </a:xfrm>
          <a:prstGeom prst="rect">
            <a:avLst/>
          </a:prstGeom>
          <a:effectLst/>
        </p:spPr>
        <p:txBody>
          <a:bodyPr vert="horz" lIns="91440" tIns="45720" rIns="91440" bIns="45720" rtlCol="0" anchor="b"/>
          <a:lstStyle>
            <a:lvl1pPr algn="l">
              <a:defRPr sz="1200">
                <a:effectLst/>
              </a:defRPr>
            </a:lvl1pPr>
          </a:lstStyle>
          <a:p>
            <a:pPr fontAlgn="base"/>
            <a:endParaRPr lang="zh-CN" altLang="en-US" strike="noStrike" noProof="1">
              <a:effectLst/>
            </a:endParaRPr>
          </a:p>
        </p:txBody>
      </p:sp>
      <p:sp>
        <p:nvSpPr>
          <p:cNvPr id="7" name="灯片编号占位符 6"/>
          <p:cNvSpPr>
            <a:spLocks noGrp="1"/>
          </p:cNvSpPr>
          <p:nvPr>
            <p:ph type="sldNum" sz="quarter" idx="5"/>
          </p:nvPr>
        </p:nvSpPr>
        <p:spPr>
          <a:xfrm>
            <a:off x="3884613" y="8685213"/>
            <a:ext cx="2971800" cy="458788"/>
          </a:xfrm>
          <a:prstGeom prst="rect">
            <a:avLst/>
          </a:prstGeom>
          <a:effectLst/>
        </p:spPr>
        <p:txBody>
          <a:bodyPr vert="horz" lIns="91440" tIns="45720" rIns="91440" bIns="45720" rtlCol="0" anchor="b"/>
          <a:lstStyle>
            <a:lvl1pPr algn="r">
              <a:defRPr sz="1200">
                <a:effectLst/>
              </a:defRPr>
            </a:lvl1pPr>
          </a:lstStyle>
          <a:p>
            <a:pPr fontAlgn="base"/>
            <a:fld id="{A6837353-30EB-4A48-80EB-173D804AEFBD}" type="slidenum">
              <a:rPr lang="zh-CN" altLang="en-US" strike="noStrike" noProof="1" smtClean="0">
                <a:effectLst/>
                <a:latin typeface="Arial" panose="020b0604020202020204" pitchFamily="34" charset="0"/>
                <a:ea typeface="宋体" panose="02010600030101010101" pitchFamily="2" charset="-122"/>
                <a:cs typeface="+mn-cs"/>
              </a:rPr>
              <a:t/>
            </a:fld>
            <a:endParaRPr lang="zh-CN" altLang="en-US" strike="noStrike" noProof="1">
              <a:effectLst/>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a:effectLst/>
      </p:grpSpPr>
      <p:sp>
        <p:nvSpPr>
          <p:cNvPr id="2" name="幻灯片图像占位符 1"/>
          <p:cNvSpPr/>
          <p:nvPr>
            <p:ph type="sldImg"/>
          </p:nvPr>
        </p:nvSpPr>
        <p:spPr>
          <a:effectLst/>
        </p:spPr>
      </p:sp>
      <p:sp>
        <p:nvSpPr>
          <p:cNvPr id="3" name="文本占位符 2"/>
          <p:cNvSpPr/>
          <p:nvPr>
            <p:ph type="body" idx="1"/>
          </p:nvPr>
        </p:nvSpPr>
        <p:spPr>
          <a:effectLst/>
        </p:spPr>
        <p:txBody>
          <a:bodyPr/>
          <a:lstStyle/>
          <a:p>
            <a:endParaRPr lang="zh-CN" altLang="en-US">
              <a:effectLst/>
            </a:endParaRPr>
          </a:p>
          <a:p>
            <a:r>
              <a:rPr lang="zh-CN" altLang="en-US">
                <a:effectLst/>
              </a:rPr>
              <a:t>n.强烈的悲痛感; 心碎;   v</a:t>
            </a:r>
            <a:r>
              <a:rPr lang="en-US" altLang="zh-CN">
                <a:effectLst/>
              </a:rPr>
              <a:t>.</a:t>
            </a:r>
            <a:r>
              <a:rPr lang="zh-CN" altLang="en-US">
                <a:effectLst/>
              </a:rPr>
              <a:t>使心碎;</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a:effectLst/>
      </p:grpSpPr>
      <p:sp>
        <p:nvSpPr>
          <p:cNvPr id="2" name="幻灯片图像占位符 1"/>
          <p:cNvSpPr/>
          <p:nvPr>
            <p:ph type="sldImg"/>
          </p:nvPr>
        </p:nvSpPr>
        <p:spPr>
          <a:effectLst/>
        </p:spPr>
      </p:sp>
      <p:sp>
        <p:nvSpPr>
          <p:cNvPr id="3" name="文本占位符 2"/>
          <p:cNvSpPr/>
          <p:nvPr>
            <p:ph type="body" idx="1"/>
          </p:nvPr>
        </p:nvSpPr>
        <p:spPr>
          <a:effectLst/>
        </p:spPr>
        <p:txBody>
          <a:bodyPr/>
          <a:lstStyle/>
          <a:p>
            <a:r>
              <a:rPr lang="zh-CN" altLang="en-US">
                <a:effectLst/>
              </a:rPr>
              <a:t>导读：每个成为吹哨人的人，一定都知道自己未来将要面对的命运，但是他们还是选择了站了出来，让更多应该知道真相的人知道了真相。</a:t>
            </a:r>
          </a:p>
          <a:p>
            <a:endParaRPr lang="zh-CN" altLang="en-US">
              <a:effectLst/>
            </a:endParaRPr>
          </a:p>
          <a:p>
            <a:r>
              <a:rPr lang="zh-CN" altLang="en-US">
                <a:effectLst/>
              </a:rPr>
              <a:t>以此文沉痛哀悼和纪念一位伟大的医生！</a:t>
            </a:r>
          </a:p>
          <a:p>
            <a:endParaRPr lang="zh-CN" altLang="en-US">
              <a:effectLst/>
            </a:endParaRPr>
          </a:p>
          <a:p>
            <a:r>
              <a:rPr lang="zh-CN" altLang="en-US">
                <a:effectLst/>
              </a:rPr>
              <a:t>We are deeply saddened by thepassing of Dr. Li Wenliang.</a:t>
            </a: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a:effectLst/>
      </p:grpSpPr>
      <p:sp>
        <p:nvSpPr>
          <p:cNvPr id="2" name="标题 1"/>
          <p:cNvSpPr>
            <a:spLocks noGrp="1"/>
          </p:cNvSpPr>
          <p:nvPr>
            <p:ph type="ctrTitle"/>
          </p:nvPr>
        </p:nvSpPr>
        <p:spPr>
          <a:xfrm>
            <a:off x="1143000" y="1122363"/>
            <a:ext cx="6858000" cy="2387600"/>
          </a:xfrm>
          <a:effectLst/>
        </p:spPr>
        <p:txBody>
          <a:bodyPr anchor="b"/>
          <a:lstStyle>
            <a:lvl1pPr algn="ctr">
              <a:defRPr sz="45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副标题 2"/>
          <p:cNvSpPr>
            <a:spLocks noGrp="1"/>
          </p:cNvSpPr>
          <p:nvPr>
            <p:ph type="subTitle" idx="1"/>
          </p:nvPr>
        </p:nvSpPr>
        <p:spPr>
          <a:xfrm>
            <a:off x="1143000" y="3602038"/>
            <a:ext cx="6858000" cy="1655762"/>
          </a:xfrm>
          <a:effectLst/>
        </p:spPr>
        <p:txBody>
          <a:bodyPr/>
          <a:lstStyle>
            <a:lvl1pPr marL="0" indent="0" algn="ctr">
              <a:buNone/>
              <a:defRPr sz="1800">
                <a:effectLst/>
              </a:defRPr>
            </a:lvl1pPr>
            <a:lvl2pPr marL="342900" indent="0" algn="ctr">
              <a:buNone/>
              <a:defRPr sz="1500">
                <a:effectLst/>
              </a:defRPr>
            </a:lvl2pPr>
            <a:lvl3pPr marL="685800" indent="0" algn="ctr">
              <a:buNone/>
              <a:defRPr sz="1350">
                <a:effectLst/>
              </a:defRPr>
            </a:lvl3pPr>
            <a:lvl4pPr marL="1028700" indent="0" algn="ctr">
              <a:buNone/>
              <a:defRPr sz="1200">
                <a:effectLst/>
              </a:defRPr>
            </a:lvl4pPr>
            <a:lvl5pPr marL="1371600" indent="0" algn="ctr">
              <a:buNone/>
              <a:defRPr sz="1200">
                <a:effectLst/>
              </a:defRPr>
            </a:lvl5pPr>
            <a:lvl6pPr marL="1714500" indent="0" algn="ctr">
              <a:buNone/>
              <a:defRPr sz="1200">
                <a:effectLst/>
              </a:defRPr>
            </a:lvl6pPr>
            <a:lvl7pPr marL="2057400" indent="0" algn="ctr">
              <a:buNone/>
              <a:defRPr sz="1200">
                <a:effectLst/>
              </a:defRPr>
            </a:lvl7pPr>
            <a:lvl8pPr marL="2400300" indent="0" algn="ctr">
              <a:buNone/>
              <a:defRPr sz="1200">
                <a:effectLst/>
              </a:defRPr>
            </a:lvl8pPr>
            <a:lvl9pPr marL="2743200" indent="0" algn="ctr">
              <a:buNone/>
              <a:defRPr sz="1200">
                <a:effectLst/>
              </a:defRPr>
            </a:lvl9pPr>
          </a:lstStyle>
          <a:p>
            <a:pPr fontAlgn="base"/>
            <a:r>
              <a:rPr lang="zh-CN" altLang="en-US" strike="noStrike" noProof="1" smtClean="0">
                <a:effectLst/>
              </a:rPr>
              <a:t>单击此处编辑母版副标题样式</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竖排文字占位符 2"/>
          <p:cNvSpPr>
            <a:spLocks noGrp="1"/>
          </p:cNvSpPr>
          <p:nvPr>
            <p:ph type="body" orient="vert" idx="1"/>
          </p:nvPr>
        </p:nvSpPr>
        <p:spPr>
          <a:effectLst/>
        </p:spPr>
        <p:txBody>
          <a:bodyPr vert="eaVert"/>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版">
    <p:spTree>
      <p:nvGrpSpPr>
        <p:cNvPr id="1" name=""/>
        <p:cNvGrpSpPr/>
        <p:nvPr/>
      </p:nvGrpSpPr>
      <p:grpSpPr>
        <a:xfrm>
          <a:off x="0" y="0"/>
          <a:ext cx="0" cy="0"/>
        </a:xfrm>
        <a:effectLst/>
      </p:grpSpPr>
      <p:sp>
        <p:nvSpPr>
          <p:cNvPr id="2" name="竖排标题 1"/>
          <p:cNvSpPr>
            <a:spLocks noGrp="1"/>
          </p:cNvSpPr>
          <p:nvPr>
            <p:ph type="title" orient="vert"/>
          </p:nvPr>
        </p:nvSpPr>
        <p:spPr>
          <a:xfrm>
            <a:off x="6629400" y="274638"/>
            <a:ext cx="2057400" cy="5851525"/>
          </a:xfrm>
          <a:effectLst/>
        </p:spPr>
        <p:txBody>
          <a:bodyPr vert="eaVert"/>
          <a:lstStyle/>
          <a:p>
            <a:pPr fontAlgn="base"/>
            <a:r>
              <a:rPr lang="zh-CN" altLang="en-US" strike="noStrike" noProof="1" smtClean="0">
                <a:effectLst/>
              </a:rPr>
              <a:t>单击此处编辑母版标题样式</a:t>
            </a:r>
            <a:endParaRPr lang="zh-CN" altLang="en-US" strike="noStrike" noProof="1">
              <a:effectLst/>
            </a:endParaRPr>
          </a:p>
        </p:txBody>
      </p:sp>
      <p:sp>
        <p:nvSpPr>
          <p:cNvPr id="3" name="竖排文字占位符 2"/>
          <p:cNvSpPr>
            <a:spLocks noGrp="1"/>
          </p:cNvSpPr>
          <p:nvPr>
            <p:ph type="body" orient="vert" idx="1"/>
          </p:nvPr>
        </p:nvSpPr>
        <p:spPr>
          <a:xfrm>
            <a:off x="457200" y="274638"/>
            <a:ext cx="6052930" cy="5851525"/>
          </a:xfrm>
          <a:effectLst/>
        </p:spPr>
        <p:txBody>
          <a:bodyPr vert="eaVert"/>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a:effectLst/>
      </p:grpSpPr>
      <p:sp>
        <p:nvSpPr>
          <p:cNvPr id="2" name="标题 1"/>
          <p:cNvSpPr>
            <a:spLocks noGrp="1"/>
          </p:cNvSpPr>
          <p:nvPr>
            <p:ph type="ctrTitle"/>
          </p:nvPr>
        </p:nvSpPr>
        <p:spPr>
          <a:xfrm>
            <a:off x="1143000" y="1122363"/>
            <a:ext cx="6858000" cy="2387600"/>
          </a:xfrm>
          <a:effectLst/>
        </p:spPr>
        <p:txBody>
          <a:bodyPr anchor="b"/>
          <a:lstStyle>
            <a:lvl1pPr algn="ctr">
              <a:defRPr sz="45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副标题 2"/>
          <p:cNvSpPr>
            <a:spLocks noGrp="1"/>
          </p:cNvSpPr>
          <p:nvPr>
            <p:ph type="subTitle" idx="1"/>
          </p:nvPr>
        </p:nvSpPr>
        <p:spPr>
          <a:xfrm>
            <a:off x="1143000" y="3602038"/>
            <a:ext cx="6858000" cy="1655762"/>
          </a:xfrm>
          <a:effectLst/>
        </p:spPr>
        <p:txBody>
          <a:bodyPr/>
          <a:lstStyle>
            <a:lvl1pPr marL="0" indent="0" algn="ctr">
              <a:buNone/>
              <a:defRPr sz="1800">
                <a:effectLst/>
              </a:defRPr>
            </a:lvl1pPr>
            <a:lvl2pPr marL="342900" indent="0" algn="ctr">
              <a:buNone/>
              <a:defRPr sz="1500">
                <a:effectLst/>
              </a:defRPr>
            </a:lvl2pPr>
            <a:lvl3pPr marL="685800" indent="0" algn="ctr">
              <a:buNone/>
              <a:defRPr sz="1350">
                <a:effectLst/>
              </a:defRPr>
            </a:lvl3pPr>
            <a:lvl4pPr marL="1028700" indent="0" algn="ctr">
              <a:buNone/>
              <a:defRPr sz="1200">
                <a:effectLst/>
              </a:defRPr>
            </a:lvl4pPr>
            <a:lvl5pPr marL="1371600" indent="0" algn="ctr">
              <a:buNone/>
              <a:defRPr sz="1200">
                <a:effectLst/>
              </a:defRPr>
            </a:lvl5pPr>
            <a:lvl6pPr marL="1714500" indent="0" algn="ctr">
              <a:buNone/>
              <a:defRPr sz="1200">
                <a:effectLst/>
              </a:defRPr>
            </a:lvl6pPr>
            <a:lvl7pPr marL="2057400" indent="0" algn="ctr">
              <a:buNone/>
              <a:defRPr sz="1200">
                <a:effectLst/>
              </a:defRPr>
            </a:lvl7pPr>
            <a:lvl8pPr marL="2400300" indent="0" algn="ctr">
              <a:buNone/>
              <a:defRPr sz="1200">
                <a:effectLst/>
              </a:defRPr>
            </a:lvl8pPr>
            <a:lvl9pPr marL="2743200" indent="0" algn="ctr">
              <a:buNone/>
              <a:defRPr sz="1200">
                <a:effectLst/>
              </a:defRPr>
            </a:lvl9pPr>
          </a:lstStyle>
          <a:p>
            <a:pPr fontAlgn="base"/>
            <a:r>
              <a:rPr lang="zh-CN" altLang="en-US" strike="noStrike" noProof="1" smtClean="0">
                <a:effectLst/>
              </a:rPr>
              <a:t>单击此处编辑母版副标题样式</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idx="1"/>
          </p:nvPr>
        </p:nvSpPr>
        <p:spPr>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a:effectLst/>
      </p:grpSpPr>
      <p:sp>
        <p:nvSpPr>
          <p:cNvPr id="2" name="标题 1"/>
          <p:cNvSpPr>
            <a:spLocks noGrp="1"/>
          </p:cNvSpPr>
          <p:nvPr>
            <p:ph type="title"/>
          </p:nvPr>
        </p:nvSpPr>
        <p:spPr>
          <a:xfrm>
            <a:off x="623888" y="1709738"/>
            <a:ext cx="7886700" cy="2852737"/>
          </a:xfrm>
          <a:effectLst/>
        </p:spPr>
        <p:txBody>
          <a:bodyPr anchor="b"/>
          <a:lstStyle>
            <a:lvl1pPr>
              <a:defRPr sz="45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文本占位符 2"/>
          <p:cNvSpPr>
            <a:spLocks noGrp="1"/>
          </p:cNvSpPr>
          <p:nvPr>
            <p:ph type="body" idx="1"/>
          </p:nvPr>
        </p:nvSpPr>
        <p:spPr>
          <a:xfrm>
            <a:off x="623888" y="4589463"/>
            <a:ext cx="7886700" cy="1500187"/>
          </a:xfrm>
          <a:effectLst/>
        </p:spPr>
        <p:txBody>
          <a:bodyPr/>
          <a:lstStyle>
            <a:lvl1pPr marL="0" indent="0">
              <a:buNone/>
              <a:defRPr sz="1800">
                <a:solidFill>
                  <a:schemeClr val="tx1">
                    <a:tint val="75000"/>
                  </a:schemeClr>
                </a:solidFill>
                <a:effectLst/>
              </a:defRPr>
            </a:lvl1pPr>
            <a:lvl2pPr marL="342900" indent="0">
              <a:buNone/>
              <a:defRPr sz="1500">
                <a:solidFill>
                  <a:schemeClr val="tx1">
                    <a:tint val="75000"/>
                  </a:schemeClr>
                </a:solidFill>
                <a:effectLst/>
              </a:defRPr>
            </a:lvl2pPr>
            <a:lvl3pPr marL="685800" indent="0">
              <a:buNone/>
              <a:defRPr sz="1350">
                <a:solidFill>
                  <a:schemeClr val="tx1">
                    <a:tint val="75000"/>
                  </a:schemeClr>
                </a:solidFill>
                <a:effectLst/>
              </a:defRPr>
            </a:lvl3pPr>
            <a:lvl4pPr marL="1028700" indent="0">
              <a:buNone/>
              <a:defRPr sz="1200">
                <a:solidFill>
                  <a:schemeClr val="tx1">
                    <a:tint val="75000"/>
                  </a:schemeClr>
                </a:solidFill>
                <a:effectLst/>
              </a:defRPr>
            </a:lvl4pPr>
            <a:lvl5pPr marL="1371600" indent="0">
              <a:buNone/>
              <a:defRPr sz="1200">
                <a:solidFill>
                  <a:schemeClr val="tx1">
                    <a:tint val="75000"/>
                  </a:schemeClr>
                </a:solidFill>
                <a:effectLst/>
              </a:defRPr>
            </a:lvl5pPr>
            <a:lvl6pPr marL="1714500" indent="0">
              <a:buNone/>
              <a:defRPr sz="1200">
                <a:solidFill>
                  <a:schemeClr val="tx1">
                    <a:tint val="75000"/>
                  </a:schemeClr>
                </a:solidFill>
                <a:effectLst/>
              </a:defRPr>
            </a:lvl6pPr>
            <a:lvl7pPr marL="2057400" indent="0">
              <a:buNone/>
              <a:defRPr sz="1200">
                <a:solidFill>
                  <a:schemeClr val="tx1">
                    <a:tint val="75000"/>
                  </a:schemeClr>
                </a:solidFill>
                <a:effectLst/>
              </a:defRPr>
            </a:lvl7pPr>
            <a:lvl8pPr marL="2400300" indent="0">
              <a:buNone/>
              <a:defRPr sz="1200">
                <a:solidFill>
                  <a:schemeClr val="tx1">
                    <a:tint val="75000"/>
                  </a:schemeClr>
                </a:solidFill>
                <a:effectLst/>
              </a:defRPr>
            </a:lvl8pPr>
            <a:lvl9pPr marL="2743200" indent="0">
              <a:buNone/>
              <a:defRPr sz="1200">
                <a:solidFill>
                  <a:schemeClr val="tx1">
                    <a:tint val="75000"/>
                  </a:schemeClr>
                </a:solidFill>
                <a:effectLst/>
              </a:defRPr>
            </a:lvl9pPr>
          </a:lstStyle>
          <a:p>
            <a:pPr lvl="0" fontAlgn="base"/>
            <a:r>
              <a:rPr lang="zh-CN" altLang="en-US" strike="noStrike" noProof="1" smtClean="0">
                <a:effectLst/>
              </a:rPr>
              <a:t>单击此处编辑母版文本样式</a:t>
            </a: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sz="half" idx="1"/>
          </p:nvPr>
        </p:nvSpPr>
        <p:spPr>
          <a:xfrm>
            <a:off x="457200" y="1600200"/>
            <a:ext cx="4032504" cy="4525963"/>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内容占位符 3"/>
          <p:cNvSpPr>
            <a:spLocks noGrp="1"/>
          </p:cNvSpPr>
          <p:nvPr>
            <p:ph sz="half" idx="2"/>
          </p:nvPr>
        </p:nvSpPr>
        <p:spPr>
          <a:xfrm>
            <a:off x="4654296" y="1600200"/>
            <a:ext cx="4032504" cy="4525963"/>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a:effectLst/>
      </p:grpSpPr>
      <p:sp>
        <p:nvSpPr>
          <p:cNvPr id="2" name="标题 1"/>
          <p:cNvSpPr>
            <a:spLocks noGrp="1"/>
          </p:cNvSpPr>
          <p:nvPr>
            <p:ph type="title"/>
          </p:nvPr>
        </p:nvSpPr>
        <p:spPr>
          <a:xfrm>
            <a:off x="629841" y="365125"/>
            <a:ext cx="7886700" cy="1325563"/>
          </a:xfrm>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文本占位符 2"/>
          <p:cNvSpPr>
            <a:spLocks noGrp="1"/>
          </p:cNvSpPr>
          <p:nvPr>
            <p:ph type="body" idx="1"/>
          </p:nvPr>
        </p:nvSpPr>
        <p:spPr>
          <a:xfrm>
            <a:off x="890081" y="1778438"/>
            <a:ext cx="3655181" cy="823912"/>
          </a:xfrm>
          <a:effectLst/>
        </p:spPr>
        <p:txBody>
          <a:bodyPr anchor="ctr" anchorCtr="0"/>
          <a:lstStyle>
            <a:lvl1pPr marL="0" indent="0">
              <a:buNone/>
              <a:defRPr sz="2100">
                <a:effectLst/>
              </a:defRPr>
            </a:lvl1pPr>
            <a:lvl2pPr marL="342900" indent="0">
              <a:buNone/>
              <a:defRPr sz="1800">
                <a:effectLst/>
              </a:defRPr>
            </a:lvl2pPr>
            <a:lvl3pPr marL="685800" indent="0">
              <a:buNone/>
              <a:defRPr sz="1500">
                <a:effectLst/>
              </a:defRPr>
            </a:lvl3pPr>
            <a:lvl4pPr marL="1028700" indent="0">
              <a:buNone/>
              <a:defRPr sz="1350">
                <a:effectLst/>
              </a:defRPr>
            </a:lvl4pPr>
            <a:lvl5pPr marL="1371600" indent="0">
              <a:buNone/>
              <a:defRPr sz="1350">
                <a:effectLst/>
              </a:defRPr>
            </a:lvl5pPr>
            <a:lvl6pPr marL="1714500" indent="0">
              <a:buNone/>
              <a:defRPr sz="1350">
                <a:effectLst/>
              </a:defRPr>
            </a:lvl6pPr>
            <a:lvl7pPr marL="2057400" indent="0">
              <a:buNone/>
              <a:defRPr sz="1350">
                <a:effectLst/>
              </a:defRPr>
            </a:lvl7pPr>
            <a:lvl8pPr marL="2400300" indent="0">
              <a:buNone/>
              <a:defRPr sz="1350">
                <a:effectLst/>
              </a:defRPr>
            </a:lvl8pPr>
            <a:lvl9pPr marL="2743200" indent="0">
              <a:buNone/>
              <a:defRPr sz="1350">
                <a:effectLst/>
              </a:defRPr>
            </a:lvl9pPr>
          </a:lstStyle>
          <a:p>
            <a:pPr lvl="0" fontAlgn="base"/>
            <a:r>
              <a:rPr lang="zh-CN" altLang="en-US" strike="noStrike" noProof="1" smtClean="0">
                <a:effectLst/>
              </a:rPr>
              <a:t>单击此处编辑母版文本样式</a:t>
            </a:r>
          </a:p>
        </p:txBody>
      </p:sp>
      <p:sp>
        <p:nvSpPr>
          <p:cNvPr id="4" name="内容占位符 3"/>
          <p:cNvSpPr>
            <a:spLocks noGrp="1"/>
          </p:cNvSpPr>
          <p:nvPr>
            <p:ph sz="half" idx="2"/>
          </p:nvPr>
        </p:nvSpPr>
        <p:spPr>
          <a:xfrm>
            <a:off x="890081" y="2665379"/>
            <a:ext cx="3655181" cy="3524284"/>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5" name="文本占位符 4"/>
          <p:cNvSpPr>
            <a:spLocks noGrp="1"/>
          </p:cNvSpPr>
          <p:nvPr>
            <p:ph type="body" sz="quarter" idx="3"/>
          </p:nvPr>
        </p:nvSpPr>
        <p:spPr>
          <a:xfrm>
            <a:off x="4692704" y="1778438"/>
            <a:ext cx="3673182" cy="823912"/>
          </a:xfrm>
          <a:effectLst/>
        </p:spPr>
        <p:txBody>
          <a:bodyPr anchor="ctr" anchorCtr="0"/>
          <a:lstStyle>
            <a:lvl1pPr marL="0" indent="0">
              <a:buNone/>
              <a:defRPr sz="2100">
                <a:effectLst/>
              </a:defRPr>
            </a:lvl1pPr>
            <a:lvl2pPr marL="342900" indent="0">
              <a:buNone/>
              <a:defRPr sz="1800">
                <a:effectLst/>
              </a:defRPr>
            </a:lvl2pPr>
            <a:lvl3pPr marL="685800" indent="0">
              <a:buNone/>
              <a:defRPr sz="1500">
                <a:effectLst/>
              </a:defRPr>
            </a:lvl3pPr>
            <a:lvl4pPr marL="1028700" indent="0">
              <a:buNone/>
              <a:defRPr sz="1350">
                <a:effectLst/>
              </a:defRPr>
            </a:lvl4pPr>
            <a:lvl5pPr marL="1371600" indent="0">
              <a:buNone/>
              <a:defRPr sz="1350">
                <a:effectLst/>
              </a:defRPr>
            </a:lvl5pPr>
            <a:lvl6pPr marL="1714500" indent="0">
              <a:buNone/>
              <a:defRPr sz="1350">
                <a:effectLst/>
              </a:defRPr>
            </a:lvl6pPr>
            <a:lvl7pPr marL="2057400" indent="0">
              <a:buNone/>
              <a:defRPr sz="1350">
                <a:effectLst/>
              </a:defRPr>
            </a:lvl7pPr>
            <a:lvl8pPr marL="2400300" indent="0">
              <a:buNone/>
              <a:defRPr sz="1350">
                <a:effectLst/>
              </a:defRPr>
            </a:lvl8pPr>
            <a:lvl9pPr marL="2743200" indent="0">
              <a:buNone/>
              <a:defRPr sz="1350">
                <a:effectLst/>
              </a:defRPr>
            </a:lvl9pPr>
          </a:lstStyle>
          <a:p>
            <a:pPr lvl="0" fontAlgn="base"/>
            <a:r>
              <a:rPr lang="zh-CN" altLang="en-US" strike="noStrike" noProof="1" smtClean="0">
                <a:effectLst/>
              </a:rPr>
              <a:t>单击此处编辑母版文本样式</a:t>
            </a:r>
          </a:p>
        </p:txBody>
      </p:sp>
      <p:sp>
        <p:nvSpPr>
          <p:cNvPr id="6" name="内容占位符 5"/>
          <p:cNvSpPr>
            <a:spLocks noGrp="1"/>
          </p:cNvSpPr>
          <p:nvPr>
            <p:ph sz="quarter" idx="4"/>
          </p:nvPr>
        </p:nvSpPr>
        <p:spPr>
          <a:xfrm>
            <a:off x="4692704" y="2665379"/>
            <a:ext cx="3673182" cy="3524284"/>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7" name="日期占位符 6"/>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8" name="页脚占位符 7"/>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9" name="灯片编号占位符 8"/>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日期占位符 2"/>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4" name="页脚占位符 3"/>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灯片编号占位符 4"/>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a:effectLst/>
      </p:grpSpPr>
      <p:sp>
        <p:nvSpPr>
          <p:cNvPr id="2" name="日期占位符 1"/>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3" name="页脚占位符 2"/>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4" name="灯片编号占位符 3"/>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内容与标题">
    <p:spTree>
      <p:nvGrpSpPr>
        <p:cNvPr id="1" name=""/>
        <p:cNvGrpSpPr/>
        <p:nvPr/>
      </p:nvGrpSpPr>
      <p:grpSpPr>
        <a:xfrm>
          <a:off x="0" y="0"/>
          <a:ext cx="0" cy="0"/>
        </a:xfrm>
        <a:effectLst/>
      </p:grpSpPr>
      <p:sp>
        <p:nvSpPr>
          <p:cNvPr id="2" name="标题 1"/>
          <p:cNvSpPr>
            <a:spLocks noGrp="1"/>
          </p:cNvSpPr>
          <p:nvPr>
            <p:ph type="title"/>
          </p:nvPr>
        </p:nvSpPr>
        <p:spPr>
          <a:xfrm>
            <a:off x="629841" y="457200"/>
            <a:ext cx="2949178" cy="1600200"/>
          </a:xfrm>
          <a:effectLst/>
        </p:spPr>
        <p:txBody>
          <a:bodyPr anchor="b"/>
          <a:lstStyle>
            <a:lvl1pPr>
              <a:defRPr sz="24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idx="1"/>
          </p:nvPr>
        </p:nvSpPr>
        <p:spPr>
          <a:xfrm>
            <a:off x="3887391" y="987425"/>
            <a:ext cx="4629150" cy="4873625"/>
          </a:xfrm>
          <a:effectLst/>
        </p:spPr>
        <p:txBody>
          <a:bodyPr/>
          <a:lstStyle>
            <a:lvl1pPr>
              <a:defRPr sz="2400">
                <a:effectLst/>
              </a:defRPr>
            </a:lvl1pPr>
            <a:lvl2pPr>
              <a:defRPr sz="2100">
                <a:effectLst/>
              </a:defRPr>
            </a:lvl2pPr>
            <a:lvl3pPr>
              <a:defRPr sz="1800">
                <a:effectLst/>
              </a:defRPr>
            </a:lvl3pPr>
            <a:lvl4pPr>
              <a:defRPr sz="1500">
                <a:effectLst/>
              </a:defRPr>
            </a:lvl4pPr>
            <a:lvl5pPr>
              <a:defRPr sz="1500">
                <a:effectLst/>
              </a:defRPr>
            </a:lvl5pPr>
            <a:lvl6pPr>
              <a:defRPr sz="1500">
                <a:effectLst/>
              </a:defRPr>
            </a:lvl6pPr>
            <a:lvl7pPr>
              <a:defRPr sz="1500">
                <a:effectLst/>
              </a:defRPr>
            </a:lvl7pPr>
            <a:lvl8pPr>
              <a:defRPr sz="1500">
                <a:effectLst/>
              </a:defRPr>
            </a:lvl8pPr>
            <a:lvl9pPr>
              <a:defRPr sz="1500">
                <a:effectLst/>
              </a:defRPr>
            </a:lvl9p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文本占位符 3"/>
          <p:cNvSpPr>
            <a:spLocks noGrp="1"/>
          </p:cNvSpPr>
          <p:nvPr>
            <p:ph type="body" sz="half" idx="2"/>
          </p:nvPr>
        </p:nvSpPr>
        <p:spPr>
          <a:xfrm>
            <a:off x="629841" y="2057400"/>
            <a:ext cx="2949178" cy="3811588"/>
          </a:xfrm>
          <a:effectLst/>
        </p:spPr>
        <p:txBody>
          <a:bodyPr/>
          <a:lstStyle>
            <a:lvl1pPr marL="0" indent="0">
              <a:buNone/>
              <a:defRPr sz="1200">
                <a:effectLst/>
              </a:defRPr>
            </a:lvl1pPr>
            <a:lvl2pPr marL="342900" indent="0">
              <a:buNone/>
              <a:defRPr sz="1050">
                <a:effectLst/>
              </a:defRPr>
            </a:lvl2pPr>
            <a:lvl3pPr marL="685800" indent="0">
              <a:buNone/>
              <a:defRPr sz="900">
                <a:effectLst/>
              </a:defRPr>
            </a:lvl3pPr>
            <a:lvl4pPr marL="1028700" indent="0">
              <a:buNone/>
              <a:defRPr sz="750">
                <a:effectLst/>
              </a:defRPr>
            </a:lvl4pPr>
            <a:lvl5pPr marL="1371600" indent="0">
              <a:buNone/>
              <a:defRPr sz="750">
                <a:effectLst/>
              </a:defRPr>
            </a:lvl5pPr>
            <a:lvl6pPr marL="1714500" indent="0">
              <a:buNone/>
              <a:defRPr sz="750">
                <a:effectLst/>
              </a:defRPr>
            </a:lvl6pPr>
            <a:lvl7pPr marL="2057400" indent="0">
              <a:buNone/>
              <a:defRPr sz="750">
                <a:effectLst/>
              </a:defRPr>
            </a:lvl7pPr>
            <a:lvl8pPr marL="2400300" indent="0">
              <a:buNone/>
              <a:defRPr sz="750">
                <a:effectLst/>
              </a:defRPr>
            </a:lvl8pPr>
            <a:lvl9pPr marL="2743200" indent="0">
              <a:buNone/>
              <a:defRPr sz="750">
                <a:effectLst/>
              </a:defRPr>
            </a:lvl9pPr>
          </a:lstStyle>
          <a:p>
            <a:pPr lvl="0" fontAlgn="base"/>
            <a:r>
              <a:rPr lang="zh-CN" altLang="en-US" strike="noStrike" noProof="1" smtClean="0">
                <a:effectLst/>
              </a:rPr>
              <a:t>单击此处编辑母版文本样式</a:t>
            </a: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idx="1"/>
          </p:nvPr>
        </p:nvSpPr>
        <p:spPr>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图片与标题">
    <p:spTree>
      <p:nvGrpSpPr>
        <p:cNvPr id="1" name=""/>
        <p:cNvGrpSpPr/>
        <p:nvPr/>
      </p:nvGrpSpPr>
      <p:grpSpPr>
        <a:xfrm>
          <a:off x="0" y="0"/>
          <a:ext cx="0" cy="0"/>
        </a:xfrm>
        <a:effectLst/>
      </p:grpSpPr>
      <p:sp>
        <p:nvSpPr>
          <p:cNvPr id="2" name="标题 1"/>
          <p:cNvSpPr>
            <a:spLocks noGrp="1"/>
          </p:cNvSpPr>
          <p:nvPr>
            <p:ph type="title"/>
          </p:nvPr>
        </p:nvSpPr>
        <p:spPr>
          <a:xfrm>
            <a:off x="629841" y="457200"/>
            <a:ext cx="3124012" cy="1600200"/>
          </a:xfrm>
          <a:effectLst/>
        </p:spPr>
        <p:txBody>
          <a:bodyPr anchor="b"/>
          <a:lstStyle>
            <a:lvl1pPr>
              <a:defRPr sz="24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图片占位符 2"/>
          <p:cNvSpPr>
            <a:spLocks noGrp="1"/>
          </p:cNvSpPr>
          <p:nvPr>
            <p:ph type="pic" idx="1"/>
          </p:nvPr>
        </p:nvSpPr>
        <p:spPr>
          <a:xfrm>
            <a:off x="3887391" y="457201"/>
            <a:ext cx="4629150" cy="5403850"/>
          </a:xfrm>
          <a:effectLst/>
        </p:spPr>
        <p:txBody>
          <a:bodyPr/>
          <a:lstStyle>
            <a:lvl1pPr marL="0" indent="0">
              <a:buNone/>
              <a:defRPr sz="2400">
                <a:effectLst/>
              </a:defRPr>
            </a:lvl1pPr>
            <a:lvl2pPr marL="342900" indent="0">
              <a:buNone/>
              <a:defRPr sz="2100">
                <a:effectLst/>
              </a:defRPr>
            </a:lvl2pPr>
            <a:lvl3pPr marL="685800" indent="0">
              <a:buNone/>
              <a:defRPr sz="1800">
                <a:effectLst/>
              </a:defRPr>
            </a:lvl3pPr>
            <a:lvl4pPr marL="1028700" indent="0">
              <a:buNone/>
              <a:defRPr sz="1500">
                <a:effectLst/>
              </a:defRPr>
            </a:lvl4pPr>
            <a:lvl5pPr marL="1371600" indent="0">
              <a:buNone/>
              <a:defRPr sz="1500">
                <a:effectLst/>
              </a:defRPr>
            </a:lvl5pPr>
            <a:lvl6pPr marL="1714500" indent="0">
              <a:buNone/>
              <a:defRPr sz="1500">
                <a:effectLst/>
              </a:defRPr>
            </a:lvl6pPr>
            <a:lvl7pPr marL="2057400" indent="0">
              <a:buNone/>
              <a:defRPr sz="1500">
                <a:effectLst/>
              </a:defRPr>
            </a:lvl7pPr>
            <a:lvl8pPr marL="2400300" indent="0">
              <a:buNone/>
              <a:defRPr sz="1500">
                <a:effectLst/>
              </a:defRPr>
            </a:lvl8pPr>
            <a:lvl9pPr marL="2743200" indent="0">
              <a:buNone/>
              <a:defRPr sz="1500">
                <a:effectLst/>
              </a:defRPr>
            </a:lvl9pPr>
          </a:lstStyle>
          <a:p>
            <a:pPr fontAlgn="base"/>
            <a:endParaRPr lang="zh-CN" altLang="en-US" strike="noStrike" noProof="1">
              <a:effectLst/>
            </a:endParaRPr>
          </a:p>
        </p:txBody>
      </p:sp>
      <p:sp>
        <p:nvSpPr>
          <p:cNvPr id="4" name="文本占位符 3"/>
          <p:cNvSpPr>
            <a:spLocks noGrp="1"/>
          </p:cNvSpPr>
          <p:nvPr>
            <p:ph type="body" sz="half" idx="2"/>
          </p:nvPr>
        </p:nvSpPr>
        <p:spPr>
          <a:xfrm>
            <a:off x="629841" y="2057400"/>
            <a:ext cx="3124012" cy="3811588"/>
          </a:xfrm>
          <a:effectLst/>
        </p:spPr>
        <p:txBody>
          <a:bodyPr/>
          <a:lstStyle>
            <a:lvl1pPr marL="0" indent="0">
              <a:buNone/>
              <a:defRPr sz="1500">
                <a:effectLst/>
              </a:defRPr>
            </a:lvl1pPr>
            <a:lvl2pPr marL="342900" indent="0">
              <a:buNone/>
              <a:defRPr sz="1350">
                <a:effectLst/>
              </a:defRPr>
            </a:lvl2pPr>
            <a:lvl3pPr marL="685800" indent="0">
              <a:buNone/>
              <a:defRPr sz="1200">
                <a:effectLst/>
              </a:defRPr>
            </a:lvl3pPr>
            <a:lvl4pPr marL="1028700" indent="0">
              <a:buNone/>
              <a:defRPr sz="1050">
                <a:effectLst/>
              </a:defRPr>
            </a:lvl4pPr>
            <a:lvl5pPr marL="1371600" indent="0">
              <a:buNone/>
              <a:defRPr sz="1050">
                <a:effectLst/>
              </a:defRPr>
            </a:lvl5pPr>
            <a:lvl6pPr marL="1714500" indent="0">
              <a:buNone/>
              <a:defRPr sz="1050">
                <a:effectLst/>
              </a:defRPr>
            </a:lvl6pPr>
            <a:lvl7pPr marL="2057400" indent="0">
              <a:buNone/>
              <a:defRPr sz="1050">
                <a:effectLst/>
              </a:defRPr>
            </a:lvl7pPr>
            <a:lvl8pPr marL="2400300" indent="0">
              <a:buNone/>
              <a:defRPr sz="1050">
                <a:effectLst/>
              </a:defRPr>
            </a:lvl8pPr>
            <a:lvl9pPr marL="2743200" indent="0">
              <a:buNone/>
              <a:defRPr sz="1050">
                <a:effectLst/>
              </a:defRPr>
            </a:lvl9pPr>
          </a:lstStyle>
          <a:p>
            <a:pPr lvl="0" fontAlgn="base"/>
            <a:r>
              <a:rPr lang="zh-CN" altLang="en-US" strike="noStrike" noProof="1" smtClean="0">
                <a:effectLst/>
              </a:rPr>
              <a:t>单击此处编辑母版文本样式</a:t>
            </a: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竖排文字占位符 2"/>
          <p:cNvSpPr>
            <a:spLocks noGrp="1"/>
          </p:cNvSpPr>
          <p:nvPr>
            <p:ph type="body" orient="vert" idx="1"/>
          </p:nvPr>
        </p:nvSpPr>
        <p:spPr>
          <a:effectLst/>
        </p:spPr>
        <p:txBody>
          <a:bodyPr vert="eaVert"/>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版">
    <p:spTree>
      <p:nvGrpSpPr>
        <p:cNvPr id="1" name=""/>
        <p:cNvGrpSpPr/>
        <p:nvPr/>
      </p:nvGrpSpPr>
      <p:grpSpPr>
        <a:xfrm>
          <a:off x="0" y="0"/>
          <a:ext cx="0" cy="0"/>
        </a:xfrm>
        <a:effectLst/>
      </p:grpSpPr>
      <p:sp>
        <p:nvSpPr>
          <p:cNvPr id="2" name="竖排标题 1"/>
          <p:cNvSpPr>
            <a:spLocks noGrp="1"/>
          </p:cNvSpPr>
          <p:nvPr>
            <p:ph type="title" orient="vert"/>
          </p:nvPr>
        </p:nvSpPr>
        <p:spPr>
          <a:xfrm>
            <a:off x="6629400" y="274638"/>
            <a:ext cx="2057400" cy="5851525"/>
          </a:xfrm>
          <a:effectLst/>
        </p:spPr>
        <p:txBody>
          <a:bodyPr vert="eaVert"/>
          <a:lstStyle/>
          <a:p>
            <a:pPr fontAlgn="base"/>
            <a:r>
              <a:rPr lang="zh-CN" altLang="en-US" strike="noStrike" noProof="1" smtClean="0">
                <a:effectLst/>
              </a:rPr>
              <a:t>单击此处编辑母版标题样式</a:t>
            </a:r>
            <a:endParaRPr lang="zh-CN" altLang="en-US" strike="noStrike" noProof="1">
              <a:effectLst/>
            </a:endParaRPr>
          </a:p>
        </p:txBody>
      </p:sp>
      <p:sp>
        <p:nvSpPr>
          <p:cNvPr id="3" name="竖排文字占位符 2"/>
          <p:cNvSpPr>
            <a:spLocks noGrp="1"/>
          </p:cNvSpPr>
          <p:nvPr>
            <p:ph type="body" orient="vert" idx="1"/>
          </p:nvPr>
        </p:nvSpPr>
        <p:spPr>
          <a:xfrm>
            <a:off x="457200" y="274638"/>
            <a:ext cx="6052930" cy="5851525"/>
          </a:xfrm>
          <a:effectLst/>
        </p:spPr>
        <p:txBody>
          <a:bodyPr vert="eaVert"/>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a:effectLst/>
      </p:grpSpPr>
      <p:sp>
        <p:nvSpPr>
          <p:cNvPr id="2" name="标题 1"/>
          <p:cNvSpPr>
            <a:spLocks noGrp="1"/>
          </p:cNvSpPr>
          <p:nvPr>
            <p:ph type="title"/>
          </p:nvPr>
        </p:nvSpPr>
        <p:spPr>
          <a:xfrm>
            <a:off x="623888" y="1709738"/>
            <a:ext cx="7886700" cy="2852737"/>
          </a:xfrm>
          <a:effectLst/>
        </p:spPr>
        <p:txBody>
          <a:bodyPr anchor="b"/>
          <a:lstStyle>
            <a:lvl1pPr>
              <a:defRPr sz="45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文本占位符 2"/>
          <p:cNvSpPr>
            <a:spLocks noGrp="1"/>
          </p:cNvSpPr>
          <p:nvPr>
            <p:ph type="body" idx="1"/>
          </p:nvPr>
        </p:nvSpPr>
        <p:spPr>
          <a:xfrm>
            <a:off x="623888" y="4589463"/>
            <a:ext cx="7886700" cy="1500187"/>
          </a:xfrm>
          <a:effectLst/>
        </p:spPr>
        <p:txBody>
          <a:bodyPr/>
          <a:lstStyle>
            <a:lvl1pPr marL="0" indent="0">
              <a:buNone/>
              <a:defRPr sz="1800">
                <a:solidFill>
                  <a:schemeClr val="tx1">
                    <a:tint val="75000"/>
                  </a:schemeClr>
                </a:solidFill>
                <a:effectLst/>
              </a:defRPr>
            </a:lvl1pPr>
            <a:lvl2pPr marL="342900" indent="0">
              <a:buNone/>
              <a:defRPr sz="1500">
                <a:solidFill>
                  <a:schemeClr val="tx1">
                    <a:tint val="75000"/>
                  </a:schemeClr>
                </a:solidFill>
                <a:effectLst/>
              </a:defRPr>
            </a:lvl2pPr>
            <a:lvl3pPr marL="685800" indent="0">
              <a:buNone/>
              <a:defRPr sz="1350">
                <a:solidFill>
                  <a:schemeClr val="tx1">
                    <a:tint val="75000"/>
                  </a:schemeClr>
                </a:solidFill>
                <a:effectLst/>
              </a:defRPr>
            </a:lvl3pPr>
            <a:lvl4pPr marL="1028700" indent="0">
              <a:buNone/>
              <a:defRPr sz="1200">
                <a:solidFill>
                  <a:schemeClr val="tx1">
                    <a:tint val="75000"/>
                  </a:schemeClr>
                </a:solidFill>
                <a:effectLst/>
              </a:defRPr>
            </a:lvl4pPr>
            <a:lvl5pPr marL="1371600" indent="0">
              <a:buNone/>
              <a:defRPr sz="1200">
                <a:solidFill>
                  <a:schemeClr val="tx1">
                    <a:tint val="75000"/>
                  </a:schemeClr>
                </a:solidFill>
                <a:effectLst/>
              </a:defRPr>
            </a:lvl5pPr>
            <a:lvl6pPr marL="1714500" indent="0">
              <a:buNone/>
              <a:defRPr sz="1200">
                <a:solidFill>
                  <a:schemeClr val="tx1">
                    <a:tint val="75000"/>
                  </a:schemeClr>
                </a:solidFill>
                <a:effectLst/>
              </a:defRPr>
            </a:lvl6pPr>
            <a:lvl7pPr marL="2057400" indent="0">
              <a:buNone/>
              <a:defRPr sz="1200">
                <a:solidFill>
                  <a:schemeClr val="tx1">
                    <a:tint val="75000"/>
                  </a:schemeClr>
                </a:solidFill>
                <a:effectLst/>
              </a:defRPr>
            </a:lvl7pPr>
            <a:lvl8pPr marL="2400300" indent="0">
              <a:buNone/>
              <a:defRPr sz="1200">
                <a:solidFill>
                  <a:schemeClr val="tx1">
                    <a:tint val="75000"/>
                  </a:schemeClr>
                </a:solidFill>
                <a:effectLst/>
              </a:defRPr>
            </a:lvl8pPr>
            <a:lvl9pPr marL="2743200" indent="0">
              <a:buNone/>
              <a:defRPr sz="1200">
                <a:solidFill>
                  <a:schemeClr val="tx1">
                    <a:tint val="75000"/>
                  </a:schemeClr>
                </a:solidFill>
                <a:effectLst/>
              </a:defRPr>
            </a:lvl9pPr>
          </a:lstStyle>
          <a:p>
            <a:pPr lvl="0" fontAlgn="base"/>
            <a:r>
              <a:rPr lang="zh-CN" altLang="en-US" strike="noStrike" noProof="1" smtClean="0">
                <a:effectLst/>
              </a:rPr>
              <a:t>单击此处编辑母版文本样式</a:t>
            </a:r>
          </a:p>
        </p:txBody>
      </p:sp>
      <p:sp>
        <p:nvSpPr>
          <p:cNvPr id="4" name="日期占位符 3"/>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页脚占位符 4"/>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灯片编号占位符 5"/>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sz="half" idx="1"/>
          </p:nvPr>
        </p:nvSpPr>
        <p:spPr>
          <a:xfrm>
            <a:off x="457200" y="1600200"/>
            <a:ext cx="4032504" cy="4525963"/>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内容占位符 3"/>
          <p:cNvSpPr>
            <a:spLocks noGrp="1"/>
          </p:cNvSpPr>
          <p:nvPr>
            <p:ph sz="half" idx="2"/>
          </p:nvPr>
        </p:nvSpPr>
        <p:spPr>
          <a:xfrm>
            <a:off x="4654296" y="1600200"/>
            <a:ext cx="4032504" cy="4525963"/>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a:effectLst/>
      </p:grpSpPr>
      <p:sp>
        <p:nvSpPr>
          <p:cNvPr id="2" name="标题 1"/>
          <p:cNvSpPr>
            <a:spLocks noGrp="1"/>
          </p:cNvSpPr>
          <p:nvPr>
            <p:ph type="title"/>
          </p:nvPr>
        </p:nvSpPr>
        <p:spPr>
          <a:xfrm>
            <a:off x="629841" y="365125"/>
            <a:ext cx="7886700" cy="1325563"/>
          </a:xfrm>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文本占位符 2"/>
          <p:cNvSpPr>
            <a:spLocks noGrp="1"/>
          </p:cNvSpPr>
          <p:nvPr>
            <p:ph type="body" idx="1"/>
          </p:nvPr>
        </p:nvSpPr>
        <p:spPr>
          <a:xfrm>
            <a:off x="890081" y="1778438"/>
            <a:ext cx="3655181" cy="823912"/>
          </a:xfrm>
          <a:effectLst/>
        </p:spPr>
        <p:txBody>
          <a:bodyPr anchor="ctr" anchorCtr="0"/>
          <a:lstStyle>
            <a:lvl1pPr marL="0" indent="0">
              <a:buNone/>
              <a:defRPr sz="2100">
                <a:effectLst/>
              </a:defRPr>
            </a:lvl1pPr>
            <a:lvl2pPr marL="342900" indent="0">
              <a:buNone/>
              <a:defRPr sz="1800">
                <a:effectLst/>
              </a:defRPr>
            </a:lvl2pPr>
            <a:lvl3pPr marL="685800" indent="0">
              <a:buNone/>
              <a:defRPr sz="1500">
                <a:effectLst/>
              </a:defRPr>
            </a:lvl3pPr>
            <a:lvl4pPr marL="1028700" indent="0">
              <a:buNone/>
              <a:defRPr sz="1350">
                <a:effectLst/>
              </a:defRPr>
            </a:lvl4pPr>
            <a:lvl5pPr marL="1371600" indent="0">
              <a:buNone/>
              <a:defRPr sz="1350">
                <a:effectLst/>
              </a:defRPr>
            </a:lvl5pPr>
            <a:lvl6pPr marL="1714500" indent="0">
              <a:buNone/>
              <a:defRPr sz="1350">
                <a:effectLst/>
              </a:defRPr>
            </a:lvl6pPr>
            <a:lvl7pPr marL="2057400" indent="0">
              <a:buNone/>
              <a:defRPr sz="1350">
                <a:effectLst/>
              </a:defRPr>
            </a:lvl7pPr>
            <a:lvl8pPr marL="2400300" indent="0">
              <a:buNone/>
              <a:defRPr sz="1350">
                <a:effectLst/>
              </a:defRPr>
            </a:lvl8pPr>
            <a:lvl9pPr marL="2743200" indent="0">
              <a:buNone/>
              <a:defRPr sz="1350">
                <a:effectLst/>
              </a:defRPr>
            </a:lvl9pPr>
          </a:lstStyle>
          <a:p>
            <a:pPr lvl="0" fontAlgn="base"/>
            <a:r>
              <a:rPr lang="zh-CN" altLang="en-US" strike="noStrike" noProof="1" smtClean="0">
                <a:effectLst/>
              </a:rPr>
              <a:t>单击此处编辑母版文本样式</a:t>
            </a:r>
          </a:p>
        </p:txBody>
      </p:sp>
      <p:sp>
        <p:nvSpPr>
          <p:cNvPr id="4" name="内容占位符 3"/>
          <p:cNvSpPr>
            <a:spLocks noGrp="1"/>
          </p:cNvSpPr>
          <p:nvPr>
            <p:ph sz="half" idx="2"/>
          </p:nvPr>
        </p:nvSpPr>
        <p:spPr>
          <a:xfrm>
            <a:off x="890081" y="2665379"/>
            <a:ext cx="3655181" cy="3524284"/>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5" name="文本占位符 4"/>
          <p:cNvSpPr>
            <a:spLocks noGrp="1"/>
          </p:cNvSpPr>
          <p:nvPr>
            <p:ph type="body" sz="quarter" idx="3"/>
          </p:nvPr>
        </p:nvSpPr>
        <p:spPr>
          <a:xfrm>
            <a:off x="4692704" y="1778438"/>
            <a:ext cx="3673182" cy="823912"/>
          </a:xfrm>
          <a:effectLst/>
        </p:spPr>
        <p:txBody>
          <a:bodyPr anchor="ctr" anchorCtr="0"/>
          <a:lstStyle>
            <a:lvl1pPr marL="0" indent="0">
              <a:buNone/>
              <a:defRPr sz="2100">
                <a:effectLst/>
              </a:defRPr>
            </a:lvl1pPr>
            <a:lvl2pPr marL="342900" indent="0">
              <a:buNone/>
              <a:defRPr sz="1800">
                <a:effectLst/>
              </a:defRPr>
            </a:lvl2pPr>
            <a:lvl3pPr marL="685800" indent="0">
              <a:buNone/>
              <a:defRPr sz="1500">
                <a:effectLst/>
              </a:defRPr>
            </a:lvl3pPr>
            <a:lvl4pPr marL="1028700" indent="0">
              <a:buNone/>
              <a:defRPr sz="1350">
                <a:effectLst/>
              </a:defRPr>
            </a:lvl4pPr>
            <a:lvl5pPr marL="1371600" indent="0">
              <a:buNone/>
              <a:defRPr sz="1350">
                <a:effectLst/>
              </a:defRPr>
            </a:lvl5pPr>
            <a:lvl6pPr marL="1714500" indent="0">
              <a:buNone/>
              <a:defRPr sz="1350">
                <a:effectLst/>
              </a:defRPr>
            </a:lvl6pPr>
            <a:lvl7pPr marL="2057400" indent="0">
              <a:buNone/>
              <a:defRPr sz="1350">
                <a:effectLst/>
              </a:defRPr>
            </a:lvl7pPr>
            <a:lvl8pPr marL="2400300" indent="0">
              <a:buNone/>
              <a:defRPr sz="1350">
                <a:effectLst/>
              </a:defRPr>
            </a:lvl8pPr>
            <a:lvl9pPr marL="2743200" indent="0">
              <a:buNone/>
              <a:defRPr sz="1350">
                <a:effectLst/>
              </a:defRPr>
            </a:lvl9pPr>
          </a:lstStyle>
          <a:p>
            <a:pPr lvl="0" fontAlgn="base"/>
            <a:r>
              <a:rPr lang="zh-CN" altLang="en-US" strike="noStrike" noProof="1" smtClean="0">
                <a:effectLst/>
              </a:rPr>
              <a:t>单击此处编辑母版文本样式</a:t>
            </a:r>
          </a:p>
        </p:txBody>
      </p:sp>
      <p:sp>
        <p:nvSpPr>
          <p:cNvPr id="6" name="内容占位符 5"/>
          <p:cNvSpPr>
            <a:spLocks noGrp="1"/>
          </p:cNvSpPr>
          <p:nvPr>
            <p:ph sz="quarter" idx="4"/>
          </p:nvPr>
        </p:nvSpPr>
        <p:spPr>
          <a:xfrm>
            <a:off x="4692704" y="2665379"/>
            <a:ext cx="3673182" cy="3524284"/>
          </a:xfrm>
          <a:effectLst/>
        </p:spPr>
        <p:txBody>
          <a:body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7" name="日期占位符 6"/>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8" name="页脚占位符 7"/>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9" name="灯片编号占位符 8"/>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pPr fontAlgn="base"/>
            <a:r>
              <a:rPr lang="zh-CN" altLang="en-US" strike="noStrike" noProof="1" smtClean="0">
                <a:effectLst/>
              </a:rPr>
              <a:t>单击此处编辑母版标题样式</a:t>
            </a:r>
            <a:endParaRPr lang="zh-CN" altLang="en-US" strike="noStrike" noProof="1">
              <a:effectLst/>
            </a:endParaRPr>
          </a:p>
        </p:txBody>
      </p:sp>
      <p:sp>
        <p:nvSpPr>
          <p:cNvPr id="3" name="日期占位符 2"/>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4" name="页脚占位符 3"/>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5" name="灯片编号占位符 4"/>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a:effectLst/>
      </p:grpSpPr>
      <p:sp>
        <p:nvSpPr>
          <p:cNvPr id="2" name="日期占位符 1"/>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3" name="页脚占位符 2"/>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4" name="灯片编号占位符 3"/>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内容与标题">
    <p:spTree>
      <p:nvGrpSpPr>
        <p:cNvPr id="1" name=""/>
        <p:cNvGrpSpPr/>
        <p:nvPr/>
      </p:nvGrpSpPr>
      <p:grpSpPr>
        <a:xfrm>
          <a:off x="0" y="0"/>
          <a:ext cx="0" cy="0"/>
        </a:xfrm>
        <a:effectLst/>
      </p:grpSpPr>
      <p:sp>
        <p:nvSpPr>
          <p:cNvPr id="2" name="标题 1"/>
          <p:cNvSpPr>
            <a:spLocks noGrp="1"/>
          </p:cNvSpPr>
          <p:nvPr>
            <p:ph type="title"/>
          </p:nvPr>
        </p:nvSpPr>
        <p:spPr>
          <a:xfrm>
            <a:off x="629841" y="457200"/>
            <a:ext cx="2949178" cy="1600200"/>
          </a:xfrm>
          <a:effectLst/>
        </p:spPr>
        <p:txBody>
          <a:bodyPr anchor="b"/>
          <a:lstStyle>
            <a:lvl1pPr>
              <a:defRPr sz="24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内容占位符 2"/>
          <p:cNvSpPr>
            <a:spLocks noGrp="1"/>
          </p:cNvSpPr>
          <p:nvPr>
            <p:ph idx="1"/>
          </p:nvPr>
        </p:nvSpPr>
        <p:spPr>
          <a:xfrm>
            <a:off x="3887391" y="987425"/>
            <a:ext cx="4629150" cy="4873625"/>
          </a:xfrm>
          <a:effectLst/>
        </p:spPr>
        <p:txBody>
          <a:bodyPr/>
          <a:lstStyle>
            <a:lvl1pPr>
              <a:defRPr sz="2400">
                <a:effectLst/>
              </a:defRPr>
            </a:lvl1pPr>
            <a:lvl2pPr>
              <a:defRPr sz="2100">
                <a:effectLst/>
              </a:defRPr>
            </a:lvl2pPr>
            <a:lvl3pPr>
              <a:defRPr sz="1800">
                <a:effectLst/>
              </a:defRPr>
            </a:lvl3pPr>
            <a:lvl4pPr>
              <a:defRPr sz="1500">
                <a:effectLst/>
              </a:defRPr>
            </a:lvl4pPr>
            <a:lvl5pPr>
              <a:defRPr sz="1500">
                <a:effectLst/>
              </a:defRPr>
            </a:lvl5pPr>
            <a:lvl6pPr>
              <a:defRPr sz="1500">
                <a:effectLst/>
              </a:defRPr>
            </a:lvl6pPr>
            <a:lvl7pPr>
              <a:defRPr sz="1500">
                <a:effectLst/>
              </a:defRPr>
            </a:lvl7pPr>
            <a:lvl8pPr>
              <a:defRPr sz="1500">
                <a:effectLst/>
              </a:defRPr>
            </a:lvl8pPr>
            <a:lvl9pPr>
              <a:defRPr sz="1500">
                <a:effectLst/>
              </a:defRPr>
            </a:lvl9pPr>
          </a:lstStyle>
          <a:p>
            <a:pPr lvl="0" fontAlgn="base"/>
            <a:r>
              <a:rPr lang="zh-CN" altLang="en-US" strike="noStrike" noProof="1" smtClean="0">
                <a:effectLst/>
              </a:rPr>
              <a:t>单击此处编辑母版文本样式</a:t>
            </a:r>
          </a:p>
          <a:p>
            <a:pPr lvl="1" fontAlgn="base"/>
            <a:r>
              <a:rPr lang="zh-CN" altLang="en-US" strike="noStrike" noProof="1" smtClean="0">
                <a:effectLst/>
              </a:rPr>
              <a:t>第二级</a:t>
            </a:r>
          </a:p>
          <a:p>
            <a:pPr lvl="2" fontAlgn="base"/>
            <a:r>
              <a:rPr lang="zh-CN" altLang="en-US" strike="noStrike" noProof="1" smtClean="0">
                <a:effectLst/>
              </a:rPr>
              <a:t>第三级</a:t>
            </a:r>
          </a:p>
          <a:p>
            <a:pPr lvl="3" fontAlgn="base"/>
            <a:r>
              <a:rPr lang="zh-CN" altLang="en-US" strike="noStrike" noProof="1" smtClean="0">
                <a:effectLst/>
              </a:rPr>
              <a:t>第四级</a:t>
            </a:r>
          </a:p>
          <a:p>
            <a:pPr lvl="4" fontAlgn="base"/>
            <a:r>
              <a:rPr lang="zh-CN" altLang="en-US" strike="noStrike" noProof="1" smtClean="0">
                <a:effectLst/>
              </a:rPr>
              <a:t>第五级</a:t>
            </a:r>
            <a:endParaRPr lang="zh-CN" altLang="en-US" strike="noStrike" noProof="1">
              <a:effectLst/>
            </a:endParaRPr>
          </a:p>
        </p:txBody>
      </p:sp>
      <p:sp>
        <p:nvSpPr>
          <p:cNvPr id="4" name="文本占位符 3"/>
          <p:cNvSpPr>
            <a:spLocks noGrp="1"/>
          </p:cNvSpPr>
          <p:nvPr>
            <p:ph type="body" sz="half" idx="2"/>
          </p:nvPr>
        </p:nvSpPr>
        <p:spPr>
          <a:xfrm>
            <a:off x="629841" y="2057400"/>
            <a:ext cx="2949178" cy="3811588"/>
          </a:xfrm>
          <a:effectLst/>
        </p:spPr>
        <p:txBody>
          <a:bodyPr/>
          <a:lstStyle>
            <a:lvl1pPr marL="0" indent="0">
              <a:buNone/>
              <a:defRPr sz="1200">
                <a:effectLst/>
              </a:defRPr>
            </a:lvl1pPr>
            <a:lvl2pPr marL="342900" indent="0">
              <a:buNone/>
              <a:defRPr sz="1050">
                <a:effectLst/>
              </a:defRPr>
            </a:lvl2pPr>
            <a:lvl3pPr marL="685800" indent="0">
              <a:buNone/>
              <a:defRPr sz="900">
                <a:effectLst/>
              </a:defRPr>
            </a:lvl3pPr>
            <a:lvl4pPr marL="1028700" indent="0">
              <a:buNone/>
              <a:defRPr sz="750">
                <a:effectLst/>
              </a:defRPr>
            </a:lvl4pPr>
            <a:lvl5pPr marL="1371600" indent="0">
              <a:buNone/>
              <a:defRPr sz="750">
                <a:effectLst/>
              </a:defRPr>
            </a:lvl5pPr>
            <a:lvl6pPr marL="1714500" indent="0">
              <a:buNone/>
              <a:defRPr sz="750">
                <a:effectLst/>
              </a:defRPr>
            </a:lvl6pPr>
            <a:lvl7pPr marL="2057400" indent="0">
              <a:buNone/>
              <a:defRPr sz="750">
                <a:effectLst/>
              </a:defRPr>
            </a:lvl7pPr>
            <a:lvl8pPr marL="2400300" indent="0">
              <a:buNone/>
              <a:defRPr sz="750">
                <a:effectLst/>
              </a:defRPr>
            </a:lvl8pPr>
            <a:lvl9pPr marL="2743200" indent="0">
              <a:buNone/>
              <a:defRPr sz="750">
                <a:effectLst/>
              </a:defRPr>
            </a:lvl9pPr>
          </a:lstStyle>
          <a:p>
            <a:pPr lvl="0" fontAlgn="base"/>
            <a:r>
              <a:rPr lang="zh-CN" altLang="en-US" strike="noStrike" noProof="1" smtClean="0">
                <a:effectLst/>
              </a:rPr>
              <a:t>单击此处编辑母版文本样式</a:t>
            </a: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图片与标题">
    <p:spTree>
      <p:nvGrpSpPr>
        <p:cNvPr id="1" name=""/>
        <p:cNvGrpSpPr/>
        <p:nvPr/>
      </p:nvGrpSpPr>
      <p:grpSpPr>
        <a:xfrm>
          <a:off x="0" y="0"/>
          <a:ext cx="0" cy="0"/>
        </a:xfrm>
        <a:effectLst/>
      </p:grpSpPr>
      <p:sp>
        <p:nvSpPr>
          <p:cNvPr id="2" name="标题 1"/>
          <p:cNvSpPr>
            <a:spLocks noGrp="1"/>
          </p:cNvSpPr>
          <p:nvPr>
            <p:ph type="title"/>
          </p:nvPr>
        </p:nvSpPr>
        <p:spPr>
          <a:xfrm>
            <a:off x="629841" y="457200"/>
            <a:ext cx="3124012" cy="1600200"/>
          </a:xfrm>
          <a:effectLst/>
        </p:spPr>
        <p:txBody>
          <a:bodyPr anchor="b"/>
          <a:lstStyle>
            <a:lvl1pPr>
              <a:defRPr sz="2400">
                <a:effectLst/>
              </a:defRPr>
            </a:lvl1pPr>
          </a:lstStyle>
          <a:p>
            <a:pPr fontAlgn="base"/>
            <a:r>
              <a:rPr lang="zh-CN" altLang="en-US" strike="noStrike" noProof="1" smtClean="0">
                <a:effectLst/>
              </a:rPr>
              <a:t>单击此处编辑母版标题样式</a:t>
            </a:r>
            <a:endParaRPr lang="zh-CN" altLang="en-US" strike="noStrike" noProof="1">
              <a:effectLst/>
            </a:endParaRPr>
          </a:p>
        </p:txBody>
      </p:sp>
      <p:sp>
        <p:nvSpPr>
          <p:cNvPr id="3" name="图片占位符 2"/>
          <p:cNvSpPr>
            <a:spLocks noGrp="1"/>
          </p:cNvSpPr>
          <p:nvPr>
            <p:ph type="pic" idx="1"/>
          </p:nvPr>
        </p:nvSpPr>
        <p:spPr>
          <a:xfrm>
            <a:off x="3887391" y="457201"/>
            <a:ext cx="4629150" cy="5403850"/>
          </a:xfrm>
          <a:effectLst/>
        </p:spPr>
        <p:txBody>
          <a:bodyPr/>
          <a:lstStyle>
            <a:lvl1pPr marL="0" indent="0">
              <a:buNone/>
              <a:defRPr sz="2400">
                <a:effectLst/>
              </a:defRPr>
            </a:lvl1pPr>
            <a:lvl2pPr marL="342900" indent="0">
              <a:buNone/>
              <a:defRPr sz="2100">
                <a:effectLst/>
              </a:defRPr>
            </a:lvl2pPr>
            <a:lvl3pPr marL="685800" indent="0">
              <a:buNone/>
              <a:defRPr sz="1800">
                <a:effectLst/>
              </a:defRPr>
            </a:lvl3pPr>
            <a:lvl4pPr marL="1028700" indent="0">
              <a:buNone/>
              <a:defRPr sz="1500">
                <a:effectLst/>
              </a:defRPr>
            </a:lvl4pPr>
            <a:lvl5pPr marL="1371600" indent="0">
              <a:buNone/>
              <a:defRPr sz="1500">
                <a:effectLst/>
              </a:defRPr>
            </a:lvl5pPr>
            <a:lvl6pPr marL="1714500" indent="0">
              <a:buNone/>
              <a:defRPr sz="1500">
                <a:effectLst/>
              </a:defRPr>
            </a:lvl6pPr>
            <a:lvl7pPr marL="2057400" indent="0">
              <a:buNone/>
              <a:defRPr sz="1500">
                <a:effectLst/>
              </a:defRPr>
            </a:lvl7pPr>
            <a:lvl8pPr marL="2400300" indent="0">
              <a:buNone/>
              <a:defRPr sz="1500">
                <a:effectLst/>
              </a:defRPr>
            </a:lvl8pPr>
            <a:lvl9pPr marL="2743200" indent="0">
              <a:buNone/>
              <a:defRPr sz="1500">
                <a:effectLst/>
              </a:defRPr>
            </a:lvl9pPr>
          </a:lstStyle>
          <a:p>
            <a:pPr fontAlgn="base"/>
            <a:endParaRPr lang="zh-CN" altLang="en-US" strike="noStrike" noProof="1">
              <a:effectLst/>
            </a:endParaRPr>
          </a:p>
        </p:txBody>
      </p:sp>
      <p:sp>
        <p:nvSpPr>
          <p:cNvPr id="4" name="文本占位符 3"/>
          <p:cNvSpPr>
            <a:spLocks noGrp="1"/>
          </p:cNvSpPr>
          <p:nvPr>
            <p:ph type="body" sz="half" idx="2"/>
          </p:nvPr>
        </p:nvSpPr>
        <p:spPr>
          <a:xfrm>
            <a:off x="629841" y="2057400"/>
            <a:ext cx="3124012" cy="3811588"/>
          </a:xfrm>
          <a:effectLst/>
        </p:spPr>
        <p:txBody>
          <a:bodyPr/>
          <a:lstStyle>
            <a:lvl1pPr marL="0" indent="0">
              <a:buNone/>
              <a:defRPr sz="1500">
                <a:effectLst/>
              </a:defRPr>
            </a:lvl1pPr>
            <a:lvl2pPr marL="342900" indent="0">
              <a:buNone/>
              <a:defRPr sz="1350">
                <a:effectLst/>
              </a:defRPr>
            </a:lvl2pPr>
            <a:lvl3pPr marL="685800" indent="0">
              <a:buNone/>
              <a:defRPr sz="1200">
                <a:effectLst/>
              </a:defRPr>
            </a:lvl3pPr>
            <a:lvl4pPr marL="1028700" indent="0">
              <a:buNone/>
              <a:defRPr sz="1050">
                <a:effectLst/>
              </a:defRPr>
            </a:lvl4pPr>
            <a:lvl5pPr marL="1371600" indent="0">
              <a:buNone/>
              <a:defRPr sz="1050">
                <a:effectLst/>
              </a:defRPr>
            </a:lvl5pPr>
            <a:lvl6pPr marL="1714500" indent="0">
              <a:buNone/>
              <a:defRPr sz="1050">
                <a:effectLst/>
              </a:defRPr>
            </a:lvl6pPr>
            <a:lvl7pPr marL="2057400" indent="0">
              <a:buNone/>
              <a:defRPr sz="1050">
                <a:effectLst/>
              </a:defRPr>
            </a:lvl7pPr>
            <a:lvl8pPr marL="2400300" indent="0">
              <a:buNone/>
              <a:defRPr sz="1050">
                <a:effectLst/>
              </a:defRPr>
            </a:lvl8pPr>
            <a:lvl9pPr marL="2743200" indent="0">
              <a:buNone/>
              <a:defRPr sz="1050">
                <a:effectLst/>
              </a:defRPr>
            </a:lvl9pPr>
          </a:lstStyle>
          <a:p>
            <a:pPr lvl="0" fontAlgn="base"/>
            <a:r>
              <a:rPr lang="zh-CN" altLang="en-US" strike="noStrike" noProof="1" smtClean="0">
                <a:effectLst/>
              </a:rPr>
              <a:t>单击此处编辑母版文本样式</a:t>
            </a:r>
          </a:p>
        </p:txBody>
      </p:sp>
      <p:sp>
        <p:nvSpPr>
          <p:cNvPr id="5" name="日期占位符 4"/>
          <p:cNvSpPr>
            <a:spLocks noGrp="1"/>
          </p:cNvSpPr>
          <p:nvPr>
            <p:ph type="dt" sz="half" idx="10"/>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6" name="页脚占位符 5"/>
          <p:cNvSpPr>
            <a:spLocks noGrp="1"/>
          </p:cNvSpPr>
          <p:nvPr>
            <p:ph type="ftr" sz="quarter" idx="11"/>
          </p:nvPr>
        </p:nvSpPr>
        <p:spPr>
          <a:effectLst/>
        </p:spPr>
        <p:txBody>
          <a:body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7" name="灯片编号占位符 6"/>
          <p:cNvSpPr>
            <a:spLocks noGrp="1"/>
          </p:cNvSpPr>
          <p:nvPr>
            <p:ph type="sldNum" sz="quarter" idx="12"/>
          </p:nvPr>
        </p:nvSpPr>
        <p:spPr>
          <a:effectLst/>
        </p:spPr>
        <p:txBody>
          <a:body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a:effectLst/>
      </p:grpSpPr>
      <p:sp>
        <p:nvSpPr>
          <p:cNvPr id="1026" name="Rectangle 2"/>
          <p:cNvSpPr>
            <a:spLocks noGrp="1"/>
          </p:cNvSpPr>
          <p:nvPr>
            <p:ph type="title"/>
          </p:nvPr>
        </p:nvSpPr>
        <p:spPr>
          <a:xfrm>
            <a:off x="457200" y="274638"/>
            <a:ext cx="8229600" cy="1143000"/>
          </a:xfrm>
          <a:prstGeom prst="rect">
            <a:avLst/>
          </a:prstGeom>
          <a:noFill/>
          <a:ln w="9525">
            <a:noFill/>
          </a:ln>
          <a:effectLst/>
        </p:spPr>
        <p:txBody>
          <a:bodyPr anchor="ctr"/>
          <a:lstStyle/>
          <a:p>
            <a:pPr lvl="0"/>
            <a:r>
              <a:rPr lang="zh-CN" altLang="en-US">
                <a:effectLst/>
              </a:rPr>
              <a:t>单击此处编辑母版标题样式</a:t>
            </a:r>
          </a:p>
        </p:txBody>
      </p:sp>
      <p:sp>
        <p:nvSpPr>
          <p:cNvPr id="1027" name="Rectangle 3"/>
          <p:cNvSpPr>
            <a:spLocks noGrp="1"/>
          </p:cNvSpPr>
          <p:nvPr>
            <p:ph type="body" idx="1"/>
          </p:nvPr>
        </p:nvSpPr>
        <p:spPr>
          <a:xfrm>
            <a:off x="457200" y="1600200"/>
            <a:ext cx="8229600" cy="4525963"/>
          </a:xfrm>
          <a:prstGeom prst="rect">
            <a:avLst/>
          </a:prstGeom>
          <a:noFill/>
          <a:ln w="9525">
            <a:noFill/>
          </a:ln>
          <a:effectLst/>
        </p:spPr>
        <p:txBody>
          <a:bodyPr anchor="t"/>
          <a:lstStyle/>
          <a:p>
            <a:pPr lvl="0"/>
            <a:r>
              <a:rPr lang="zh-CN" altLang="en-US">
                <a:effectLst/>
              </a:rPr>
              <a:t>单击此处编辑母版文本样式</a:t>
            </a:r>
          </a:p>
          <a:p>
            <a:pPr lvl="1" indent="-285750"/>
            <a:r>
              <a:rPr lang="zh-CN" altLang="en-US">
                <a:effectLst/>
              </a:rPr>
              <a:t>第二级</a:t>
            </a:r>
          </a:p>
          <a:p>
            <a:pPr lvl="2" indent="-228600"/>
            <a:r>
              <a:rPr lang="zh-CN" altLang="en-US">
                <a:effectLst/>
              </a:rPr>
              <a:t>第三级</a:t>
            </a:r>
          </a:p>
          <a:p>
            <a:pPr lvl="3" indent="-228600"/>
            <a:r>
              <a:rPr lang="zh-CN" altLang="en-US">
                <a:effectLst/>
              </a:rPr>
              <a:t>第四级</a:t>
            </a:r>
          </a:p>
          <a:p>
            <a:pPr lvl="4" indent="-228600"/>
            <a:r>
              <a:rPr lang="zh-CN" altLang="en-US">
                <a:effectLst/>
              </a:rPr>
              <a:t>第五级</a:t>
            </a:r>
          </a:p>
        </p:txBody>
      </p:sp>
      <p:sp>
        <p:nvSpPr>
          <p:cNvPr id="1028" name="Rectangle 4"/>
          <p:cNvSpPr>
            <a:spLocks noGrp="1"/>
          </p:cNvSpPr>
          <p:nvPr>
            <p:ph type="dt" sz="half" idx="2"/>
          </p:nvPr>
        </p:nvSpPr>
        <p:spPr>
          <a:xfrm>
            <a:off x="457200" y="6245225"/>
            <a:ext cx="2133600" cy="476250"/>
          </a:xfrm>
          <a:prstGeom prst="rect">
            <a:avLst/>
          </a:prstGeom>
          <a:noFill/>
          <a:ln w="9525">
            <a:noFill/>
          </a:ln>
          <a:effectLst/>
        </p:spPr>
        <p:txBody>
          <a:bodyPr wrap="square" anchor="t"/>
          <a:lstStyle>
            <a:lvl1pP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1029" name="Rectangle 5"/>
          <p:cNvSpPr>
            <a:spLocks noGrp="1"/>
          </p:cNvSpPr>
          <p:nvPr>
            <p:ph type="ftr" sz="quarter" idx="3"/>
          </p:nvPr>
        </p:nvSpPr>
        <p:spPr>
          <a:xfrm>
            <a:off x="3124200" y="6245225"/>
            <a:ext cx="2895600" cy="476250"/>
          </a:xfrm>
          <a:prstGeom prst="rect">
            <a:avLst/>
          </a:prstGeom>
          <a:noFill/>
          <a:ln w="9525">
            <a:noFill/>
          </a:ln>
          <a:effectLst/>
        </p:spPr>
        <p:txBody>
          <a:bodyPr wrap="square" anchor="t"/>
          <a:lstStyle>
            <a:lvl1pPr algn="ct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1030" name="Rectangle 6"/>
          <p:cNvSpPr>
            <a:spLocks noGrp="1"/>
          </p:cNvSpPr>
          <p:nvPr>
            <p:ph type="sldNum" sz="quarter" idx="4"/>
          </p:nvPr>
        </p:nvSpPr>
        <p:spPr>
          <a:xfrm>
            <a:off x="6553200" y="6245225"/>
            <a:ext cx="2133600" cy="476250"/>
          </a:xfrm>
          <a:prstGeom prst="rect">
            <a:avLst/>
          </a:prstGeom>
          <a:noFill/>
          <a:ln w="9525">
            <a:noFill/>
          </a:ln>
          <a:effectLst/>
        </p:spPr>
        <p:txBody>
          <a:bodyPr wrap="square" anchor="t"/>
          <a:lstStyle>
            <a:lvl1pPr algn="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0" lvl="0" indent="0" algn="ctr" defTabSz="914400" eaLnBrk="0" fontAlgn="base" latinLnBrk="0" hangingPunct="0">
        <a:lnSpc>
          <a:spcPct val="100000"/>
        </a:lnSpc>
        <a:spcBef>
          <a:spcPct val="0"/>
        </a:spcBef>
        <a:spcAft>
          <a:spcPct val="0"/>
        </a:spcAft>
        <a:buNone/>
        <a:defRPr sz="4400" kern="1200">
          <a:solidFill>
            <a:schemeClr val="tx2"/>
          </a:solidFill>
          <a:effectLst/>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kern="1200">
          <a:solidFill>
            <a:schemeClr val="tx1"/>
          </a:solidFill>
          <a:effectLst/>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kern="1200">
          <a:solidFill>
            <a:schemeClr val="tx1"/>
          </a:solidFill>
          <a:effectLst/>
          <a:latin typeface="Arial" panose="020b0604020202020204" pitchFamily="34" charset="0"/>
          <a:ea typeface="宋体" panose="02010600030101010101" pitchFamily="2" charset="-122"/>
          <a:cs typeface="+mn-cs"/>
        </a:defRPr>
      </a:lvl2pPr>
      <a:lvl3pPr marL="1143000" lvl="2" indent="-228600" algn="l" defTabSz="914400" eaLnBrk="0" fontAlgn="base" latinLnBrk="0" hangingPunct="0">
        <a:lnSpc>
          <a:spcPct val="100000"/>
        </a:lnSpc>
        <a:spcBef>
          <a:spcPct val="20000"/>
        </a:spcBef>
        <a:spcAft>
          <a:spcPct val="0"/>
        </a:spcAft>
        <a:buChar char="•"/>
        <a:defRPr sz="2400" kern="1200">
          <a:solidFill>
            <a:schemeClr val="tx1"/>
          </a:solidFill>
          <a:effectLst/>
          <a:latin typeface="Arial" panose="020b0604020202020204" pitchFamily="34" charset="0"/>
          <a:ea typeface="宋体" panose="02010600030101010101" pitchFamily="2" charset="-122"/>
          <a:cs typeface="+mn-cs"/>
        </a:defRPr>
      </a:lvl3pPr>
      <a:lvl4pPr marL="1600200" lvl="3"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4pPr>
      <a:lvl5pPr marL="2057400" lvl="4"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5pPr>
      <a:lvl6pPr marL="2514600" lvl="5"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6pPr>
      <a:lvl7pPr marL="2971800" lvl="6"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7pPr>
      <a:lvl8pPr marL="3429000" lvl="7"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8pPr>
      <a:lvl9pPr marL="3886200" lvl="8"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a:effectLst/>
      </p:grpSpPr>
      <p:sp>
        <p:nvSpPr>
          <p:cNvPr id="1026" name="Rectangle 2"/>
          <p:cNvSpPr>
            <a:spLocks noGrp="1"/>
          </p:cNvSpPr>
          <p:nvPr>
            <p:ph type="title"/>
          </p:nvPr>
        </p:nvSpPr>
        <p:spPr>
          <a:xfrm>
            <a:off x="457200" y="274638"/>
            <a:ext cx="8229600" cy="1143000"/>
          </a:xfrm>
          <a:prstGeom prst="rect">
            <a:avLst/>
          </a:prstGeom>
          <a:noFill/>
          <a:ln w="9525">
            <a:noFill/>
          </a:ln>
          <a:effectLst/>
        </p:spPr>
        <p:txBody>
          <a:bodyPr anchor="ctr"/>
          <a:lstStyle/>
          <a:p>
            <a:pPr lvl="0"/>
            <a:r>
              <a:rPr lang="zh-CN" altLang="en-US">
                <a:effectLst/>
              </a:rPr>
              <a:t>单击此处编辑母版标题样式</a:t>
            </a:r>
          </a:p>
        </p:txBody>
      </p:sp>
      <p:sp>
        <p:nvSpPr>
          <p:cNvPr id="1027" name="Rectangle 3"/>
          <p:cNvSpPr>
            <a:spLocks noGrp="1"/>
          </p:cNvSpPr>
          <p:nvPr>
            <p:ph type="body" idx="1"/>
          </p:nvPr>
        </p:nvSpPr>
        <p:spPr>
          <a:xfrm>
            <a:off x="457200" y="1600200"/>
            <a:ext cx="8229600" cy="4525963"/>
          </a:xfrm>
          <a:prstGeom prst="rect">
            <a:avLst/>
          </a:prstGeom>
          <a:noFill/>
          <a:ln w="9525">
            <a:noFill/>
          </a:ln>
          <a:effectLst/>
        </p:spPr>
        <p:txBody>
          <a:bodyPr anchor="t"/>
          <a:lstStyle/>
          <a:p>
            <a:pPr lvl="0"/>
            <a:r>
              <a:rPr lang="zh-CN" altLang="en-US">
                <a:effectLst/>
              </a:rPr>
              <a:t>单击此处编辑母版文本样式</a:t>
            </a:r>
          </a:p>
          <a:p>
            <a:pPr lvl="1" indent="-285750"/>
            <a:r>
              <a:rPr lang="zh-CN" altLang="en-US">
                <a:effectLst/>
              </a:rPr>
              <a:t>第二级</a:t>
            </a:r>
          </a:p>
          <a:p>
            <a:pPr lvl="2" indent="-228600"/>
            <a:r>
              <a:rPr lang="zh-CN" altLang="en-US">
                <a:effectLst/>
              </a:rPr>
              <a:t>第三级</a:t>
            </a:r>
          </a:p>
          <a:p>
            <a:pPr lvl="3" indent="-228600"/>
            <a:r>
              <a:rPr lang="zh-CN" altLang="en-US">
                <a:effectLst/>
              </a:rPr>
              <a:t>第四级</a:t>
            </a:r>
          </a:p>
          <a:p>
            <a:pPr lvl="4" indent="-228600"/>
            <a:r>
              <a:rPr lang="zh-CN" altLang="en-US">
                <a:effectLst/>
              </a:rPr>
              <a:t>第五级</a:t>
            </a:r>
          </a:p>
        </p:txBody>
      </p:sp>
      <p:sp>
        <p:nvSpPr>
          <p:cNvPr id="1028" name="Rectangle 4"/>
          <p:cNvSpPr>
            <a:spLocks noGrp="1"/>
          </p:cNvSpPr>
          <p:nvPr>
            <p:ph type="dt" sz="half" idx="2"/>
          </p:nvPr>
        </p:nvSpPr>
        <p:spPr>
          <a:xfrm>
            <a:off x="457200" y="6245225"/>
            <a:ext cx="2133600" cy="476250"/>
          </a:xfrm>
          <a:prstGeom prst="rect">
            <a:avLst/>
          </a:prstGeom>
          <a:noFill/>
          <a:ln w="9525">
            <a:noFill/>
          </a:ln>
          <a:effectLst/>
        </p:spPr>
        <p:txBody>
          <a:bodyPr wrap="square" anchor="t"/>
          <a:lstStyle>
            <a:lvl1pP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1029" name="Rectangle 5"/>
          <p:cNvSpPr>
            <a:spLocks noGrp="1"/>
          </p:cNvSpPr>
          <p:nvPr>
            <p:ph type="ftr" sz="quarter" idx="3"/>
          </p:nvPr>
        </p:nvSpPr>
        <p:spPr>
          <a:xfrm>
            <a:off x="3124200" y="6245225"/>
            <a:ext cx="2895600" cy="476250"/>
          </a:xfrm>
          <a:prstGeom prst="rect">
            <a:avLst/>
          </a:prstGeom>
          <a:noFill/>
          <a:ln w="9525">
            <a:noFill/>
          </a:ln>
          <a:effectLst/>
        </p:spPr>
        <p:txBody>
          <a:bodyPr wrap="square" anchor="t"/>
          <a:lstStyle>
            <a:lvl1pPr algn="ct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endParaRPr lang="en-US" altLang="x-none" strike="noStrike" noProof="1">
              <a:effectLst/>
              <a:ea typeface="宋体" panose="02010600030101010101" pitchFamily="2" charset="-122"/>
            </a:endParaRPr>
          </a:p>
        </p:txBody>
      </p:sp>
      <p:sp>
        <p:nvSpPr>
          <p:cNvPr id="1030" name="Rectangle 6"/>
          <p:cNvSpPr>
            <a:spLocks noGrp="1"/>
          </p:cNvSpPr>
          <p:nvPr>
            <p:ph type="sldNum" sz="quarter" idx="4"/>
          </p:nvPr>
        </p:nvSpPr>
        <p:spPr>
          <a:xfrm>
            <a:off x="6553200" y="6245225"/>
            <a:ext cx="2133600" cy="476250"/>
          </a:xfrm>
          <a:prstGeom prst="rect">
            <a:avLst/>
          </a:prstGeom>
          <a:noFill/>
          <a:ln w="9525">
            <a:noFill/>
          </a:ln>
          <a:effectLst/>
        </p:spPr>
        <p:txBody>
          <a:bodyPr wrap="square" anchor="t"/>
          <a:lstStyle>
            <a:lvl1pPr algn="r">
              <a:buFont typeface="Arial" panose="020b0604020202020204" pitchFamily="34" charset="0"/>
              <a:defRPr sz="1400" b="0">
                <a:solidFill>
                  <a:schemeClr val="tx1"/>
                </a:solidFill>
                <a:effectLst/>
                <a:latin typeface="Arial" panose="020b0604020202020204" pitchFamily="34" charset="0"/>
              </a:defRPr>
            </a:lvl1pPr>
          </a:lstStyle>
          <a:p>
            <a:pPr lvl="0" defTabSz="914400" eaLnBrk="1" fontAlgn="base" hangingPunct="1">
              <a:lnSpc>
                <a:spcPct val="100000"/>
              </a:lnSpc>
            </a:pPr>
            <a:fld id="{9A0DB2DC-4C9A-4742-B13C-FB6460FD3503}" type="slidenum">
              <a:rPr lang="zh-CN" altLang="en-US" strike="noStrike" noProof="1">
                <a:effectLst/>
                <a:latin typeface="Arial" panose="020b0604020202020204" pitchFamily="34" charset="0"/>
                <a:ea typeface="宋体" panose="02010600030101010101" pitchFamily="2" charset="-122"/>
                <a:cs typeface="+mn-cs"/>
              </a:rPr>
              <a:t/>
            </a:fld>
            <a:endParaRPr lang="zh-CN" altLang="en-US" strike="noStrike" noProof="1">
              <a:effectLst/>
              <a:latin typeface="Times New Roman" panose="02020603050405020304" pitchFamily="2"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marL="0" lvl="0" indent="0" algn="ctr" defTabSz="914400" eaLnBrk="0" fontAlgn="base" latinLnBrk="0" hangingPunct="0">
        <a:lnSpc>
          <a:spcPct val="100000"/>
        </a:lnSpc>
        <a:spcBef>
          <a:spcPct val="0"/>
        </a:spcBef>
        <a:spcAft>
          <a:spcPct val="0"/>
        </a:spcAft>
        <a:buNone/>
        <a:defRPr sz="4400" kern="1200">
          <a:solidFill>
            <a:schemeClr val="tx2"/>
          </a:solidFill>
          <a:effectLst/>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kern="1200">
          <a:solidFill>
            <a:schemeClr val="tx1"/>
          </a:solidFill>
          <a:effectLst/>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kern="1200">
          <a:solidFill>
            <a:schemeClr val="tx1"/>
          </a:solidFill>
          <a:effectLst/>
          <a:latin typeface="Arial" panose="020b0604020202020204" pitchFamily="34" charset="0"/>
          <a:ea typeface="宋体" panose="02010600030101010101" pitchFamily="2" charset="-122"/>
          <a:cs typeface="+mn-cs"/>
        </a:defRPr>
      </a:lvl2pPr>
      <a:lvl3pPr marL="1143000" lvl="2" indent="-228600" algn="l" defTabSz="914400" eaLnBrk="0" fontAlgn="base" latinLnBrk="0" hangingPunct="0">
        <a:lnSpc>
          <a:spcPct val="100000"/>
        </a:lnSpc>
        <a:spcBef>
          <a:spcPct val="20000"/>
        </a:spcBef>
        <a:spcAft>
          <a:spcPct val="0"/>
        </a:spcAft>
        <a:buChar char="•"/>
        <a:defRPr sz="2400" kern="1200">
          <a:solidFill>
            <a:schemeClr val="tx1"/>
          </a:solidFill>
          <a:effectLst/>
          <a:latin typeface="Arial" panose="020b0604020202020204" pitchFamily="34" charset="0"/>
          <a:ea typeface="宋体" panose="02010600030101010101" pitchFamily="2" charset="-122"/>
          <a:cs typeface="+mn-cs"/>
        </a:defRPr>
      </a:lvl3pPr>
      <a:lvl4pPr marL="1600200" lvl="3"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4pPr>
      <a:lvl5pPr marL="2057400" lvl="4"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5pPr>
      <a:lvl6pPr marL="2514600" lvl="5"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6pPr>
      <a:lvl7pPr marL="2971800" lvl="6"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7pPr>
      <a:lvl8pPr marL="3429000" lvl="7"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8pPr>
      <a:lvl9pPr marL="3886200" lvl="8" indent="-228600" algn="l" defTabSz="914400" eaLnBrk="0" fontAlgn="base" latinLnBrk="0" hangingPunct="0">
        <a:lnSpc>
          <a:spcPct val="100000"/>
        </a:lnSpc>
        <a:spcBef>
          <a:spcPct val="20000"/>
        </a:spcBef>
        <a:spcAft>
          <a:spcPct val="0"/>
        </a:spcAft>
        <a:buChar char="»"/>
        <a:defRPr sz="2000" kern="1200">
          <a:solidFill>
            <a:schemeClr val="tx1"/>
          </a:solidFill>
          <a:effectLst/>
          <a:latin typeface="Arial" panose="020b0604020202020204" pitchFamily="34" charset="0"/>
          <a:ea typeface="宋体" panose="02010600030101010101" pitchFamily="2" charset="-122"/>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2800" b="1" i="0" u="none" kern="1200" baseline="0">
          <a:solidFill>
            <a:srgbClr val="FF0000"/>
          </a:solidFill>
          <a:effectLst/>
          <a:latin typeface="Arial" panose="020b0604020202020204" pitchFamily="34" charset="0"/>
          <a:ea typeface="宋体" panose="02010600030101010101" pitchFamily="2" charset="-122"/>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5124" name="Rectangle 4"/>
          <p:cNvSpPr txBox="1"/>
          <p:nvPr/>
        </p:nvSpPr>
        <p:spPr>
          <a:xfrm>
            <a:off x="555625" y="530860"/>
            <a:ext cx="8033385" cy="2286000"/>
          </a:xfrm>
          <a:prstGeom prst="rect">
            <a:avLst/>
          </a:prstGeom>
          <a:noFill/>
          <a:ln w="9525">
            <a:noFill/>
          </a:ln>
          <a:effectLst>
            <a:outerShdw dist="53882" dir="2699999" algn="ctr" rotWithShape="0">
              <a:srgbClr val="000000"/>
            </a:outerShdw>
          </a:effectLst>
        </p:spPr>
        <p:txBody>
          <a:bodyPr anchor="ctr"/>
          <a:lstStyle/>
          <a:p>
            <a:pPr algn="ctr"/>
            <a:r>
              <a:rPr lang="zh-CN" sz="6600">
                <a:solidFill>
                  <a:schemeClr val="folHlink"/>
                </a:solidFill>
                <a:effectLst/>
                <a:latin typeface="Times New Roman" panose="02020603050405020304" pitchFamily="2" charset="0"/>
                <a:sym typeface="+mn-ea"/>
              </a:rPr>
              <a:t>新冠状病毒相关练习</a:t>
            </a:r>
            <a:endParaRPr lang="en-US" altLang="zh-CN" sz="6600" b="0">
              <a:solidFill>
                <a:schemeClr val="folHlink"/>
              </a:solidFill>
              <a:effectLst/>
              <a:latin typeface="Times New Roman" panose="02020603050405020304" pitchFamily="2" charset="0"/>
              <a:ea typeface="宋体" panose="02010600030101010101" pitchFamily="2" charset="-122"/>
              <a:sym typeface="+mn-ea"/>
            </a:endParaRPr>
          </a:p>
        </p:txBody>
      </p:sp>
      <p:sp>
        <p:nvSpPr>
          <p:cNvPr id="5125" name="TextBox 6"/>
          <p:cNvSpPr txBox="1"/>
          <p:nvPr/>
        </p:nvSpPr>
        <p:spPr>
          <a:xfrm>
            <a:off x="2221230" y="2310765"/>
            <a:ext cx="5206365" cy="645160"/>
          </a:xfrm>
          <a:prstGeom prst="rect">
            <a:avLst/>
          </a:prstGeom>
          <a:noFill/>
          <a:ln w="9525">
            <a:noFill/>
          </a:ln>
          <a:effectLst/>
        </p:spPr>
        <p:txBody>
          <a:bodyPr wrap="square" anchor="t">
            <a:spAutoFit/>
          </a:bodyPr>
          <a:lstStyle/>
          <a:p>
            <a:r>
              <a:rPr lang="en-US" altLang="zh-CN" sz="3600">
                <a:solidFill>
                  <a:schemeClr val="folHlink"/>
                </a:solidFill>
                <a:effectLst/>
                <a:latin typeface="Times New Roman" panose="02020603050405020304" pitchFamily="2" charset="0"/>
                <a:ea typeface="宋体" panose="02010600030101010101" pitchFamily="2" charset="-122"/>
              </a:rPr>
              <a:t>novel coronavirus </a:t>
            </a:r>
          </a:p>
        </p:txBody>
      </p:sp>
      <p:pic>
        <p:nvPicPr>
          <p:cNvPr id="4" name="图片 3"/>
          <p:cNvPicPr>
            <a:picLocks noChangeAspect="1"/>
          </p:cNvPicPr>
          <p:nvPr/>
        </p:nvPicPr>
        <p:blipFill>
          <a:blip r:embed="rId2"/>
          <a:stretch/>
        </p:blipFill>
        <p:spPr>
          <a:xfrm>
            <a:off x="2536825" y="3096895"/>
            <a:ext cx="4381500" cy="3372485"/>
          </a:xfrm>
          <a:prstGeom prst="rect">
            <a:avLst/>
          </a:prstGeom>
          <a:effectLst/>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C5DA"/>
        </a:solidFill>
        <a:effectLst/>
      </p:bgPr>
    </p:bg>
    <p:spTree>
      <p:nvGrpSpPr>
        <p:cNvPr id="1" name=""/>
        <p:cNvGrpSpPr/>
        <p:nvPr/>
      </p:nvGrpSpPr>
      <p:grpSpPr>
        <a:xfrm>
          <a:off x="0" y="0"/>
          <a:ext cx="0" cy="0"/>
        </a:xfrm>
        <a:effectLst/>
      </p:grpSpPr>
      <p:sp>
        <p:nvSpPr>
          <p:cNvPr id="6146" name="Rectangle 4"/>
          <p:cNvSpPr txBox="1"/>
          <p:nvPr/>
        </p:nvSpPr>
        <p:spPr>
          <a:xfrm>
            <a:off x="1635760" y="2522855"/>
            <a:ext cx="6020435" cy="2186305"/>
          </a:xfrm>
          <a:prstGeom prst="rect">
            <a:avLst/>
          </a:prstGeom>
          <a:solidFill>
            <a:schemeClr val="accent4">
              <a:lumMod val="75000"/>
              <a:lumOff val="25000"/>
            </a:schemeClr>
          </a:solidFill>
          <a:ln w="9525">
            <a:noFill/>
          </a:ln>
          <a:effectLst>
            <a:outerShdw dist="53882" dir="2699999" algn="ctr" rotWithShape="0">
              <a:srgbClr val="000000"/>
            </a:outerShdw>
          </a:effectLst>
        </p:spPr>
        <p:txBody>
          <a:bodyPr anchor="ctr"/>
          <a:lstStyle/>
          <a:p>
            <a:pPr algn="ctr"/>
            <a:r>
              <a:rPr lang="zh-CN" altLang="en-US" sz="6600" b="0">
                <a:solidFill>
                  <a:schemeClr val="folHlink"/>
                </a:solidFill>
                <a:effectLst/>
                <a:latin typeface="Arial" panose="020b0604020202020204" pitchFamily="34" charset="0"/>
                <a:ea typeface="宋体" panose="02010600030101010101" pitchFamily="2" charset="-122"/>
              </a:rPr>
              <a:t>七选五</a:t>
            </a: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 name="文本框 1"/>
          <p:cNvSpPr txBox="1"/>
          <p:nvPr/>
        </p:nvSpPr>
        <p:spPr>
          <a:xfrm>
            <a:off x="262890" y="264160"/>
            <a:ext cx="8280400" cy="6329045"/>
          </a:xfrm>
          <a:prstGeom prst="rect">
            <a:avLst/>
          </a:prstGeom>
          <a:solidFill>
            <a:srgbClr val="FFC5DA"/>
          </a:solidFill>
          <a:effectLst/>
        </p:spPr>
        <p:txBody>
          <a:bodyPr wrap="square" rtlCol="0" anchor="t">
            <a:spAutoFit/>
          </a:bodyPr>
          <a:lstStyle/>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How to keep yourself safe from new virus?</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After a new-typecoronavirus was detected in viral pneumonia cases in Central China's Wuhan citya month ago, more cases have been reported in recent days. _____1_____:</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1. Wear masksoutdoors</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●Wearing a mask is oneof the most effective ways to protect you from getting infected.</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●Make sure to wear itproperly by tightening up the nose clip and pulling the bottom of it over yourchin.</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●_____2_____, a mask isalso needed to prevent you from spreading germs to others.</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2. Cover yourcoughs and sneeze with tissue</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Cover your mouthand nose with a tissue when you cough or sneeze, or you can cough or sneezeinto your sleeve, but avoid covering with your hands directly.</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3. _____3_____ </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Wash your handswith soap and running water thoroughly for at least 15 seconds.</a:t>
            </a:r>
          </a:p>
        </p:txBody>
      </p:sp>
      <p:sp>
        <p:nvSpPr>
          <p:cNvPr id="4" name="文本框 3"/>
          <p:cNvSpPr txBox="1"/>
          <p:nvPr/>
        </p:nvSpPr>
        <p:spPr>
          <a:xfrm>
            <a:off x="6997700" y="1585595"/>
            <a:ext cx="459740" cy="521970"/>
          </a:xfrm>
          <a:prstGeom prst="rect">
            <a:avLst/>
          </a:prstGeom>
          <a:noFill/>
          <a:effectLst/>
        </p:spPr>
        <p:txBody>
          <a:bodyPr wrap="square" rtlCol="0">
            <a:spAutoFit/>
          </a:bodyPr>
          <a:lstStyle/>
          <a:p>
            <a:pPr algn="l"/>
            <a:r>
              <a:rPr lang="zh-CN" altLang="en-US">
                <a:effectLst/>
                <a:sym typeface="+mn-ea"/>
              </a:rPr>
              <a:t>G</a:t>
            </a:r>
            <a:endParaRPr lang="zh-CN" altLang="en-US">
              <a:effectLst/>
            </a:endParaRPr>
          </a:p>
        </p:txBody>
      </p:sp>
      <p:sp>
        <p:nvSpPr>
          <p:cNvPr id="5" name="文本框 4"/>
          <p:cNvSpPr txBox="1"/>
          <p:nvPr/>
        </p:nvSpPr>
        <p:spPr>
          <a:xfrm>
            <a:off x="1424305" y="3340100"/>
            <a:ext cx="400050" cy="521970"/>
          </a:xfrm>
          <a:prstGeom prst="rect">
            <a:avLst/>
          </a:prstGeom>
          <a:noFill/>
          <a:effectLst/>
        </p:spPr>
        <p:txBody>
          <a:bodyPr wrap="none" rtlCol="0">
            <a:spAutoFit/>
          </a:bodyPr>
          <a:lstStyle/>
          <a:p>
            <a:pPr algn="l"/>
            <a:r>
              <a:rPr lang="zh-CN" altLang="en-US">
                <a:effectLst/>
                <a:sym typeface="+mn-ea"/>
              </a:rPr>
              <a:t>F</a:t>
            </a:r>
            <a:endParaRPr lang="zh-CN" altLang="en-US">
              <a:effectLst/>
            </a:endParaRPr>
          </a:p>
        </p:txBody>
      </p:sp>
      <p:sp>
        <p:nvSpPr>
          <p:cNvPr id="6" name="文本框 5"/>
          <p:cNvSpPr txBox="1"/>
          <p:nvPr/>
        </p:nvSpPr>
        <p:spPr>
          <a:xfrm>
            <a:off x="1384935" y="5304790"/>
            <a:ext cx="439420" cy="521970"/>
          </a:xfrm>
          <a:prstGeom prst="rect">
            <a:avLst/>
          </a:prstGeom>
          <a:noFill/>
          <a:effectLst/>
        </p:spPr>
        <p:txBody>
          <a:bodyPr wrap="none" rtlCol="0">
            <a:spAutoFit/>
          </a:bodyPr>
          <a:lstStyle/>
          <a:p>
            <a:pPr algn="l"/>
            <a:r>
              <a:rPr lang="zh-CN" altLang="en-US">
                <a:effectLst/>
                <a:sym typeface="+mn-ea"/>
              </a:rPr>
              <a:t>C</a:t>
            </a:r>
            <a:endParaRPr lang="zh-CN" altLang="en-US">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3" presetClass="entr" presetSubtype="10" fill="hold" grpId="2"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 name="文本框 1"/>
          <p:cNvSpPr txBox="1"/>
          <p:nvPr/>
        </p:nvSpPr>
        <p:spPr>
          <a:xfrm>
            <a:off x="262890" y="264160"/>
            <a:ext cx="8280400" cy="6000750"/>
          </a:xfrm>
          <a:prstGeom prst="rect">
            <a:avLst/>
          </a:prstGeom>
          <a:solidFill>
            <a:srgbClr val="FFC5DA"/>
          </a:solidFill>
          <a:effectLst/>
        </p:spPr>
        <p:txBody>
          <a:bodyPr wrap="square" rtlCol="0" anchor="t">
            <a:spAutoFit/>
          </a:bodyPr>
          <a:lstStyle/>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Before eatingand after using the toilet</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After returninghome</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After touchingtrash or garbage</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After contactingwith animals or handling animal wastes</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4. Strengthen yourimmune system and exercise regularly</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Exerciseregularly is one of the most important ways to help you stay away from catchingany infections.</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Make sure thatshared spaces have good air flow and avoid going to crowded places such ashospitals, railway stations and airports. _____4_____.</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Seek promptmedical attention if you have symptoms of fever and respiratory infection.</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 Avoid closecontact with people who have flu or cold-like symptoms.</a:t>
            </a: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    ●_____5_____. Avoidcontact with wild animals or farmed livestock without any protection.</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p:txBody>
      </p:sp>
      <p:sp>
        <p:nvSpPr>
          <p:cNvPr id="3" name="文本框 2"/>
          <p:cNvSpPr txBox="1"/>
          <p:nvPr/>
        </p:nvSpPr>
        <p:spPr>
          <a:xfrm>
            <a:off x="1275715" y="4704080"/>
            <a:ext cx="2540000" cy="521970"/>
          </a:xfrm>
          <a:prstGeom prst="rect">
            <a:avLst/>
          </a:prstGeom>
          <a:noFill/>
          <a:effectLst/>
        </p:spPr>
        <p:txBody>
          <a:bodyPr wrap="square" rtlCol="0" anchor="t">
            <a:spAutoFit/>
          </a:bodyPr>
          <a:lstStyle/>
          <a:p>
            <a:r>
              <a:rPr lang="zh-CN" altLang="en-US">
                <a:effectLst/>
              </a:rPr>
              <a:t>B</a:t>
            </a:r>
          </a:p>
        </p:txBody>
      </p:sp>
      <p:sp>
        <p:nvSpPr>
          <p:cNvPr id="4" name="文本框 3"/>
          <p:cNvSpPr txBox="1"/>
          <p:nvPr/>
        </p:nvSpPr>
        <p:spPr>
          <a:xfrm>
            <a:off x="3815715" y="3003550"/>
            <a:ext cx="609600" cy="521970"/>
          </a:xfrm>
          <a:prstGeom prst="rect">
            <a:avLst/>
          </a:prstGeom>
          <a:noFill/>
          <a:effectLst/>
        </p:spPr>
        <p:txBody>
          <a:bodyPr wrap="square" rtlCol="0">
            <a:spAutoFit/>
          </a:bodyPr>
          <a:lstStyle/>
          <a:p>
            <a:pPr algn="l"/>
            <a:r>
              <a:rPr lang="zh-CN" altLang="en-US">
                <a:effectLst/>
                <a:sym typeface="+mn-ea"/>
              </a:rPr>
              <a:t>E</a:t>
            </a:r>
            <a:endParaRPr lang="zh-CN" altLang="en-US">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 name="文本框 1"/>
          <p:cNvSpPr txBox="1"/>
          <p:nvPr/>
        </p:nvSpPr>
        <p:spPr>
          <a:xfrm>
            <a:off x="262890" y="264160"/>
            <a:ext cx="8280400" cy="5344160"/>
          </a:xfrm>
          <a:prstGeom prst="rect">
            <a:avLst/>
          </a:prstGeom>
          <a:solidFill>
            <a:srgbClr val="FFC5DA"/>
          </a:solidFill>
          <a:effectLst/>
        </p:spPr>
        <p:txBody>
          <a:bodyPr wrap="square" rtlCol="0" anchor="t">
            <a:spAutoFit/>
          </a:bodyPr>
          <a:lstStyle/>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A. If your handsare not visibly dirty</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B. Eat thoroughlycooked meat and eggs</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C. Wash your handsfrequently and properly</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D. Protect yourselfand others from getting sick</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E. Wear a maskif transport or movement is necessary</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F. If you’renot feeling well or have symptoms of fever</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r>
              <a:rPr lang="zh-CN" altLang="en-US" sz="2400">
                <a:solidFill>
                  <a:schemeClr val="tx1"/>
                </a:solidFill>
                <a:effectLst/>
                <a:latin typeface="Times New Roman" panose="02020603050405020304" pitchFamily="2" charset="0"/>
                <a:cs typeface="Times New Roman" panose="02020603050405020304" pitchFamily="2" charset="0"/>
              </a:rPr>
              <a:t>G. To preventcatching the infection, here’s what you can do </a:t>
            </a: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a:p>
            <a:pPr>
              <a:lnSpc>
                <a:spcPts val="2560"/>
              </a:lnSpc>
            </a:pPr>
            <a:endParaRPr lang="zh-CN" altLang="en-US" sz="2400">
              <a:solidFill>
                <a:schemeClr val="tx1"/>
              </a:solidFill>
              <a:effectLst/>
              <a:latin typeface="Times New Roman" panose="02020603050405020304" pitchFamily="2" charset="0"/>
              <a:cs typeface="Times New Roman" panose="02020603050405020304" pitchFamily="2" charset="0"/>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C5DA"/>
        </a:solidFill>
        <a:effectLst/>
      </p:bgPr>
    </p:bg>
    <p:spTree>
      <p:nvGrpSpPr>
        <p:cNvPr id="1" name=""/>
        <p:cNvGrpSpPr/>
        <p:nvPr/>
      </p:nvGrpSpPr>
      <p:grpSpPr>
        <a:xfrm>
          <a:off x="0" y="0"/>
          <a:ext cx="0" cy="0"/>
        </a:xfrm>
        <a:effectLst/>
      </p:grpSpPr>
      <p:sp>
        <p:nvSpPr>
          <p:cNvPr id="6146" name="Rectangle 4"/>
          <p:cNvSpPr txBox="1"/>
          <p:nvPr/>
        </p:nvSpPr>
        <p:spPr>
          <a:xfrm>
            <a:off x="1635760" y="2522855"/>
            <a:ext cx="6020435" cy="2186305"/>
          </a:xfrm>
          <a:prstGeom prst="rect">
            <a:avLst/>
          </a:prstGeom>
          <a:solidFill>
            <a:schemeClr val="accent4">
              <a:lumMod val="75000"/>
              <a:lumOff val="25000"/>
            </a:schemeClr>
          </a:solidFill>
          <a:ln w="9525">
            <a:noFill/>
          </a:ln>
          <a:effectLst>
            <a:outerShdw dist="53882" dir="2699999" algn="ctr" rotWithShape="0">
              <a:srgbClr val="000000"/>
            </a:outerShdw>
          </a:effectLst>
        </p:spPr>
        <p:txBody>
          <a:bodyPr anchor="ctr"/>
          <a:lstStyle/>
          <a:p>
            <a:pPr algn="ctr"/>
            <a:r>
              <a:rPr lang="zh-CN" altLang="en-US" sz="6600" b="0">
                <a:solidFill>
                  <a:schemeClr val="folHlink"/>
                </a:solidFill>
                <a:effectLst/>
                <a:latin typeface="Arial" panose="020b0604020202020204" pitchFamily="34" charset="0"/>
                <a:ea typeface="宋体" panose="02010600030101010101" pitchFamily="2" charset="-122"/>
              </a:rPr>
              <a:t>阅读理解</a:t>
            </a: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endParaRPr lang="zh-CN" altLang="en-US">
              <a:effectLst/>
            </a:endParaRPr>
          </a:p>
        </p:txBody>
      </p:sp>
      <p:sp>
        <p:nvSpPr>
          <p:cNvPr id="3" name="内容占位符 2"/>
          <p:cNvSpPr>
            <a:spLocks noGrp="1"/>
          </p:cNvSpPr>
          <p:nvPr>
            <p:ph idx="1"/>
          </p:nvPr>
        </p:nvSpPr>
        <p:spPr>
          <a:xfrm>
            <a:off x="45720" y="168275"/>
            <a:ext cx="9052560" cy="6943725"/>
          </a:xfrm>
          <a:solidFill>
            <a:srgbClr val="FFECEC"/>
          </a:solidFill>
          <a:effectLst/>
        </p:spPr>
        <p:txBody>
          <a:bodyPr/>
          <a:lstStyle/>
          <a:p>
            <a:pPr>
              <a:lnSpc>
                <a:spcPts val="2680"/>
              </a:lnSpc>
              <a:spcBef>
                <a:spcPct val="0"/>
              </a:spcBef>
            </a:pPr>
            <a:r>
              <a:rPr lang="en-US" altLang="zh-CN" sz="2400">
                <a:effectLst/>
                <a:latin typeface="Times New Roman" panose="02020603050405020304" pitchFamily="2" charset="0"/>
                <a:cs typeface="Times New Roman" panose="02020603050405020304" pitchFamily="2" charset="0"/>
              </a:rPr>
              <a:t>      </a:t>
            </a:r>
            <a:r>
              <a:rPr lang="zh-CN" altLang="en-US" sz="2400">
                <a:effectLst/>
                <a:latin typeface="Times New Roman" panose="02020603050405020304" pitchFamily="2" charset="0"/>
                <a:cs typeface="Times New Roman" panose="02020603050405020304" pitchFamily="2" charset="0"/>
              </a:rPr>
              <a:t>A new Chinese coronavirus, a cousin of the SARS virus, has infected more than 1000 people since theoutbreak (爆发）began in Wuhan, China, in December. Scientist Leo Poon, who first </a:t>
            </a:r>
            <a:r>
              <a:rPr lang="zh-CN" altLang="en-US" sz="2400" u="sng">
                <a:effectLst/>
                <a:latin typeface="Times New Roman" panose="02020603050405020304" pitchFamily="2" charset="0"/>
                <a:cs typeface="Times New Roman" panose="02020603050405020304" pitchFamily="2" charset="0"/>
              </a:rPr>
              <a:t>decoded</a:t>
            </a:r>
            <a:r>
              <a:rPr lang="zh-CN" altLang="en-US" sz="2400">
                <a:effectLst/>
                <a:latin typeface="Times New Roman" panose="02020603050405020304" pitchFamily="2" charset="0"/>
                <a:cs typeface="Times New Roman" panose="02020603050405020304" pitchFamily="2" charset="0"/>
              </a:rPr>
              <a:t> the virus, thinks it likely started in an animal and spread to humans.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"What we know is it causes pneumonia （肺炎） and then doesn't respond to antibiotic（抗生素） treatment, which is not surprising, but then in terms of mortality （死亡率）, SARS kills 10% of the individuals," Poon, a virologist（病毒学家） at the School of Public Health at The University of Hong Kong, said.</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TheWorld Health Organizationoffered guidance to countries on how they can prepare for it, including how to monitor for the sick and how to treat patients.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Here are seven things you should know about a coronavirus.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What is a coronavirus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Coronaviruses are a large group of viruses that are common among animals. In rare cases, they are what scientists call zoonotic[ˌzəʊəˈnəʊtɪk]（人畜共患病）, meaning they can be transmitted from animals to humans, according to theUS Centers for Disease Control and Prevention.</a:t>
            </a: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endParaRPr lang="zh-CN" altLang="en-US">
              <a:effectLst/>
            </a:endParaRPr>
          </a:p>
        </p:txBody>
      </p:sp>
      <p:sp>
        <p:nvSpPr>
          <p:cNvPr id="3" name="内容占位符 2"/>
          <p:cNvSpPr>
            <a:spLocks noGrp="1"/>
          </p:cNvSpPr>
          <p:nvPr>
            <p:ph idx="1"/>
          </p:nvPr>
        </p:nvSpPr>
        <p:spPr>
          <a:xfrm>
            <a:off x="-17780" y="-43180"/>
            <a:ext cx="9052560" cy="6943725"/>
          </a:xfrm>
          <a:solidFill>
            <a:srgbClr val="FFECEC"/>
          </a:solidFill>
          <a:effectLst/>
        </p:spPr>
        <p:txBody>
          <a:bodyPr/>
          <a:lstStyle/>
          <a:p>
            <a:pPr>
              <a:lnSpc>
                <a:spcPts val="2680"/>
              </a:lnSpc>
              <a:spcBef>
                <a:spcPct val="0"/>
              </a:spcBef>
            </a:pPr>
            <a:r>
              <a:rPr lang="en-US" altLang="zh-CN" sz="2400">
                <a:effectLst/>
                <a:latin typeface="Times New Roman" panose="02020603050405020304" pitchFamily="2" charset="0"/>
                <a:cs typeface="Times New Roman" panose="02020603050405020304" pitchFamily="2" charset="0"/>
              </a:rPr>
              <a:t>      </a:t>
            </a:r>
            <a:r>
              <a:rPr lang="zh-CN" altLang="en-US" sz="2400">
                <a:effectLst/>
                <a:latin typeface="Times New Roman" panose="02020603050405020304" pitchFamily="2" charset="0"/>
                <a:cs typeface="Times New Roman" panose="02020603050405020304" pitchFamily="2" charset="0"/>
              </a:rPr>
              <a:t>ACoronavirus symptoms（症状）</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The viruses can make people sick, usually with a mild（轻度） to moderate（中度）upper respiratory tract illness（上呼吸道疾病）, similar to a common cold. Coronavirus symptoms include a runny nose, cough, sore throat, possibly a headache and maybe a fever, which can last for a couple of days.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For those with a weakened immune system, the elderly and the very young, there's a chance the virus could cause a lower, and much more serious, respiratory tract illness like a pneumonia or bronchitis[brɒŋˈkaɪtɪs]（支气管炎）.</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There are a handful of human coronaviruses that are known to be deadly.</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Middle East Respiratory Syndrome（中东呼吸综合征）, also known as the MERS virus, was first reported in the Middle East in 2012 and also causes respiratory problems, but those symptoms are much more severe. Three to four out of every 10 patients infected with MERS died, according to the CDC.</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a:t>
            </a:r>
            <a:r>
              <a:rPr lang="zh-CN" altLang="en-US" sz="2400">
                <a:effectLst/>
                <a:latin typeface="Times New Roman" panose="02020603050405020304" pitchFamily="2" charset="0"/>
                <a:cs typeface="Times New Roman" panose="02020603050405020304" pitchFamily="2" charset="0"/>
                <a:sym typeface="+mn-ea"/>
              </a:rPr>
              <a:t> Severe Acute Respiratory Syndrome（严重急性呼吸综合征）,also known as SARS, is the other coronavirus that can cause more severe symptoms. First identified in the Guangdong province in </a:t>
            </a:r>
            <a:endParaRPr lang="zh-CN" altLang="en-US" sz="2400">
              <a:effectLst/>
              <a:latin typeface="Times New Roman" panose="02020603050405020304" pitchFamily="2" charset="0"/>
              <a:cs typeface="Times New Roman" panose="02020603050405020304" pitchFamily="2" charset="0"/>
            </a:endParaRP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a:t>
            </a: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endParaRPr lang="zh-CN" altLang="en-US">
              <a:effectLst/>
            </a:endParaRPr>
          </a:p>
        </p:txBody>
      </p:sp>
      <p:sp>
        <p:nvSpPr>
          <p:cNvPr id="3" name="内容占位符 2"/>
          <p:cNvSpPr>
            <a:spLocks noGrp="1"/>
          </p:cNvSpPr>
          <p:nvPr>
            <p:ph idx="1"/>
          </p:nvPr>
        </p:nvSpPr>
        <p:spPr>
          <a:xfrm>
            <a:off x="-17780" y="-43180"/>
            <a:ext cx="9052560" cy="6943725"/>
          </a:xfrm>
          <a:solidFill>
            <a:srgbClr val="FFECEC"/>
          </a:solidFill>
          <a:effectLst/>
        </p:spPr>
        <p:txBody>
          <a:bodyPr/>
          <a:lstStyle/>
          <a:p>
            <a:pPr>
              <a:lnSpc>
                <a:spcPts val="2680"/>
              </a:lnSpc>
              <a:spcBef>
                <a:spcPct val="0"/>
              </a:spcBef>
            </a:pPr>
            <a:endParaRPr lang="zh-CN" altLang="en-US" sz="2400">
              <a:effectLst/>
              <a:latin typeface="Times New Roman" panose="02020603050405020304" pitchFamily="2" charset="0"/>
              <a:cs typeface="Times New Roman" panose="02020603050405020304" pitchFamily="2" charset="0"/>
            </a:endParaRP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southern China, according tothe WHO, it causes respiratory problems but can also cause diarrhea[ˌdaɪəˈriə]（腹泻）, fatigue （疲劳）, shortness of breath, respiratory distress （呼吸窘迫） and kidney failure （肾衰）. Depending on the patient's age, the death rate with SARS ranged from 0-50% of the cases, with older people being the most vulnerable.</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How it spreads</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Viruses can spread from human contact with animals. Scientists think MERS started in camels,according to the WHO.With SARS, scientistssuspected civet cats（狸猫）were to blame.</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When it comes to human-to-human transmission of the viruses, often it happens when someone comes into contact with the infected person's secretions [sɪˈkriːʃ(ə)n]（分泌物）.</a:t>
            </a:r>
          </a:p>
          <a:p>
            <a:pPr>
              <a:lnSpc>
                <a:spcPts val="2680"/>
              </a:lnSpc>
              <a:spcBef>
                <a:spcPct val="0"/>
              </a:spcBef>
            </a:pPr>
            <a:r>
              <a:rPr lang="zh-CN" altLang="en-US" sz="2400">
                <a:effectLst/>
                <a:latin typeface="Times New Roman" panose="02020603050405020304" pitchFamily="2" charset="0"/>
                <a:cs typeface="Times New Roman" panose="02020603050405020304" pitchFamily="2" charset="0"/>
              </a:rPr>
              <a:t>    Depending on how virulent [ˈvɪrələnt] （有毒的）the virus is, a cough, sneeze or handshake could cause exposure. The virus can also be transmitted by touching something an infected person has touched and then touching your mouth, nose or eyes. Caregivers （护理人员） can sometimes be exposed by handling a patient's waste,according to the CDC.</a:t>
            </a: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2" name="标题 1"/>
          <p:cNvSpPr>
            <a:spLocks noGrp="1"/>
          </p:cNvSpPr>
          <p:nvPr>
            <p:ph type="title"/>
          </p:nvPr>
        </p:nvSpPr>
        <p:spPr>
          <a:effectLst/>
        </p:spPr>
        <p:txBody>
          <a:bodyPr/>
          <a:lstStyle/>
          <a:p>
            <a:endParaRPr lang="zh-CN" altLang="en-US">
              <a:effectLst/>
            </a:endParaRPr>
          </a:p>
        </p:txBody>
      </p:sp>
      <p:sp>
        <p:nvSpPr>
          <p:cNvPr id="3" name="内容占位符 2"/>
          <p:cNvSpPr>
            <a:spLocks noGrp="1"/>
          </p:cNvSpPr>
          <p:nvPr>
            <p:ph idx="1"/>
          </p:nvPr>
        </p:nvSpPr>
        <p:spPr>
          <a:xfrm>
            <a:off x="15240" y="-1905"/>
            <a:ext cx="9540240" cy="6861810"/>
          </a:xfrm>
          <a:solidFill>
            <a:srgbClr val="FFECEC"/>
          </a:solidFill>
          <a:effectLst/>
        </p:spPr>
        <p:txBody>
          <a:bodyPr/>
          <a:lstStyle/>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1.  Which of thefollowing can explain the underlined word in paragraph 1 ?</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A. to find or discover sth.</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B.  to put sth. into a code</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C. to change sth. into ordinary language</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D. to change sth. into a form that can be processed </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2.  What are the symptomsof the novel Coronavirus ?</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A. much more severe upper respiratory tract illness</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B. a runny nose, cough, sore throat, possibly a headache andmaybe a fever</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C. diarrhea , fatigue, shortness of breath, respiratorydistress and kidney failure （肾衰）</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D. a mild to moderate upper respiratory tract illness,similar to a common cold.</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3.  How do the Viruses spread?</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A. Viruses can spread from human contact with animals.</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B. the viruses can transmit from human to human</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C. The viruses can be transmit</a:t>
            </a:r>
            <a:r>
              <a:rPr lang="en-US" altLang="zh-CN" sz="2400">
                <a:effectLst/>
                <a:latin typeface="Times New Roman" panose="02020603050405020304" pitchFamily="2" charset="0"/>
                <a:cs typeface="Times New Roman" panose="02020603050405020304" pitchFamily="2" charset="0"/>
              </a:rPr>
              <a:t>ted</a:t>
            </a:r>
            <a:r>
              <a:rPr lang="zh-CN" altLang="en-US" sz="2400">
                <a:effectLst/>
                <a:latin typeface="Times New Roman" panose="02020603050405020304" pitchFamily="2" charset="0"/>
                <a:cs typeface="Times New Roman" panose="02020603050405020304" pitchFamily="2" charset="0"/>
              </a:rPr>
              <a:t> by touching sth polluted and droplet transmission.</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D. The viruses can be transmitted by touching something an infected person has touched.</a:t>
            </a:r>
          </a:p>
          <a:p>
            <a:pPr>
              <a:lnSpc>
                <a:spcPts val="2380"/>
              </a:lnSpc>
              <a:spcBef>
                <a:spcPct val="0"/>
              </a:spcBef>
            </a:pPr>
            <a:r>
              <a:rPr lang="zh-CN" altLang="en-US" sz="2400">
                <a:effectLst/>
                <a:latin typeface="Times New Roman" panose="02020603050405020304" pitchFamily="2" charset="0"/>
                <a:cs typeface="Times New Roman" panose="02020603050405020304" pitchFamily="2" charset="0"/>
              </a:rPr>
              <a:t> </a:t>
            </a:r>
          </a:p>
        </p:txBody>
      </p:sp>
      <p:sp>
        <p:nvSpPr>
          <p:cNvPr id="4" name="文本框 3"/>
          <p:cNvSpPr txBox="1"/>
          <p:nvPr/>
        </p:nvSpPr>
        <p:spPr>
          <a:xfrm>
            <a:off x="1082040" y="274955"/>
            <a:ext cx="403225" cy="460375"/>
          </a:xfrm>
          <a:prstGeom prst="rect">
            <a:avLst/>
          </a:prstGeom>
          <a:noFill/>
          <a:effectLst/>
        </p:spPr>
        <p:txBody>
          <a:bodyPr wrap="none" rtlCol="0">
            <a:spAutoFit/>
          </a:bodyPr>
          <a:lstStyle/>
          <a:p>
            <a:pPr algn="l"/>
            <a:r>
              <a:rPr lang="en-US" altLang="zh-CN" sz="2400">
                <a:effectLst/>
                <a:latin typeface="Times New Roman" panose="02020603050405020304" pitchFamily="2" charset="0"/>
                <a:cs typeface="Times New Roman" panose="02020603050405020304" pitchFamily="2" charset="0"/>
                <a:sym typeface="+mn-ea"/>
              </a:rPr>
              <a:t>C</a:t>
            </a:r>
            <a:endParaRPr lang="zh-CN" altLang="en-US" sz="2400">
              <a:effectLst/>
              <a:latin typeface="Times New Roman" panose="02020603050405020304" pitchFamily="2" charset="0"/>
              <a:cs typeface="Times New Roman" panose="02020603050405020304" pitchFamily="2" charset="0"/>
            </a:endParaRPr>
          </a:p>
        </p:txBody>
      </p:sp>
      <p:sp>
        <p:nvSpPr>
          <p:cNvPr id="5" name="文本框 4"/>
          <p:cNvSpPr txBox="1"/>
          <p:nvPr/>
        </p:nvSpPr>
        <p:spPr>
          <a:xfrm>
            <a:off x="7094220" y="1850390"/>
            <a:ext cx="403225" cy="460375"/>
          </a:xfrm>
          <a:prstGeom prst="rect">
            <a:avLst/>
          </a:prstGeom>
          <a:noFill/>
          <a:effectLst/>
        </p:spPr>
        <p:txBody>
          <a:bodyPr wrap="none" rtlCol="0">
            <a:spAutoFit/>
          </a:bodyPr>
          <a:lstStyle/>
          <a:p>
            <a:pPr algn="l"/>
            <a:r>
              <a:rPr lang="en-US" altLang="zh-CN" sz="2400">
                <a:effectLst/>
                <a:latin typeface="Times New Roman" panose="02020603050405020304" pitchFamily="2" charset="0"/>
                <a:cs typeface="Times New Roman" panose="02020603050405020304" pitchFamily="2" charset="0"/>
                <a:sym typeface="+mn-ea"/>
              </a:rPr>
              <a:t>C</a:t>
            </a:r>
            <a:endParaRPr lang="zh-CN" altLang="en-US" sz="2400">
              <a:effectLst/>
              <a:latin typeface="Times New Roman" panose="02020603050405020304" pitchFamily="2" charset="0"/>
              <a:cs typeface="Times New Roman" panose="02020603050405020304" pitchFamily="2" charset="0"/>
            </a:endParaRPr>
          </a:p>
        </p:txBody>
      </p:sp>
      <p:sp>
        <p:nvSpPr>
          <p:cNvPr id="6" name="文本框 5"/>
          <p:cNvSpPr txBox="1"/>
          <p:nvPr/>
        </p:nvSpPr>
        <p:spPr>
          <a:xfrm>
            <a:off x="4583430" y="4186555"/>
            <a:ext cx="403225" cy="460375"/>
          </a:xfrm>
          <a:prstGeom prst="rect">
            <a:avLst/>
          </a:prstGeom>
          <a:noFill/>
          <a:effectLst/>
        </p:spPr>
        <p:txBody>
          <a:bodyPr wrap="none" rtlCol="0">
            <a:spAutoFit/>
          </a:bodyPr>
          <a:lstStyle/>
          <a:p>
            <a:pPr algn="l"/>
            <a:r>
              <a:rPr lang="en-US" altLang="zh-CN" sz="2400">
                <a:effectLst/>
                <a:latin typeface="Times New Roman" panose="02020603050405020304" pitchFamily="2" charset="0"/>
                <a:cs typeface="Times New Roman" panose="02020603050405020304" pitchFamily="2" charset="0"/>
              </a:rPr>
              <a: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3" presetClass="entr" presetSubtype="10" fill="hold" grpId="2"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C5DA"/>
        </a:solidFill>
        <a:effectLst/>
      </p:bgPr>
    </p:bg>
    <p:spTree>
      <p:nvGrpSpPr>
        <p:cNvPr id="1" name=""/>
        <p:cNvGrpSpPr/>
        <p:nvPr/>
      </p:nvGrpSpPr>
      <p:grpSpPr>
        <a:xfrm>
          <a:off x="0" y="0"/>
          <a:ext cx="0" cy="0"/>
        </a:xfrm>
        <a:effectLst/>
      </p:grpSpPr>
      <p:sp>
        <p:nvSpPr>
          <p:cNvPr id="6146" name="Rectangle 4"/>
          <p:cNvSpPr txBox="1"/>
          <p:nvPr/>
        </p:nvSpPr>
        <p:spPr>
          <a:xfrm>
            <a:off x="1626870" y="2522855"/>
            <a:ext cx="6020435" cy="2186305"/>
          </a:xfrm>
          <a:prstGeom prst="rect">
            <a:avLst/>
          </a:prstGeom>
          <a:solidFill>
            <a:schemeClr val="accent4">
              <a:lumMod val="75000"/>
              <a:lumOff val="25000"/>
            </a:schemeClr>
          </a:solidFill>
          <a:ln w="9525">
            <a:noFill/>
          </a:ln>
          <a:effectLst>
            <a:outerShdw dist="53882" dir="2699999" algn="ctr" rotWithShape="0">
              <a:srgbClr val="000000"/>
            </a:outerShdw>
          </a:effectLst>
        </p:spPr>
        <p:txBody>
          <a:bodyPr anchor="ctr"/>
          <a:lstStyle/>
          <a:p>
            <a:pPr algn="ctr"/>
            <a:r>
              <a:rPr lang="en-US" altLang="zh-CN" sz="6600" b="0">
                <a:solidFill>
                  <a:schemeClr val="folHlink"/>
                </a:solidFill>
                <a:effectLst/>
                <a:latin typeface="Arial" panose="020b0604020202020204" pitchFamily="34" charset="0"/>
                <a:ea typeface="宋体" panose="02010600030101010101" pitchFamily="2" charset="-122"/>
              </a:rPr>
              <a:t>rational cloze 1</a:t>
            </a: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22529" name="内容占位符 2"/>
          <p:cNvSpPr>
            <a:spLocks noGrp="1"/>
          </p:cNvSpPr>
          <p:nvPr>
            <p:ph idx="4294967295"/>
          </p:nvPr>
        </p:nvSpPr>
        <p:spPr>
          <a:xfrm>
            <a:off x="250825" y="260350"/>
            <a:ext cx="8747760" cy="6275070"/>
          </a:xfrm>
          <a:solidFill>
            <a:schemeClr val="accent3">
              <a:lumMod val="85000"/>
            </a:schemeClr>
          </a:solidFill>
          <a:effectLst/>
        </p:spPr>
        <p:txBody>
          <a:bodyPr wrap="square" anchor="t"/>
          <a:lstStyle/>
          <a:p>
            <a:pPr marL="0" indent="0">
              <a:lnSpc>
                <a:spcPts val="2865"/>
              </a:lnSpc>
              <a:spcBef>
                <a:spcPct val="0"/>
              </a:spcBef>
              <a:buNone/>
            </a:pPr>
            <a:r>
              <a:rPr lang="en-US" altLang="zh-CN" sz="2800" baseline="0">
                <a:effectLst/>
                <a:latin typeface="Times New Roman" panose="02020603050405020304" pitchFamily="2" charset="0"/>
              </a:rPr>
              <a:t>      His days are long, 12 hours crisscrossing (贯穿)the city and ferrying local residents to buy groceries, get medicine and go to the hospital. And the roads he travels are __1____(most) empty since the city was sealed off. In his blue and white car, Zhang Lei is a rare sight on the streets of Wuhan.</a:t>
            </a:r>
          </a:p>
          <a:p>
            <a:pPr marL="0" indent="0">
              <a:lnSpc>
                <a:spcPts val="2865"/>
              </a:lnSpc>
              <a:spcBef>
                <a:spcPct val="0"/>
              </a:spcBef>
              <a:buNone/>
            </a:pPr>
            <a:r>
              <a:rPr lang="zh-CN" altLang="en-US" sz="2800" baseline="0">
                <a:effectLst/>
                <a:latin typeface="Times New Roman" panose="02020603050405020304" pitchFamily="2" charset="0"/>
              </a:rPr>
              <a:t>      During normal times, Mr. Zhang, 32, is </a:t>
            </a:r>
            <a:r>
              <a:rPr lang="en-US" altLang="zh-CN" sz="2800" baseline="0">
                <a:effectLst/>
                <a:latin typeface="Times New Roman" panose="02020603050405020304" pitchFamily="2" charset="0"/>
              </a:rPr>
              <a:t>__2_____</a:t>
            </a:r>
            <a:r>
              <a:rPr lang="zh-CN" altLang="en-US" sz="2800" baseline="0">
                <a:effectLst/>
                <a:latin typeface="Times New Roman" panose="02020603050405020304" pitchFamily="2" charset="0"/>
              </a:rPr>
              <a:t> taxi driver in this Chinese city at the epicenter</a:t>
            </a:r>
            <a:r>
              <a:rPr lang="en-US" altLang="zh-CN" sz="2800" baseline="0">
                <a:effectLst/>
                <a:latin typeface="Times New Roman" panose="02020603050405020304" pitchFamily="2" charset="0"/>
              </a:rPr>
              <a:t>(</a:t>
            </a:r>
            <a:r>
              <a:rPr lang="zh-CN" altLang="zh-CN" sz="2800" baseline="0">
                <a:effectLst/>
                <a:latin typeface="Times New Roman" panose="02020603050405020304" pitchFamily="2" charset="0"/>
              </a:rPr>
              <a:t>中心</a:t>
            </a:r>
            <a:r>
              <a:rPr lang="en-US" altLang="zh-CN" sz="2800" baseline="0">
                <a:effectLst/>
                <a:latin typeface="Times New Roman" panose="02020603050405020304" pitchFamily="2" charset="0"/>
              </a:rPr>
              <a:t>)</a:t>
            </a:r>
            <a:r>
              <a:rPr lang="zh-CN" altLang="en-US" sz="2800" baseline="0">
                <a:effectLst/>
                <a:latin typeface="Times New Roman" panose="02020603050405020304" pitchFamily="2" charset="0"/>
              </a:rPr>
              <a:t> of the outbreak. But after the local government </a:t>
            </a:r>
            <a:r>
              <a:rPr lang="en-US" altLang="zh-CN" sz="2800" baseline="0">
                <a:effectLst/>
                <a:latin typeface="Times New Roman" panose="02020603050405020304" pitchFamily="2" charset="0"/>
              </a:rPr>
              <a:t>suddenly__3____</a:t>
            </a:r>
            <a:r>
              <a:rPr lang="zh-CN" altLang="en-US" sz="2800" baseline="0">
                <a:effectLst/>
                <a:latin typeface="Times New Roman" panose="02020603050405020304" pitchFamily="2" charset="0"/>
              </a:rPr>
              <a:t>  down</a:t>
            </a:r>
            <a:r>
              <a:rPr lang="en-US" altLang="zh-CN" sz="2800" baseline="0">
                <a:effectLst/>
                <a:latin typeface="Times New Roman" panose="02020603050405020304" pitchFamily="2" charset="0"/>
              </a:rPr>
              <a:t>(</a:t>
            </a:r>
            <a:r>
              <a:rPr lang="zh-CN" altLang="zh-CN" sz="2800" baseline="0">
                <a:effectLst/>
                <a:latin typeface="Times New Roman" panose="02020603050405020304" pitchFamily="2" charset="0"/>
              </a:rPr>
              <a:t>封锁</a:t>
            </a:r>
            <a:r>
              <a:rPr lang="en-US" altLang="zh-CN" sz="2800" baseline="0">
                <a:effectLst/>
                <a:latin typeface="Times New Roman" panose="02020603050405020304" pitchFamily="2" charset="0"/>
              </a:rPr>
              <a:t>)</a:t>
            </a:r>
            <a:r>
              <a:rPr lang="zh-CN" altLang="en-US" sz="2800" baseline="0">
                <a:effectLst/>
                <a:latin typeface="Times New Roman" panose="02020603050405020304" pitchFamily="2" charset="0"/>
              </a:rPr>
              <a:t> the city late last month, Mr. Zhang became one of the thousands of people </a:t>
            </a:r>
            <a:r>
              <a:rPr lang="en-US" altLang="zh-CN" sz="2800" baseline="0">
                <a:effectLst/>
                <a:latin typeface="Times New Roman" panose="02020603050405020304" pitchFamily="2" charset="0"/>
              </a:rPr>
              <a:t>__4____</a:t>
            </a:r>
            <a:r>
              <a:rPr lang="zh-CN" altLang="en-US" sz="2800" baseline="0">
                <a:effectLst/>
                <a:latin typeface="Times New Roman" panose="02020603050405020304" pitchFamily="2" charset="0"/>
              </a:rPr>
              <a:t> have volunteered to help ease the transportation woes</a:t>
            </a:r>
            <a:r>
              <a:rPr lang="en-US" altLang="zh-CN" sz="2800" baseline="0">
                <a:effectLst/>
                <a:latin typeface="Times New Roman" panose="02020603050405020304" pitchFamily="2" charset="0"/>
              </a:rPr>
              <a:t>(困难)</a:t>
            </a:r>
            <a:r>
              <a:rPr lang="zh-CN" altLang="en-US" sz="2800" baseline="0">
                <a:effectLst/>
                <a:latin typeface="Times New Roman" panose="02020603050405020304" pitchFamily="2" charset="0"/>
              </a:rPr>
              <a:t>.</a:t>
            </a:r>
          </a:p>
          <a:p>
            <a:pPr marL="0" indent="0">
              <a:lnSpc>
                <a:spcPts val="2865"/>
              </a:lnSpc>
              <a:spcBef>
                <a:spcPct val="0"/>
              </a:spcBef>
              <a:buNone/>
            </a:pPr>
            <a:r>
              <a:rPr lang="zh-CN" altLang="en-US" sz="2800" baseline="0">
                <a:effectLst/>
                <a:latin typeface="Times New Roman" panose="02020603050405020304" pitchFamily="2" charset="0"/>
              </a:rPr>
              <a:t>      Most of  </a:t>
            </a:r>
            <a:r>
              <a:rPr lang="en-US" altLang="zh-CN" sz="2800">
                <a:effectLst/>
                <a:latin typeface="Times New Roman" panose="02020603050405020304" pitchFamily="2" charset="0"/>
                <a:sym typeface="+mn-ea"/>
              </a:rPr>
              <a:t>___5_____</a:t>
            </a:r>
            <a:r>
              <a:rPr lang="zh-CN" altLang="en-US" sz="2800">
                <a:effectLst/>
                <a:latin typeface="Times New Roman" panose="02020603050405020304" pitchFamily="2" charset="0"/>
                <a:sym typeface="+mn-ea"/>
              </a:rPr>
              <a:t> </a:t>
            </a:r>
            <a:r>
              <a:rPr lang="en-US" altLang="zh-CN" sz="2800">
                <a:effectLst/>
                <a:latin typeface="Times New Roman" panose="02020603050405020304" pitchFamily="2" charset="0"/>
                <a:sym typeface="+mn-ea"/>
              </a:rPr>
              <a:t>passengers</a:t>
            </a:r>
            <a:r>
              <a:rPr lang="zh-CN" altLang="en-US" sz="2800" baseline="0">
                <a:effectLst/>
                <a:latin typeface="Times New Roman" panose="02020603050405020304" pitchFamily="2" charset="0"/>
              </a:rPr>
              <a:t> are poor, elderly residents who don’t have children or whose family is outside Wuhan and can’t come home because </a:t>
            </a:r>
            <a:r>
              <a:rPr lang="en-US" altLang="zh-CN" sz="2800" baseline="0">
                <a:effectLst/>
                <a:latin typeface="Times New Roman" panose="02020603050405020304" pitchFamily="2" charset="0"/>
              </a:rPr>
              <a:t>___6___</a:t>
            </a:r>
            <a:r>
              <a:rPr lang="zh-CN" altLang="en-US" sz="2800" baseline="0">
                <a:effectLst/>
                <a:latin typeface="Times New Roman" panose="02020603050405020304" pitchFamily="2" charset="0"/>
              </a:rPr>
              <a:t> the quarantine. “It’s</a:t>
            </a:r>
            <a:r>
              <a:rPr lang="en-US" altLang="zh-CN" sz="2800" baseline="0">
                <a:effectLst/>
                <a:latin typeface="Times New Roman" panose="02020603050405020304" pitchFamily="2" charset="0"/>
              </a:rPr>
              <a:t>____7______</a:t>
            </a:r>
            <a:r>
              <a:rPr lang="zh-CN" altLang="en-US" sz="2800">
                <a:effectLst/>
                <a:latin typeface="Times New Roman" panose="02020603050405020304" pitchFamily="2" charset="0"/>
                <a:sym typeface="+mn-ea"/>
              </a:rPr>
              <a:t> </a:t>
            </a:r>
            <a:r>
              <a:rPr lang="en-US" altLang="zh-CN" sz="2800">
                <a:effectLst/>
                <a:latin typeface="Times New Roman" panose="02020603050405020304" pitchFamily="2" charset="0"/>
                <a:sym typeface="+mn-ea"/>
              </a:rPr>
              <a:t>(</a:t>
            </a:r>
            <a:r>
              <a:rPr lang="zh-CN" altLang="en-US" sz="2800">
                <a:effectLst/>
                <a:latin typeface="Times New Roman" panose="02020603050405020304" pitchFamily="2" charset="0"/>
                <a:sym typeface="+mn-ea"/>
              </a:rPr>
              <a:t>heartbreak</a:t>
            </a:r>
            <a:r>
              <a:rPr lang="en-US" altLang="zh-CN" sz="2800">
                <a:effectLst/>
                <a:latin typeface="Times New Roman" panose="02020603050405020304" pitchFamily="2" charset="0"/>
                <a:sym typeface="+mn-ea"/>
              </a:rPr>
              <a:t>)</a:t>
            </a:r>
            <a:r>
              <a:rPr lang="zh-CN" altLang="en-US" sz="2800">
                <a:effectLst/>
                <a:latin typeface="Times New Roman" panose="02020603050405020304" pitchFamily="2" charset="0"/>
                <a:sym typeface="+mn-ea"/>
              </a:rPr>
              <a:t>,</a:t>
            </a:r>
            <a:r>
              <a:rPr lang="zh-CN" altLang="en-US" sz="2800" baseline="0">
                <a:effectLst/>
                <a:latin typeface="Times New Roman" panose="02020603050405020304" pitchFamily="2" charset="0"/>
              </a:rPr>
              <a:t>” he says. “There is no one to take care of them.”</a:t>
            </a:r>
          </a:p>
          <a:p>
            <a:pPr marL="0" indent="0">
              <a:lnSpc>
                <a:spcPts val="2865"/>
              </a:lnSpc>
              <a:spcBef>
                <a:spcPct val="0"/>
              </a:spcBef>
              <a:buNone/>
            </a:pPr>
            <a:endParaRPr lang="zh-CN" altLang="en-US" sz="2800" baseline="0">
              <a:effectLst/>
              <a:latin typeface="Times New Roman" panose="02020603050405020304" pitchFamily="2" charset="0"/>
            </a:endParaRPr>
          </a:p>
        </p:txBody>
      </p:sp>
      <p:sp>
        <p:nvSpPr>
          <p:cNvPr id="17411" name="文本框 3"/>
          <p:cNvSpPr txBox="1"/>
          <p:nvPr/>
        </p:nvSpPr>
        <p:spPr>
          <a:xfrm>
            <a:off x="916623" y="1203960"/>
            <a:ext cx="3270250"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mostly</a:t>
            </a:r>
          </a:p>
        </p:txBody>
      </p:sp>
      <p:sp>
        <p:nvSpPr>
          <p:cNvPr id="17412" name="文本框 4"/>
          <p:cNvSpPr txBox="1"/>
          <p:nvPr/>
        </p:nvSpPr>
        <p:spPr>
          <a:xfrm>
            <a:off x="6859588" y="2297430"/>
            <a:ext cx="2303462"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a</a:t>
            </a:r>
          </a:p>
        </p:txBody>
      </p:sp>
      <p:sp>
        <p:nvSpPr>
          <p:cNvPr id="17413" name="文本框 5"/>
          <p:cNvSpPr txBox="1"/>
          <p:nvPr/>
        </p:nvSpPr>
        <p:spPr>
          <a:xfrm>
            <a:off x="7486650" y="3110548"/>
            <a:ext cx="3319463"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locked</a:t>
            </a:r>
          </a:p>
        </p:txBody>
      </p:sp>
      <p:sp>
        <p:nvSpPr>
          <p:cNvPr id="2" name="文本框 5"/>
          <p:cNvSpPr txBox="1"/>
          <p:nvPr/>
        </p:nvSpPr>
        <p:spPr>
          <a:xfrm>
            <a:off x="4303395" y="3910330"/>
            <a:ext cx="1205230" cy="521970"/>
          </a:xfrm>
          <a:prstGeom prst="rect">
            <a:avLst/>
          </a:prstGeom>
          <a:noFill/>
          <a:ln w="9525">
            <a:noFill/>
          </a:ln>
          <a:effectLst/>
        </p:spPr>
        <p:txBody>
          <a:bodyPr wrap="square" anchor="t">
            <a:spAutoFit/>
          </a:bodyPr>
          <a:lstStyle/>
          <a:p>
            <a:pPr eaLnBrk="0" hangingPunct="0"/>
            <a:r>
              <a:rPr lang="en-US">
                <a:effectLst/>
                <a:latin typeface="Times New Roman" panose="02020603050405020304" pitchFamily="2" charset="0"/>
                <a:ea typeface="宋体" panose="02010600030101010101" pitchFamily="2" charset="-122"/>
              </a:rPr>
              <a:t>who</a:t>
            </a:r>
          </a:p>
        </p:txBody>
      </p:sp>
      <p:sp>
        <p:nvSpPr>
          <p:cNvPr id="3" name="文本框 5"/>
          <p:cNvSpPr txBox="1"/>
          <p:nvPr/>
        </p:nvSpPr>
        <p:spPr>
          <a:xfrm>
            <a:off x="2266950" y="4639945"/>
            <a:ext cx="2036445" cy="521970"/>
          </a:xfrm>
          <a:prstGeom prst="rect">
            <a:avLst/>
          </a:prstGeom>
          <a:noFill/>
          <a:ln w="9525">
            <a:noFill/>
          </a:ln>
          <a:effectLst/>
        </p:spPr>
        <p:txBody>
          <a:bodyPr wrap="square" anchor="t">
            <a:spAutoFit/>
          </a:bodyPr>
          <a:lstStyle/>
          <a:p>
            <a:pPr eaLnBrk="0" hangingPunct="0"/>
            <a:r>
              <a:rPr lang="en-US">
                <a:effectLst/>
                <a:latin typeface="Times New Roman" panose="02020603050405020304" pitchFamily="2" charset="0"/>
                <a:ea typeface="宋体" panose="02010600030101010101" pitchFamily="2" charset="-122"/>
              </a:rPr>
              <a:t>his</a:t>
            </a:r>
          </a:p>
        </p:txBody>
      </p:sp>
      <p:sp>
        <p:nvSpPr>
          <p:cNvPr id="4" name="文本框 5"/>
          <p:cNvSpPr txBox="1"/>
          <p:nvPr/>
        </p:nvSpPr>
        <p:spPr>
          <a:xfrm>
            <a:off x="7203440" y="5260975"/>
            <a:ext cx="1205230" cy="521970"/>
          </a:xfrm>
          <a:prstGeom prst="rect">
            <a:avLst/>
          </a:prstGeom>
          <a:noFill/>
          <a:ln w="9525">
            <a:noFill/>
          </a:ln>
          <a:effectLst/>
        </p:spPr>
        <p:txBody>
          <a:bodyPr wrap="square" anchor="t">
            <a:spAutoFit/>
          </a:bodyPr>
          <a:lstStyle/>
          <a:p>
            <a:pPr eaLnBrk="0" hangingPunct="0"/>
            <a:r>
              <a:rPr lang="en-US">
                <a:effectLst/>
                <a:latin typeface="Times New Roman" panose="02020603050405020304" pitchFamily="2" charset="0"/>
                <a:ea typeface="宋体" panose="02010600030101010101" pitchFamily="2" charset="-122"/>
              </a:rPr>
              <a:t>of</a:t>
            </a:r>
          </a:p>
        </p:txBody>
      </p:sp>
      <p:sp>
        <p:nvSpPr>
          <p:cNvPr id="5" name="文本框 5"/>
          <p:cNvSpPr txBox="1"/>
          <p:nvPr/>
        </p:nvSpPr>
        <p:spPr>
          <a:xfrm>
            <a:off x="2866390" y="5673725"/>
            <a:ext cx="3026410" cy="521970"/>
          </a:xfrm>
          <a:prstGeom prst="rect">
            <a:avLst/>
          </a:prstGeom>
          <a:noFill/>
          <a:ln w="9525">
            <a:noFill/>
          </a:ln>
          <a:effectLst/>
        </p:spPr>
        <p:txBody>
          <a:bodyPr wrap="square" anchor="t">
            <a:spAutoFit/>
          </a:bodyPr>
          <a:lstStyle/>
          <a:p>
            <a:pPr eaLnBrk="0" hangingPunct="0"/>
            <a:r>
              <a:rPr lang="en-US">
                <a:effectLst/>
                <a:latin typeface="Times New Roman" panose="02020603050405020304" pitchFamily="2" charset="0"/>
                <a:ea typeface="宋体" panose="02010600030101010101" pitchFamily="2" charset="-122"/>
              </a:rPr>
              <a:t>heartbreaking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wipe(down)">
                                      <p:cBhvr>
                                        <p:cTn id="7" dur="500"/>
                                        <p:tgtEl>
                                          <p:spTgt spid="17411"/>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22" presetClass="entr" presetSubtype="4" fill="hold" grpId="1" nodeType="click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wipe(down)">
                                      <p:cBhvr>
                                        <p:cTn id="13" dur="500"/>
                                        <p:tgtEl>
                                          <p:spTgt spid="17412"/>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22" presetClass="entr" presetSubtype="4" fill="hold" grpId="2"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wipe(down)">
                                      <p:cBhvr>
                                        <p:cTn id="19" dur="500"/>
                                        <p:tgtEl>
                                          <p:spTgt spid="17413"/>
                                        </p:tgtEl>
                                      </p:cBhvr>
                                    </p:animEffect>
                                  </p:childTnLst>
                                </p:cTn>
                              </p:par>
                            </p:childTnLst>
                          </p:cTn>
                        </p:par>
                      </p:childTnLst>
                    </p:cTn>
                  </p:par>
                  <p:par>
                    <p:cTn id="20" fill="hold">
                      <p:stCondLst>
                        <p:cond delay="indefinite"/>
                      </p:stCondLst>
                      <p:childTnLst>
                        <p:par>
                          <p:cTn id="21" fill="hold">
                            <p:stCondLst>
                              <p:cond delay="indefinite"/>
                            </p:stCondLst>
                          </p:cTn>
                        </p:par>
                        <p:par>
                          <p:cTn id="22" fill="hold">
                            <p:stCondLst>
                              <p:cond delay="0"/>
                            </p:stCondLst>
                            <p:childTnLst>
                              <p:par>
                                <p:cTn id="23" presetID="22" presetClass="entr" presetSubtype="4" fill="hold" grpId="3"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00"/>
                                        <p:tgtEl>
                                          <p:spTgt spid="2"/>
                                        </p:tgtEl>
                                      </p:cBhvr>
                                    </p:animEffect>
                                  </p:childTnLst>
                                </p:cTn>
                              </p:par>
                            </p:childTnLst>
                          </p:cTn>
                        </p:par>
                      </p:childTnLst>
                    </p:cTn>
                  </p:par>
                  <p:par>
                    <p:cTn id="26" fill="hold">
                      <p:stCondLst>
                        <p:cond delay="indefinite"/>
                      </p:stCondLst>
                      <p:childTnLst>
                        <p:par>
                          <p:cTn id="27" fill="hold">
                            <p:stCondLst>
                              <p:cond delay="indefinite"/>
                            </p:stCondLst>
                          </p:cTn>
                        </p:par>
                        <p:par>
                          <p:cTn id="28" fill="hold">
                            <p:stCondLst>
                              <p:cond delay="0"/>
                            </p:stCondLst>
                            <p:childTnLst>
                              <p:par>
                                <p:cTn id="29" presetID="22" presetClass="entr" presetSubtype="4" fill="hold" grpId="4"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childTnLst>
                          </p:cTn>
                        </p:par>
                      </p:childTnLst>
                    </p:cTn>
                  </p:par>
                  <p:par>
                    <p:cTn id="32" fill="hold">
                      <p:stCondLst>
                        <p:cond delay="indefinite"/>
                      </p:stCondLst>
                      <p:childTnLst>
                        <p:par>
                          <p:cTn id="33" fill="hold">
                            <p:stCondLst>
                              <p:cond delay="indefinite"/>
                            </p:stCondLst>
                          </p:cTn>
                        </p:par>
                        <p:par>
                          <p:cTn id="34" fill="hold">
                            <p:stCondLst>
                              <p:cond delay="0"/>
                            </p:stCondLst>
                            <p:childTnLst>
                              <p:par>
                                <p:cTn id="35" presetID="22" presetClass="entr" presetSubtype="4" fill="hold" grpId="5"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par>
                    <p:cTn id="38" fill="hold">
                      <p:stCondLst>
                        <p:cond delay="indefinite"/>
                      </p:stCondLst>
                      <p:childTnLst>
                        <p:par>
                          <p:cTn id="39" fill="hold">
                            <p:stCondLst>
                              <p:cond delay="indefinite"/>
                            </p:stCondLst>
                          </p:cTn>
                        </p:par>
                        <p:par>
                          <p:cTn id="40" fill="hold">
                            <p:stCondLst>
                              <p:cond delay="0"/>
                            </p:stCondLst>
                            <p:childTnLst>
                              <p:par>
                                <p:cTn id="41" presetID="22" presetClass="entr" presetSubtype="4" fill="hold" grpId="6"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2529" name="内容占位符 2"/>
          <p:cNvSpPr>
            <a:spLocks noGrp="1"/>
          </p:cNvSpPr>
          <p:nvPr>
            <p:ph idx="4294967295"/>
          </p:nvPr>
        </p:nvSpPr>
        <p:spPr>
          <a:xfrm>
            <a:off x="250825" y="260350"/>
            <a:ext cx="8713788" cy="6121400"/>
          </a:xfrm>
          <a:effectLst/>
        </p:spPr>
        <p:txBody>
          <a:bodyPr wrap="square" anchor="t"/>
          <a:lstStyle/>
          <a:p>
            <a:pPr marL="0" indent="0">
              <a:lnSpc>
                <a:spcPts val="2865"/>
              </a:lnSpc>
              <a:spcBef>
                <a:spcPct val="0"/>
              </a:spcBef>
              <a:buNone/>
            </a:pPr>
            <a:endParaRPr lang="zh-CN" altLang="en-US" sz="2800" baseline="0">
              <a:effectLst/>
              <a:latin typeface="Times New Roman" panose="02020603050405020304" pitchFamily="2" charset="0"/>
            </a:endParaRPr>
          </a:p>
          <a:p>
            <a:pPr marL="0" indent="0">
              <a:lnSpc>
                <a:spcPts val="2865"/>
              </a:lnSpc>
              <a:spcBef>
                <a:spcPct val="0"/>
              </a:spcBef>
              <a:buNone/>
            </a:pPr>
            <a:r>
              <a:rPr lang="zh-CN" altLang="en-US" sz="2800" baseline="0">
                <a:effectLst/>
                <a:latin typeface="Times New Roman" panose="02020603050405020304" pitchFamily="2" charset="0"/>
              </a:rPr>
              <a:t>The free  </a:t>
            </a:r>
            <a:r>
              <a:rPr lang="en-US" altLang="zh-CN" sz="2800" baseline="0">
                <a:effectLst/>
                <a:latin typeface="Times New Roman" panose="02020603050405020304" pitchFamily="2" charset="0"/>
              </a:rPr>
              <a:t>___8___(</a:t>
            </a:r>
            <a:r>
              <a:rPr lang="zh-CN" altLang="en-US" sz="2800">
                <a:effectLst/>
                <a:latin typeface="Times New Roman" panose="02020603050405020304" pitchFamily="2" charset="0"/>
                <a:sym typeface="+mn-ea"/>
              </a:rPr>
              <a:t>ride</a:t>
            </a:r>
            <a:r>
              <a:rPr lang="en-US" altLang="zh-CN" sz="2800">
                <a:effectLst/>
                <a:latin typeface="Times New Roman" panose="02020603050405020304" pitchFamily="2" charset="0"/>
                <a:sym typeface="+mn-ea"/>
              </a:rPr>
              <a:t>)</a:t>
            </a:r>
            <a:r>
              <a:rPr lang="zh-CN" altLang="en-US" sz="2800" baseline="0">
                <a:effectLst/>
                <a:latin typeface="Times New Roman" panose="02020603050405020304" pitchFamily="2" charset="0"/>
              </a:rPr>
              <a:t>are arranged by neighborhood committees, which typically serve as a go-between for residents and the local government. </a:t>
            </a:r>
          </a:p>
          <a:p>
            <a:pPr marL="0" indent="0">
              <a:lnSpc>
                <a:spcPts val="2865"/>
              </a:lnSpc>
              <a:spcBef>
                <a:spcPct val="0"/>
              </a:spcBef>
              <a:buNone/>
            </a:pPr>
            <a:r>
              <a:rPr lang="zh-CN" altLang="en-US" sz="2800" baseline="0">
                <a:effectLst/>
                <a:latin typeface="Times New Roman" panose="02020603050405020304" pitchFamily="2" charset="0"/>
              </a:rPr>
              <a:t>     Like other drivers, Mr. Zhang doesn’t get</a:t>
            </a:r>
            <a:r>
              <a:rPr lang="en-US" altLang="zh-CN" sz="2800" baseline="0">
                <a:effectLst/>
                <a:latin typeface="Times New Roman" panose="02020603050405020304" pitchFamily="2" charset="0"/>
              </a:rPr>
              <a:t>__9__</a:t>
            </a:r>
            <a:r>
              <a:rPr lang="zh-CN" altLang="en-US" sz="2800" baseline="0">
                <a:effectLst/>
                <a:latin typeface="Times New Roman" panose="02020603050405020304" pitchFamily="2" charset="0"/>
              </a:rPr>
              <a:t> </a:t>
            </a:r>
            <a:r>
              <a:rPr lang="en-US" altLang="zh-CN" sz="2800" baseline="0">
                <a:effectLst/>
                <a:latin typeface="Times New Roman" panose="02020603050405020304" pitchFamily="2" charset="0"/>
              </a:rPr>
              <a:t>(</a:t>
            </a:r>
            <a:r>
              <a:rPr lang="zh-CN" altLang="en-US" sz="2800" baseline="0">
                <a:effectLst/>
                <a:latin typeface="Times New Roman" panose="02020603050405020304" pitchFamily="2" charset="0"/>
              </a:rPr>
              <a:t>pa</a:t>
            </a:r>
            <a:r>
              <a:rPr lang="en-US" altLang="zh-CN" sz="2800" baseline="0">
                <a:effectLst/>
                <a:latin typeface="Times New Roman" panose="02020603050405020304" pitchFamily="2" charset="0"/>
              </a:rPr>
              <a:t>y)</a:t>
            </a:r>
            <a:r>
              <a:rPr lang="zh-CN" altLang="en-US" sz="2800" baseline="0">
                <a:effectLst/>
                <a:latin typeface="Times New Roman" panose="02020603050405020304" pitchFamily="2" charset="0"/>
              </a:rPr>
              <a:t>. Many Chinese have praised these volunteer drivers for</a:t>
            </a:r>
            <a:r>
              <a:rPr lang="en-US" altLang="zh-CN" sz="2800" baseline="0">
                <a:effectLst/>
                <a:latin typeface="Times New Roman" panose="02020603050405020304" pitchFamily="2" charset="0"/>
              </a:rPr>
              <a:t>___10___(donate)</a:t>
            </a:r>
            <a:r>
              <a:rPr lang="zh-CN" altLang="en-US" sz="2800" baseline="0">
                <a:effectLst/>
                <a:latin typeface="Times New Roman" panose="02020603050405020304" pitchFamily="2" charset="0"/>
              </a:rPr>
              <a:t>  their time and energy to help out their fellow residents.</a:t>
            </a:r>
          </a:p>
        </p:txBody>
      </p:sp>
      <p:sp>
        <p:nvSpPr>
          <p:cNvPr id="17411" name="文本框 3"/>
          <p:cNvSpPr txBox="1"/>
          <p:nvPr/>
        </p:nvSpPr>
        <p:spPr>
          <a:xfrm>
            <a:off x="1712278" y="558800"/>
            <a:ext cx="3270250"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rides</a:t>
            </a:r>
          </a:p>
        </p:txBody>
      </p:sp>
      <p:sp>
        <p:nvSpPr>
          <p:cNvPr id="17412" name="文本框 4"/>
          <p:cNvSpPr txBox="1"/>
          <p:nvPr/>
        </p:nvSpPr>
        <p:spPr>
          <a:xfrm>
            <a:off x="6933883" y="1718310"/>
            <a:ext cx="2303462" cy="521970"/>
          </a:xfrm>
          <a:prstGeom prst="rect">
            <a:avLst/>
          </a:prstGeom>
          <a:noFill/>
          <a:ln w="9525">
            <a:noFill/>
          </a:ln>
          <a:effectLst/>
        </p:spPr>
        <p:txBody>
          <a:bodyPr anchor="t">
            <a:spAutoFit/>
          </a:bodyPr>
          <a:lstStyle/>
          <a:p>
            <a:pPr eaLnBrk="0" hangingPunct="0"/>
            <a:r>
              <a:rPr lang="en-US" altLang="zh-CN">
                <a:effectLst/>
                <a:latin typeface="Times New Roman" panose="02020603050405020304" pitchFamily="2" charset="0"/>
                <a:ea typeface="宋体" panose="02010600030101010101" pitchFamily="2" charset="-122"/>
              </a:rPr>
              <a:t>paid</a:t>
            </a:r>
          </a:p>
        </p:txBody>
      </p:sp>
      <p:sp>
        <p:nvSpPr>
          <p:cNvPr id="17413" name="文本框 5"/>
          <p:cNvSpPr txBox="1"/>
          <p:nvPr/>
        </p:nvSpPr>
        <p:spPr>
          <a:xfrm>
            <a:off x="809625" y="2299018"/>
            <a:ext cx="3319463"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donating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wipe(down)">
                                      <p:cBhvr>
                                        <p:cTn id="7" dur="500"/>
                                        <p:tgtEl>
                                          <p:spTgt spid="17411"/>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22" presetClass="entr" presetSubtype="4" fill="hold" grpId="1" nodeType="click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wipe(down)">
                                      <p:cBhvr>
                                        <p:cTn id="13" dur="500"/>
                                        <p:tgtEl>
                                          <p:spTgt spid="17412"/>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22" presetClass="entr" presetSubtype="4" fill="hold" grpId="2"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wipe(down)">
                                      <p:cBhvr>
                                        <p:cTn id="19"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C5DA"/>
        </a:solidFill>
        <a:effectLst/>
      </p:bgPr>
    </p:bg>
    <p:spTree>
      <p:nvGrpSpPr>
        <p:cNvPr id="1" name=""/>
        <p:cNvGrpSpPr/>
        <p:nvPr/>
      </p:nvGrpSpPr>
      <p:grpSpPr>
        <a:xfrm>
          <a:off x="0" y="0"/>
          <a:ext cx="0" cy="0"/>
        </a:xfrm>
        <a:effectLst/>
      </p:grpSpPr>
      <p:sp>
        <p:nvSpPr>
          <p:cNvPr id="6146" name="Rectangle 4"/>
          <p:cNvSpPr txBox="1"/>
          <p:nvPr/>
        </p:nvSpPr>
        <p:spPr>
          <a:xfrm>
            <a:off x="1635760" y="2522855"/>
            <a:ext cx="6020435" cy="2186305"/>
          </a:xfrm>
          <a:prstGeom prst="rect">
            <a:avLst/>
          </a:prstGeom>
          <a:solidFill>
            <a:schemeClr val="accent4">
              <a:lumMod val="75000"/>
              <a:lumOff val="25000"/>
            </a:schemeClr>
          </a:solidFill>
          <a:ln w="9525">
            <a:noFill/>
          </a:ln>
          <a:effectLst>
            <a:outerShdw dist="53882" dir="2699999" algn="ctr" rotWithShape="0">
              <a:srgbClr val="000000"/>
            </a:outerShdw>
          </a:effectLst>
        </p:spPr>
        <p:txBody>
          <a:bodyPr anchor="ctr"/>
          <a:lstStyle/>
          <a:p>
            <a:pPr algn="ctr"/>
            <a:r>
              <a:rPr lang="en-US" altLang="zh-CN" sz="6600" b="0">
                <a:solidFill>
                  <a:schemeClr val="folHlink"/>
                </a:solidFill>
                <a:effectLst/>
                <a:latin typeface="Arial" panose="020b0604020202020204" pitchFamily="34" charset="0"/>
                <a:ea typeface="宋体" panose="02010600030101010101" pitchFamily="2" charset="-122"/>
              </a:rPr>
              <a:t>rational cloze 2</a:t>
            </a: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a:effectLst/>
      </p:grpSpPr>
      <p:sp>
        <p:nvSpPr>
          <p:cNvPr id="14338" name="Rectangle 2"/>
          <p:cNvSpPr>
            <a:spLocks noGrp="1"/>
          </p:cNvSpPr>
          <p:nvPr/>
        </p:nvSpPr>
        <p:spPr>
          <a:xfrm>
            <a:off x="115253" y="380365"/>
            <a:ext cx="8778875" cy="6097270"/>
          </a:xfrm>
          <a:prstGeom prst="rect">
            <a:avLst/>
          </a:prstGeom>
          <a:solidFill>
            <a:srgbClr val="FFCC99"/>
          </a:solidFill>
          <a:ln w="9525" cap="flat" cmpd="sng">
            <a:solidFill>
              <a:srgbClr val="0000FF"/>
            </a:solidFill>
            <a:prstDash val="solid"/>
            <a:miter/>
            <a:headEnd type="none" w="med" len="med"/>
            <a:tailEnd type="none" w="med" len="med"/>
          </a:ln>
          <a:effectLst/>
        </p:spPr>
        <p:txBody>
          <a:bodyPr wrap="square" anchor="t">
            <a:spAutoFit/>
          </a:bodyPr>
          <a:lstStyle/>
          <a:p>
            <a:pPr marL="342900" indent="-342900">
              <a:lnSpc>
                <a:spcPts val="2465"/>
              </a:lnSpc>
            </a:pPr>
            <a:r>
              <a:rPr lang="en-US" altLang="zh-CN" sz="2400">
                <a:solidFill>
                  <a:srgbClr val="000000"/>
                </a:solidFill>
                <a:effectLst/>
                <a:latin typeface="Times New Roman" panose="02020603050405020304" pitchFamily="2" charset="0"/>
                <a:ea typeface="宋体" panose="02010600030101010101" pitchFamily="2" charset="-122"/>
              </a:rPr>
              <a:t>.</a:t>
            </a:r>
            <a:endPar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endParaRPr>
          </a:p>
          <a:p>
            <a:pPr marL="342900" indent="-342900">
              <a:lnSpc>
                <a:spcPts val="2465"/>
              </a:lnSpc>
            </a:pP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           Dr. Li Wenliang, one of the eight“whistleblowers（告发者、举报人）” who tried _____1_____ (warn) fellow medics（医师） of  _____2_____ novel coronavirus when it first emerged（出现） in Wuhan, died early on Friday. Wuhan Central Hospital confirm</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ed</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 in a statement released on _____</a:t>
            </a:r>
            <a:r>
              <a:rPr 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3</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____ (it) official Weibo account. “Our hospital’sophthalmologist Li Wenliang was _____</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4</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_____ (unfortunate) infected with coronavirus </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a:t>
            </a:r>
            <a:r>
              <a:rPr lang="zh-CN"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新冠状病毒</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during his work in the fight _____</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5</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_____ the coronavirus epidemic,”the statement read, _____</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6</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_____ (add) “He died at 2:58 a.m. on February 7 after attempts to resuscitate were unsuccessful.”</a:t>
            </a:r>
          </a:p>
          <a:p>
            <a:pPr marL="342900" indent="-342900">
              <a:lnSpc>
                <a:spcPts val="2465"/>
              </a:lnSpc>
            </a:pP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           “After emergency treatment, LiWenliang </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___7____(</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pass</a:t>
            </a:r>
            <a:r>
              <a:rPr lang="en-US" altLang="zh-CN"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a:t>
            </a: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 away,” the Central Hospital of Wuhan announced on Weibo, China’s version of Twitter. “We deeply regret and mourn Li’s _____8_____ (die).”</a:t>
            </a:r>
          </a:p>
          <a:p>
            <a:pPr marL="342900" indent="-342900">
              <a:lnSpc>
                <a:spcPts val="2465"/>
              </a:lnSpc>
            </a:pPr>
            <a:r>
              <a:rPr lang="zh-CN" altLang="en-US" sz="2400">
                <a:solidFill>
                  <a:srgbClr val="000000"/>
                </a:solidFill>
                <a:effectLst/>
                <a:latin typeface="Times New Roman" panose="02020603050405020304" pitchFamily="2" charset="0"/>
                <a:ea typeface="宋体" panose="02010600030101010101" pitchFamily="2" charset="-122"/>
                <a:cs typeface="Times New Roman" panose="02020603050405020304" pitchFamily="2" charset="0"/>
              </a:rPr>
              <a:t>             Dr. Li is a hero, _____9_____will live in our hearts forever. May God bless all the courageous doctors and_____10_____ (nurse) fighting on the front line.</a:t>
            </a:r>
            <a:endParaRPr lang="zh-CN" altLang="en-US" sz="2400">
              <a:solidFill>
                <a:srgbClr val="000000"/>
              </a:solidFill>
              <a:effectLst/>
              <a:latin typeface="Times New Roman" panose="02020603050405020304" pitchFamily="2" charset="0"/>
              <a:ea typeface="Times New Roman" panose="02020603050405020304" pitchFamily="2" charset="0"/>
            </a:endParaRPr>
          </a:p>
        </p:txBody>
      </p:sp>
      <p:sp>
        <p:nvSpPr>
          <p:cNvPr id="3" name="文本框 2"/>
          <p:cNvSpPr txBox="1"/>
          <p:nvPr/>
        </p:nvSpPr>
        <p:spPr>
          <a:xfrm>
            <a:off x="3537585" y="914400"/>
            <a:ext cx="1447165" cy="521970"/>
          </a:xfrm>
          <a:prstGeom prst="rect">
            <a:avLst/>
          </a:prstGeom>
          <a:noFill/>
          <a:effectLst/>
        </p:spPr>
        <p:txBody>
          <a:bodyPr wrap="none" rtlCol="0">
            <a:spAutoFit/>
          </a:bodyPr>
          <a:lstStyle/>
          <a:p>
            <a:pPr algn="l"/>
            <a:r>
              <a:rPr lang="zh-CN" altLang="en-US">
                <a:effectLst/>
                <a:sym typeface="+mn-ea"/>
              </a:rPr>
              <a:t>to warn</a:t>
            </a:r>
            <a:endParaRPr lang="zh-CN" altLang="en-US">
              <a:effectLst/>
            </a:endParaRPr>
          </a:p>
        </p:txBody>
      </p:sp>
      <p:sp>
        <p:nvSpPr>
          <p:cNvPr id="4" name="文本框 3"/>
          <p:cNvSpPr txBox="1"/>
          <p:nvPr/>
        </p:nvSpPr>
        <p:spPr>
          <a:xfrm>
            <a:off x="1809750" y="1235710"/>
            <a:ext cx="913765" cy="521970"/>
          </a:xfrm>
          <a:prstGeom prst="rect">
            <a:avLst/>
          </a:prstGeom>
          <a:noFill/>
          <a:effectLst/>
        </p:spPr>
        <p:txBody>
          <a:bodyPr wrap="none" rtlCol="0">
            <a:spAutoFit/>
          </a:bodyPr>
          <a:lstStyle/>
          <a:p>
            <a:pPr algn="l"/>
            <a:r>
              <a:rPr lang="zh-CN" altLang="en-US">
                <a:effectLst/>
                <a:sym typeface="+mn-ea"/>
              </a:rPr>
              <a:t>the  </a:t>
            </a:r>
            <a:endParaRPr lang="zh-CN" altLang="en-US">
              <a:effectLst/>
            </a:endParaRPr>
          </a:p>
        </p:txBody>
      </p:sp>
      <p:sp>
        <p:nvSpPr>
          <p:cNvPr id="5" name="文本框 4"/>
          <p:cNvSpPr txBox="1"/>
          <p:nvPr/>
        </p:nvSpPr>
        <p:spPr>
          <a:xfrm>
            <a:off x="6584315" y="3965575"/>
            <a:ext cx="1407160" cy="521970"/>
          </a:xfrm>
          <a:prstGeom prst="rect">
            <a:avLst/>
          </a:prstGeom>
          <a:noFill/>
          <a:effectLst/>
        </p:spPr>
        <p:txBody>
          <a:bodyPr wrap="none" rtlCol="0">
            <a:spAutoFit/>
          </a:bodyPr>
          <a:lstStyle/>
          <a:p>
            <a:pPr algn="l"/>
            <a:r>
              <a:rPr lang="en-US" altLang="zh-CN">
                <a:effectLst/>
                <a:sym typeface="+mn-ea"/>
              </a:rPr>
              <a:t>passed</a:t>
            </a:r>
            <a:endParaRPr lang="en-US" altLang="zh-CN">
              <a:effectLst/>
            </a:endParaRPr>
          </a:p>
        </p:txBody>
      </p:sp>
      <p:sp>
        <p:nvSpPr>
          <p:cNvPr id="6" name="文本框 5"/>
          <p:cNvSpPr txBox="1"/>
          <p:nvPr/>
        </p:nvSpPr>
        <p:spPr>
          <a:xfrm>
            <a:off x="6584315" y="1881505"/>
            <a:ext cx="696595" cy="521970"/>
          </a:xfrm>
          <a:prstGeom prst="rect">
            <a:avLst/>
          </a:prstGeom>
          <a:noFill/>
          <a:effectLst/>
        </p:spPr>
        <p:txBody>
          <a:bodyPr wrap="none" rtlCol="0">
            <a:spAutoFit/>
          </a:bodyPr>
          <a:lstStyle/>
          <a:p>
            <a:pPr algn="l"/>
            <a:r>
              <a:rPr lang="zh-CN" altLang="en-US">
                <a:effectLst/>
                <a:sym typeface="+mn-ea"/>
              </a:rPr>
              <a:t>its </a:t>
            </a:r>
            <a:endParaRPr lang="zh-CN" altLang="en-US">
              <a:effectLst/>
            </a:endParaRPr>
          </a:p>
        </p:txBody>
      </p:sp>
      <p:sp>
        <p:nvSpPr>
          <p:cNvPr id="7" name="文本框 6"/>
          <p:cNvSpPr txBox="1"/>
          <p:nvPr/>
        </p:nvSpPr>
        <p:spPr>
          <a:xfrm>
            <a:off x="2544445" y="2479040"/>
            <a:ext cx="2651125" cy="521970"/>
          </a:xfrm>
          <a:prstGeom prst="rect">
            <a:avLst/>
          </a:prstGeom>
          <a:noFill/>
          <a:effectLst/>
        </p:spPr>
        <p:txBody>
          <a:bodyPr wrap="none" rtlCol="0">
            <a:spAutoFit/>
          </a:bodyPr>
          <a:lstStyle/>
          <a:p>
            <a:pPr algn="l"/>
            <a:r>
              <a:rPr lang="zh-CN" altLang="en-US">
                <a:effectLst/>
                <a:sym typeface="+mn-ea"/>
              </a:rPr>
              <a:t>unfortunately  </a:t>
            </a:r>
            <a:endParaRPr lang="zh-CN" altLang="en-US">
              <a:effectLst/>
            </a:endParaRPr>
          </a:p>
        </p:txBody>
      </p:sp>
      <p:sp>
        <p:nvSpPr>
          <p:cNvPr id="8" name="文本框 7"/>
          <p:cNvSpPr txBox="1"/>
          <p:nvPr/>
        </p:nvSpPr>
        <p:spPr>
          <a:xfrm>
            <a:off x="690880" y="3001010"/>
            <a:ext cx="1426845" cy="521970"/>
          </a:xfrm>
          <a:prstGeom prst="rect">
            <a:avLst/>
          </a:prstGeom>
          <a:noFill/>
          <a:effectLst/>
        </p:spPr>
        <p:txBody>
          <a:bodyPr wrap="none" rtlCol="0">
            <a:spAutoFit/>
          </a:bodyPr>
          <a:lstStyle/>
          <a:p>
            <a:pPr algn="l"/>
            <a:r>
              <a:rPr lang="zh-CN" altLang="en-US">
                <a:effectLst/>
                <a:sym typeface="+mn-ea"/>
              </a:rPr>
              <a:t>against</a:t>
            </a:r>
            <a:endParaRPr lang="zh-CN" altLang="en-US">
              <a:effectLst/>
            </a:endParaRPr>
          </a:p>
        </p:txBody>
      </p:sp>
      <p:sp>
        <p:nvSpPr>
          <p:cNvPr id="9" name="文本框 8"/>
          <p:cNvSpPr txBox="1"/>
          <p:nvPr/>
        </p:nvSpPr>
        <p:spPr>
          <a:xfrm>
            <a:off x="804545" y="3522980"/>
            <a:ext cx="1447165" cy="521970"/>
          </a:xfrm>
          <a:prstGeom prst="rect">
            <a:avLst/>
          </a:prstGeom>
          <a:noFill/>
          <a:effectLst/>
        </p:spPr>
        <p:txBody>
          <a:bodyPr wrap="none" rtlCol="0">
            <a:spAutoFit/>
          </a:bodyPr>
          <a:lstStyle/>
          <a:p>
            <a:pPr algn="l"/>
            <a:r>
              <a:rPr lang="zh-CN" altLang="en-US">
                <a:effectLst/>
                <a:sym typeface="+mn-ea"/>
              </a:rPr>
              <a:t>adding </a:t>
            </a:r>
            <a:endParaRPr lang="zh-CN" altLang="en-US">
              <a:effectLst/>
            </a:endParaRPr>
          </a:p>
        </p:txBody>
      </p:sp>
      <p:sp>
        <p:nvSpPr>
          <p:cNvPr id="10" name="文本框 9"/>
          <p:cNvSpPr txBox="1"/>
          <p:nvPr/>
        </p:nvSpPr>
        <p:spPr>
          <a:xfrm>
            <a:off x="1527175" y="5003165"/>
            <a:ext cx="1328420" cy="521970"/>
          </a:xfrm>
          <a:prstGeom prst="rect">
            <a:avLst/>
          </a:prstGeom>
          <a:noFill/>
          <a:effectLst/>
        </p:spPr>
        <p:txBody>
          <a:bodyPr wrap="none" rtlCol="0">
            <a:spAutoFit/>
          </a:bodyPr>
          <a:lstStyle/>
          <a:p>
            <a:pPr algn="l"/>
            <a:r>
              <a:rPr lang="zh-CN" altLang="en-US">
                <a:effectLst/>
                <a:sym typeface="+mn-ea"/>
              </a:rPr>
              <a:t>death  </a:t>
            </a:r>
            <a:endParaRPr lang="zh-CN" altLang="en-US">
              <a:effectLst/>
            </a:endParaRPr>
          </a:p>
        </p:txBody>
      </p:sp>
      <p:sp>
        <p:nvSpPr>
          <p:cNvPr id="11" name="文本框 10"/>
          <p:cNvSpPr txBox="1"/>
          <p:nvPr/>
        </p:nvSpPr>
        <p:spPr>
          <a:xfrm>
            <a:off x="3609340" y="5327015"/>
            <a:ext cx="1191260" cy="521970"/>
          </a:xfrm>
          <a:prstGeom prst="rect">
            <a:avLst/>
          </a:prstGeom>
          <a:noFill/>
          <a:effectLst/>
        </p:spPr>
        <p:txBody>
          <a:bodyPr wrap="none" rtlCol="0">
            <a:spAutoFit/>
          </a:bodyPr>
          <a:lstStyle/>
          <a:p>
            <a:pPr algn="l"/>
            <a:r>
              <a:rPr lang="zh-CN" altLang="en-US">
                <a:effectLst/>
                <a:sym typeface="+mn-ea"/>
              </a:rPr>
              <a:t>who   </a:t>
            </a:r>
            <a:endParaRPr lang="zh-CN" altLang="en-US">
              <a:effectLst/>
            </a:endParaRPr>
          </a:p>
        </p:txBody>
      </p:sp>
      <p:sp>
        <p:nvSpPr>
          <p:cNvPr id="12" name="文本框 11"/>
          <p:cNvSpPr txBox="1"/>
          <p:nvPr/>
        </p:nvSpPr>
        <p:spPr>
          <a:xfrm>
            <a:off x="6853555" y="5658485"/>
            <a:ext cx="1348105" cy="521970"/>
          </a:xfrm>
          <a:prstGeom prst="rect">
            <a:avLst/>
          </a:prstGeom>
          <a:noFill/>
          <a:effectLst/>
        </p:spPr>
        <p:txBody>
          <a:bodyPr wrap="none" rtlCol="0">
            <a:spAutoFit/>
          </a:bodyPr>
          <a:lstStyle/>
          <a:p>
            <a:pPr algn="l"/>
            <a:r>
              <a:rPr lang="zh-CN" altLang="en-US">
                <a:effectLst/>
                <a:sym typeface="+mn-ea"/>
              </a:rPr>
              <a:t>nurses</a:t>
            </a:r>
            <a:endParaRPr lang="zh-CN" altLang="en-US">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ipe(down)">
                                      <p:cBhvr>
                                        <p:cTn id="7" dur="500"/>
                                        <p:tgtEl>
                                          <p:spTgt spid="14338"/>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3" presetClass="entr" presetSubtype="10" fill="hold" grpId="3"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par>
                    <p:cTn id="20" fill="hold">
                      <p:stCondLst>
                        <p:cond delay="indefinite"/>
                      </p:stCondLst>
                      <p:childTnLst>
                        <p:par>
                          <p:cTn id="21" fill="hold">
                            <p:stCondLst>
                              <p:cond delay="indefinite"/>
                            </p:stCondLst>
                          </p:cTn>
                        </p:par>
                        <p:par>
                          <p:cTn id="22" fill="hold">
                            <p:stCondLst>
                              <p:cond delay="0"/>
                            </p:stCondLst>
                            <p:childTnLst>
                              <p:par>
                                <p:cTn id="23" presetID="3" presetClass="entr" presetSubtype="10" fill="hold" grpId="5"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childTnLst>
                          </p:cTn>
                        </p:par>
                      </p:childTnLst>
                    </p:cTn>
                  </p:par>
                  <p:par>
                    <p:cTn id="26" fill="hold">
                      <p:stCondLst>
                        <p:cond delay="indefinite"/>
                      </p:stCondLst>
                      <p:childTnLst>
                        <p:par>
                          <p:cTn id="27" fill="hold">
                            <p:stCondLst>
                              <p:cond delay="indefinite"/>
                            </p:stCondLst>
                          </p:cTn>
                        </p:par>
                        <p:par>
                          <p:cTn id="28" fill="hold">
                            <p:stCondLst>
                              <p:cond delay="0"/>
                            </p:stCondLst>
                            <p:childTnLst>
                              <p:par>
                                <p:cTn id="29" presetID="3" presetClass="entr" presetSubtype="10" fill="hold" grpId="7"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linds(horizontal)">
                                      <p:cBhvr>
                                        <p:cTn id="31" dur="500"/>
                                        <p:tgtEl>
                                          <p:spTgt spid="7"/>
                                        </p:tgtEl>
                                      </p:cBhvr>
                                    </p:animEffect>
                                  </p:childTnLst>
                                </p:cTn>
                              </p:par>
                            </p:childTnLst>
                          </p:cTn>
                        </p:par>
                      </p:childTnLst>
                    </p:cTn>
                  </p:par>
                  <p:par>
                    <p:cTn id="32" fill="hold">
                      <p:stCondLst>
                        <p:cond delay="indefinite"/>
                      </p:stCondLst>
                      <p:childTnLst>
                        <p:par>
                          <p:cTn id="33" fill="hold">
                            <p:stCondLst>
                              <p:cond delay="indefinite"/>
                            </p:stCondLst>
                          </p:cTn>
                        </p:par>
                        <p:par>
                          <p:cTn id="34" fill="hold">
                            <p:stCondLst>
                              <p:cond delay="0"/>
                            </p:stCondLst>
                            <p:childTnLst>
                              <p:par>
                                <p:cTn id="35" presetID="3" presetClass="entr" presetSubtype="10" fill="hold" grpId="9"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indefinite"/>
                            </p:stCondLst>
                          </p:cTn>
                        </p:par>
                        <p:par>
                          <p:cTn id="40" fill="hold">
                            <p:stCondLst>
                              <p:cond delay="0"/>
                            </p:stCondLst>
                            <p:childTnLst>
                              <p:par>
                                <p:cTn id="41" presetID="3" presetClass="entr" presetSubtype="10" fill="hold" grpId="11"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childTnLst>
                          </p:cTn>
                        </p:par>
                      </p:childTnLst>
                    </p:cTn>
                  </p:par>
                  <p:par>
                    <p:cTn id="44" fill="hold">
                      <p:stCondLst>
                        <p:cond delay="indefinite"/>
                      </p:stCondLst>
                      <p:childTnLst>
                        <p:par>
                          <p:cTn id="45" fill="hold">
                            <p:stCondLst>
                              <p:cond delay="indefinite"/>
                            </p:stCondLst>
                          </p:cTn>
                        </p:par>
                        <p:par>
                          <p:cTn id="46" fill="hold">
                            <p:stCondLst>
                              <p:cond delay="0"/>
                            </p:stCondLst>
                            <p:childTnLst>
                              <p:par>
                                <p:cTn id="47" presetID="3" presetClass="entr" presetSubtype="10" fill="hold" grpId="13"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blinds(horizontal)">
                                      <p:cBhvr>
                                        <p:cTn id="49" dur="500"/>
                                        <p:tgtEl>
                                          <p:spTgt spid="5"/>
                                        </p:tgtEl>
                                      </p:cBhvr>
                                    </p:animEffect>
                                  </p:childTnLst>
                                </p:cTn>
                              </p:par>
                            </p:childTnLst>
                          </p:cTn>
                        </p:par>
                      </p:childTnLst>
                    </p:cTn>
                  </p:par>
                  <p:par>
                    <p:cTn id="50" fill="hold">
                      <p:stCondLst>
                        <p:cond delay="indefinite"/>
                      </p:stCondLst>
                      <p:childTnLst>
                        <p:par>
                          <p:cTn id="51" fill="hold">
                            <p:stCondLst>
                              <p:cond delay="indefinite"/>
                            </p:stCondLst>
                          </p:cTn>
                        </p:par>
                        <p:par>
                          <p:cTn id="52" fill="hold">
                            <p:stCondLst>
                              <p:cond delay="0"/>
                            </p:stCondLst>
                            <p:childTnLst>
                              <p:par>
                                <p:cTn id="53" presetID="3" presetClass="entr" presetSubtype="10" fill="hold" grpId="15"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linds(horizontal)">
                                      <p:cBhvr>
                                        <p:cTn id="55" dur="500"/>
                                        <p:tgtEl>
                                          <p:spTgt spid="10"/>
                                        </p:tgtEl>
                                      </p:cBhvr>
                                    </p:animEffect>
                                  </p:childTnLst>
                                </p:cTn>
                              </p:par>
                            </p:childTnLst>
                          </p:cTn>
                        </p:par>
                      </p:childTnLst>
                    </p:cTn>
                  </p:par>
                  <p:par>
                    <p:cTn id="56" fill="hold">
                      <p:stCondLst>
                        <p:cond delay="indefinite"/>
                      </p:stCondLst>
                      <p:childTnLst>
                        <p:par>
                          <p:cTn id="57" fill="hold">
                            <p:stCondLst>
                              <p:cond delay="indefinite"/>
                            </p:stCondLst>
                          </p:cTn>
                        </p:par>
                        <p:par>
                          <p:cTn id="58" fill="hold">
                            <p:stCondLst>
                              <p:cond delay="0"/>
                            </p:stCondLst>
                            <p:childTnLst>
                              <p:par>
                                <p:cTn id="59" presetID="3" presetClass="entr" presetSubtype="10" fill="hold" grpId="17"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blinds(horizontal)">
                                      <p:cBhvr>
                                        <p:cTn id="61" dur="500"/>
                                        <p:tgtEl>
                                          <p:spTgt spid="11"/>
                                        </p:tgtEl>
                                      </p:cBhvr>
                                    </p:animEffect>
                                  </p:childTnLst>
                                </p:cTn>
                              </p:par>
                            </p:childTnLst>
                          </p:cTn>
                        </p:par>
                      </p:childTnLst>
                    </p:cTn>
                  </p:par>
                  <p:par>
                    <p:cTn id="62" fill="hold">
                      <p:stCondLst>
                        <p:cond delay="indefinite"/>
                      </p:stCondLst>
                      <p:childTnLst>
                        <p:par>
                          <p:cTn id="63" fill="hold">
                            <p:stCondLst>
                              <p:cond delay="indefinite"/>
                            </p:stCondLst>
                          </p:cTn>
                        </p:par>
                        <p:par>
                          <p:cTn id="64" fill="hold">
                            <p:stCondLst>
                              <p:cond delay="0"/>
                            </p:stCondLst>
                            <p:childTnLst>
                              <p:par>
                                <p:cTn id="65" presetID="3" presetClass="entr" presetSubtype="10" fill="hold" grpId="19"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linds(horizontal)">
                                      <p:cBhvr>
                                        <p:cTn id="6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ldLvl="0" animBg="1"/>
      <p:bldP spid="3" grpId="0"/>
      <p:bldP spid="3" grpId="1"/>
      <p:bldP spid="4" grpId="0"/>
      <p:bldP spid="4" grpId="1"/>
      <p:bldP spid="6" grpId="0"/>
      <p:bldP spid="6" grpId="1"/>
      <p:bldP spid="7" grpId="0"/>
      <p:bldP spid="7" grpId="1"/>
      <p:bldP spid="8" grpId="0"/>
      <p:bldP spid="8" grpId="1"/>
      <p:bldP spid="9" grpId="0"/>
      <p:bldP spid="9" grpId="1"/>
      <p:bldP spid="5" grpId="0"/>
      <p:bldP spid="5" grpId="1"/>
      <p:bldP spid="10" grpId="0"/>
      <p:bldP spid="10" grpId="1"/>
      <p:bldP spid="11" grpId="0"/>
      <p:bldP spid="11" grpId="1"/>
      <p:bldP spid="12" grpId="0"/>
      <p:bldP spid="12" grpId="1"/>
    </p:bldLs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C5DA"/>
        </a:solidFill>
        <a:effectLst/>
      </p:bgPr>
    </p:bg>
    <p:spTree>
      <p:nvGrpSpPr>
        <p:cNvPr id="1" name=""/>
        <p:cNvGrpSpPr/>
        <p:nvPr/>
      </p:nvGrpSpPr>
      <p:grpSpPr>
        <a:xfrm>
          <a:off x="0" y="0"/>
          <a:ext cx="0" cy="0"/>
        </a:xfrm>
        <a:effectLst/>
      </p:grpSpPr>
      <p:sp>
        <p:nvSpPr>
          <p:cNvPr id="6146" name="Rectangle 4"/>
          <p:cNvSpPr txBox="1"/>
          <p:nvPr/>
        </p:nvSpPr>
        <p:spPr>
          <a:xfrm>
            <a:off x="1635760" y="2522855"/>
            <a:ext cx="6020435" cy="2186305"/>
          </a:xfrm>
          <a:prstGeom prst="rect">
            <a:avLst/>
          </a:prstGeom>
          <a:solidFill>
            <a:schemeClr val="accent4">
              <a:lumMod val="75000"/>
              <a:lumOff val="25000"/>
            </a:schemeClr>
          </a:solidFill>
          <a:ln w="9525">
            <a:noFill/>
          </a:ln>
          <a:effectLst>
            <a:outerShdw dist="53882" dir="2699999" algn="ctr" rotWithShape="0">
              <a:srgbClr val="000000"/>
            </a:outerShdw>
          </a:effectLst>
        </p:spPr>
        <p:txBody>
          <a:bodyPr anchor="ctr"/>
          <a:lstStyle/>
          <a:p>
            <a:pPr algn="ctr"/>
            <a:r>
              <a:rPr lang="en-US" altLang="zh-CN" sz="6600" b="0">
                <a:solidFill>
                  <a:schemeClr val="folHlink"/>
                </a:solidFill>
                <a:effectLst/>
                <a:latin typeface="Arial" panose="020b0604020202020204" pitchFamily="34" charset="0"/>
                <a:ea typeface="宋体" panose="02010600030101010101" pitchFamily="2" charset="-122"/>
              </a:rPr>
              <a:t>rational cloze 3</a:t>
            </a: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2529" name="内容占位符 2"/>
          <p:cNvSpPr>
            <a:spLocks noGrp="1"/>
          </p:cNvSpPr>
          <p:nvPr>
            <p:ph idx="4294967295"/>
          </p:nvPr>
        </p:nvSpPr>
        <p:spPr>
          <a:xfrm>
            <a:off x="62865" y="17780"/>
            <a:ext cx="9129395" cy="6121400"/>
          </a:xfrm>
          <a:effectLst/>
        </p:spPr>
        <p:txBody>
          <a:bodyPr wrap="square" anchor="t"/>
          <a:lstStyle/>
          <a:p>
            <a:pPr marL="0" indent="0">
              <a:lnSpc>
                <a:spcPts val="2865"/>
              </a:lnSpc>
              <a:spcBef>
                <a:spcPct val="0"/>
              </a:spcBef>
              <a:buNone/>
            </a:pPr>
            <a:r>
              <a:rPr lang="en-US" altLang="zh-CN" sz="2800" baseline="0">
                <a:effectLst/>
                <a:latin typeface="Times New Roman" panose="02020603050405020304" pitchFamily="2" charset="0"/>
              </a:rPr>
              <a:t>     The novel coronavirus, which___1______( origin)in the Chinese city of Wuhan and has now spread to 12 countries, has much in common ___2____ seasonal flu. They are both viral infections, share similar symptoms and  crucially can spread from human to human. In the midst of flu season in much of the northern hemisphere,____3____ (tell) the difference between the two will be vital in stopping its spread.</a:t>
            </a:r>
          </a:p>
          <a:p>
            <a:pPr marL="0" indent="0">
              <a:lnSpc>
                <a:spcPts val="2865"/>
              </a:lnSpc>
              <a:spcBef>
                <a:spcPct val="0"/>
              </a:spcBef>
              <a:buNone/>
            </a:pPr>
            <a:r>
              <a:rPr lang="zh-CN" altLang="en-US" sz="2800">
                <a:effectLst/>
                <a:latin typeface="Times New Roman" panose="02020603050405020304" pitchFamily="2" charset="0"/>
                <a:sym typeface="+mn-ea"/>
              </a:rPr>
              <a:t>     Human coronaviruses, of </a:t>
            </a:r>
            <a:r>
              <a:rPr lang="en-US" altLang="zh-CN" sz="2800">
                <a:effectLst/>
                <a:latin typeface="Times New Roman" panose="02020603050405020304" pitchFamily="2" charset="0"/>
                <a:sym typeface="+mn-ea"/>
              </a:rPr>
              <a:t>____4_______</a:t>
            </a:r>
            <a:r>
              <a:rPr lang="zh-CN" altLang="en-US" sz="2800">
                <a:effectLst/>
                <a:latin typeface="Times New Roman" panose="02020603050405020304" pitchFamily="2" charset="0"/>
                <a:sym typeface="+mn-ea"/>
              </a:rPr>
              <a:t>there are four, can cause infections similar to flu: while many symptoms are mild, both can lead </a:t>
            </a:r>
            <a:r>
              <a:rPr lang="en-US" altLang="zh-CN" sz="2800">
                <a:effectLst/>
                <a:latin typeface="Times New Roman" panose="02020603050405020304" pitchFamily="2" charset="0"/>
                <a:sym typeface="+mn-ea"/>
              </a:rPr>
              <a:t>___5___</a:t>
            </a:r>
            <a:r>
              <a:rPr lang="zh-CN" altLang="en-US" sz="2800">
                <a:effectLst/>
                <a:latin typeface="Times New Roman" panose="02020603050405020304" pitchFamily="2" charset="0"/>
                <a:sym typeface="+mn-ea"/>
              </a:rPr>
              <a:t> pneumonia （肺炎）and become lethal（致命的）. However, the novel coronavirus（新冠状病毒） is </a:t>
            </a:r>
            <a:r>
              <a:rPr lang="en-US" altLang="zh-CN" sz="2800">
                <a:effectLst/>
                <a:latin typeface="Times New Roman" panose="02020603050405020304" pitchFamily="2" charset="0"/>
                <a:sym typeface="+mn-ea"/>
              </a:rPr>
              <a:t>___6_____(serious)</a:t>
            </a:r>
            <a:r>
              <a:rPr lang="zh-CN" altLang="en-US" sz="2800">
                <a:effectLst/>
                <a:latin typeface="Times New Roman" panose="02020603050405020304" pitchFamily="2" charset="0"/>
                <a:sym typeface="+mn-ea"/>
              </a:rPr>
              <a:t> than a "typical influenza infection," says Ian Jones, a professor of virology at the University of Reading.</a:t>
            </a:r>
          </a:p>
          <a:p>
            <a:pPr marL="0" indent="0">
              <a:lnSpc>
                <a:spcPts val="2865"/>
              </a:lnSpc>
              <a:spcBef>
                <a:spcPct val="0"/>
              </a:spcBef>
              <a:buNone/>
            </a:pPr>
            <a:r>
              <a:rPr lang="zh-CN" altLang="en-US" sz="2800">
                <a:effectLst/>
                <a:latin typeface="Times New Roman" panose="02020603050405020304" pitchFamily="2" charset="0"/>
                <a:sym typeface="+mn-ea"/>
              </a:rPr>
              <a:t>     While the mortality rates and symptoms of flu and novel coronavirus may end up being similar, humans' </a:t>
            </a:r>
            <a:r>
              <a:rPr lang="en-US" altLang="zh-CN" sz="2800">
                <a:effectLst/>
                <a:latin typeface="Times New Roman" panose="02020603050405020304" pitchFamily="2" charset="0"/>
                <a:sym typeface="+mn-ea"/>
              </a:rPr>
              <a:t>___7____(able)</a:t>
            </a:r>
            <a:r>
              <a:rPr lang="zh-CN" altLang="en-US" sz="2800">
                <a:effectLst/>
                <a:latin typeface="Times New Roman" panose="02020603050405020304" pitchFamily="2" charset="0"/>
                <a:sym typeface="+mn-ea"/>
              </a:rPr>
              <a:t> to fight off the viruses differ greatly.</a:t>
            </a:r>
            <a:endParaRPr lang="zh-CN" altLang="en-US" sz="2800" baseline="0">
              <a:effectLst/>
              <a:latin typeface="Times New Roman" panose="02020603050405020304" pitchFamily="2" charset="0"/>
            </a:endParaRPr>
          </a:p>
          <a:p>
            <a:pPr marL="0" indent="0">
              <a:lnSpc>
                <a:spcPts val="2865"/>
              </a:lnSpc>
              <a:spcBef>
                <a:spcPct val="0"/>
              </a:spcBef>
              <a:buNone/>
            </a:pPr>
            <a:endParaRPr lang="zh-CN" altLang="en-US" sz="2800" baseline="0">
              <a:effectLst/>
              <a:latin typeface="Times New Roman" panose="02020603050405020304" pitchFamily="2" charset="0"/>
            </a:endParaRPr>
          </a:p>
          <a:p>
            <a:pPr marL="0" indent="0">
              <a:lnSpc>
                <a:spcPts val="2865"/>
              </a:lnSpc>
              <a:spcBef>
                <a:spcPct val="0"/>
              </a:spcBef>
              <a:buNone/>
            </a:pPr>
            <a:endParaRPr lang="en-US" altLang="zh-CN" sz="2800" baseline="0">
              <a:effectLst/>
              <a:latin typeface="Times New Roman" panose="02020603050405020304" pitchFamily="2" charset="0"/>
            </a:endParaRPr>
          </a:p>
        </p:txBody>
      </p:sp>
      <p:sp>
        <p:nvSpPr>
          <p:cNvPr id="17411" name="文本框 3"/>
          <p:cNvSpPr txBox="1"/>
          <p:nvPr/>
        </p:nvSpPr>
        <p:spPr>
          <a:xfrm>
            <a:off x="4788218" y="17780"/>
            <a:ext cx="3270250" cy="521970"/>
          </a:xfrm>
          <a:prstGeom prst="rect">
            <a:avLst/>
          </a:prstGeom>
          <a:noFill/>
          <a:ln w="9525">
            <a:noFill/>
          </a:ln>
          <a:effectLst/>
        </p:spPr>
        <p:txBody>
          <a:bodyPr anchor="t">
            <a:spAutoFit/>
          </a:bodyPr>
          <a:lstStyle/>
          <a:p>
            <a:pPr eaLnBrk="0" hangingPunct="0"/>
            <a:r>
              <a:rPr lang="en-US" altLang="zh-CN">
                <a:effectLst/>
                <a:latin typeface="Times New Roman" panose="02020603050405020304" pitchFamily="2" charset="0"/>
                <a:sym typeface="+mn-ea"/>
              </a:rPr>
              <a:t>originated</a:t>
            </a:r>
            <a:endParaRPr lang="en-US">
              <a:effectLst/>
              <a:latin typeface="Times New Roman" panose="02020603050405020304" pitchFamily="2" charset="0"/>
              <a:ea typeface="宋体" panose="02010600030101010101" pitchFamily="2" charset="-122"/>
            </a:endParaRPr>
          </a:p>
        </p:txBody>
      </p:sp>
      <p:sp>
        <p:nvSpPr>
          <p:cNvPr id="17412" name="文本框 4"/>
          <p:cNvSpPr txBox="1"/>
          <p:nvPr/>
        </p:nvSpPr>
        <p:spPr>
          <a:xfrm>
            <a:off x="3320098" y="730885"/>
            <a:ext cx="2303462" cy="521970"/>
          </a:xfrm>
          <a:prstGeom prst="rect">
            <a:avLst/>
          </a:prstGeom>
          <a:noFill/>
          <a:ln w="9525">
            <a:noFill/>
          </a:ln>
          <a:effectLst/>
        </p:spPr>
        <p:txBody>
          <a:bodyPr anchor="t">
            <a:spAutoFit/>
          </a:bodyPr>
          <a:lstStyle/>
          <a:p>
            <a:pPr eaLnBrk="0" hangingPunct="0"/>
            <a:r>
              <a:rPr lang="en-US" altLang="zh-CN">
                <a:effectLst/>
                <a:latin typeface="Times New Roman" panose="02020603050405020304" pitchFamily="2" charset="0"/>
                <a:sym typeface="+mn-ea"/>
              </a:rPr>
              <a:t>with</a:t>
            </a:r>
            <a:endParaRPr lang="en-US" altLang="zh-CN">
              <a:effectLst/>
              <a:latin typeface="Times New Roman" panose="02020603050405020304" pitchFamily="2" charset="0"/>
              <a:ea typeface="宋体" panose="02010600030101010101" pitchFamily="2" charset="-122"/>
            </a:endParaRPr>
          </a:p>
        </p:txBody>
      </p:sp>
      <p:sp>
        <p:nvSpPr>
          <p:cNvPr id="17413" name="文本框 5"/>
          <p:cNvSpPr txBox="1"/>
          <p:nvPr/>
        </p:nvSpPr>
        <p:spPr>
          <a:xfrm>
            <a:off x="5280025" y="1731645"/>
            <a:ext cx="1248410" cy="521970"/>
          </a:xfrm>
          <a:prstGeom prst="rect">
            <a:avLst/>
          </a:prstGeom>
          <a:noFill/>
          <a:ln w="9525">
            <a:noFill/>
          </a:ln>
          <a:effectLst/>
        </p:spPr>
        <p:txBody>
          <a:bodyPr wrap="square" anchor="t">
            <a:spAutoFit/>
          </a:bodyPr>
          <a:lstStyle/>
          <a:p>
            <a:pPr eaLnBrk="0" hangingPunct="0"/>
            <a:r>
              <a:rPr lang="en-US" altLang="zh-CN">
                <a:effectLst/>
                <a:latin typeface="Times New Roman" panose="02020603050405020304" pitchFamily="2" charset="0"/>
                <a:sym typeface="+mn-ea"/>
              </a:rPr>
              <a:t>telling</a:t>
            </a:r>
            <a:endParaRPr lang="en-US">
              <a:effectLst/>
              <a:latin typeface="Times New Roman" panose="02020603050405020304" pitchFamily="2" charset="0"/>
              <a:ea typeface="宋体" panose="02010600030101010101" pitchFamily="2" charset="-122"/>
            </a:endParaRPr>
          </a:p>
        </p:txBody>
      </p:sp>
      <p:sp>
        <p:nvSpPr>
          <p:cNvPr id="2" name="文本框 5"/>
          <p:cNvSpPr txBox="1"/>
          <p:nvPr/>
        </p:nvSpPr>
        <p:spPr>
          <a:xfrm>
            <a:off x="4596130" y="2426335"/>
            <a:ext cx="1248410" cy="521970"/>
          </a:xfrm>
          <a:prstGeom prst="rect">
            <a:avLst/>
          </a:prstGeom>
          <a:noFill/>
          <a:ln w="9525">
            <a:noFill/>
          </a:ln>
          <a:effectLst/>
        </p:spPr>
        <p:txBody>
          <a:bodyPr wrap="square" anchor="t">
            <a:spAutoFit/>
          </a:bodyPr>
          <a:lstStyle/>
          <a:p>
            <a:pPr eaLnBrk="0" hangingPunct="0"/>
            <a:r>
              <a:rPr lang="zh-CN" altLang="en-US">
                <a:effectLst/>
                <a:latin typeface="Times New Roman" panose="02020603050405020304" pitchFamily="2" charset="0"/>
                <a:sym typeface="+mn-ea"/>
              </a:rPr>
              <a:t>which </a:t>
            </a:r>
            <a:endParaRPr lang="en-US">
              <a:effectLst/>
              <a:latin typeface="Times New Roman" panose="02020603050405020304" pitchFamily="2" charset="0"/>
              <a:ea typeface="宋体" panose="02010600030101010101" pitchFamily="2" charset="-122"/>
            </a:endParaRPr>
          </a:p>
        </p:txBody>
      </p:sp>
      <p:sp>
        <p:nvSpPr>
          <p:cNvPr id="3" name="文本框 5"/>
          <p:cNvSpPr txBox="1"/>
          <p:nvPr/>
        </p:nvSpPr>
        <p:spPr>
          <a:xfrm>
            <a:off x="3103880" y="3230880"/>
            <a:ext cx="1248410" cy="521970"/>
          </a:xfrm>
          <a:prstGeom prst="rect">
            <a:avLst/>
          </a:prstGeom>
          <a:noFill/>
          <a:ln w="9525">
            <a:noFill/>
          </a:ln>
          <a:effectLst/>
        </p:spPr>
        <p:txBody>
          <a:bodyPr wrap="square" anchor="t">
            <a:spAutoFit/>
          </a:bodyPr>
          <a:lstStyle/>
          <a:p>
            <a:pPr eaLnBrk="0" hangingPunct="0"/>
            <a:r>
              <a:rPr lang="zh-CN" altLang="en-US">
                <a:effectLst/>
                <a:latin typeface="Times New Roman" panose="02020603050405020304" pitchFamily="2" charset="0"/>
                <a:sym typeface="+mn-ea"/>
              </a:rPr>
              <a:t>to</a:t>
            </a:r>
            <a:endParaRPr lang="en-US">
              <a:effectLst/>
              <a:latin typeface="Times New Roman" panose="02020603050405020304" pitchFamily="2" charset="0"/>
              <a:ea typeface="宋体" panose="02010600030101010101" pitchFamily="2" charset="-122"/>
            </a:endParaRPr>
          </a:p>
        </p:txBody>
      </p:sp>
      <p:sp>
        <p:nvSpPr>
          <p:cNvPr id="4" name="文本框 5"/>
          <p:cNvSpPr txBox="1"/>
          <p:nvPr/>
        </p:nvSpPr>
        <p:spPr>
          <a:xfrm>
            <a:off x="2541270" y="4038600"/>
            <a:ext cx="2374265" cy="521970"/>
          </a:xfrm>
          <a:prstGeom prst="rect">
            <a:avLst/>
          </a:prstGeom>
          <a:noFill/>
          <a:ln w="9525">
            <a:noFill/>
          </a:ln>
          <a:effectLst/>
        </p:spPr>
        <p:txBody>
          <a:bodyPr wrap="square" anchor="t">
            <a:spAutoFit/>
          </a:bodyPr>
          <a:lstStyle/>
          <a:p>
            <a:pPr eaLnBrk="0" hangingPunct="0"/>
            <a:r>
              <a:rPr lang="zh-CN" altLang="en-US">
                <a:effectLst/>
                <a:latin typeface="Times New Roman" panose="02020603050405020304" pitchFamily="2" charset="0"/>
                <a:sym typeface="+mn-ea"/>
              </a:rPr>
              <a:t>more serious</a:t>
            </a:r>
            <a:endParaRPr lang="en-US">
              <a:effectLst/>
              <a:latin typeface="Times New Roman" panose="02020603050405020304" pitchFamily="2" charset="0"/>
              <a:ea typeface="宋体" panose="02010600030101010101" pitchFamily="2" charset="-122"/>
            </a:endParaRPr>
          </a:p>
        </p:txBody>
      </p:sp>
      <p:sp>
        <p:nvSpPr>
          <p:cNvPr id="5" name="文本框 5"/>
          <p:cNvSpPr txBox="1"/>
          <p:nvPr/>
        </p:nvSpPr>
        <p:spPr>
          <a:xfrm>
            <a:off x="289560" y="5807075"/>
            <a:ext cx="1248410" cy="521970"/>
          </a:xfrm>
          <a:prstGeom prst="rect">
            <a:avLst/>
          </a:prstGeom>
          <a:noFill/>
          <a:ln w="9525">
            <a:noFill/>
          </a:ln>
          <a:effectLst/>
        </p:spPr>
        <p:txBody>
          <a:bodyPr wrap="square" anchor="t">
            <a:spAutoFit/>
          </a:bodyPr>
          <a:lstStyle/>
          <a:p>
            <a:pPr eaLnBrk="0" hangingPunct="0"/>
            <a:r>
              <a:rPr lang="zh-CN" altLang="en-US">
                <a:effectLst/>
                <a:latin typeface="Times New Roman" panose="02020603050405020304" pitchFamily="2" charset="0"/>
                <a:sym typeface="+mn-ea"/>
              </a:rPr>
              <a:t>ability</a:t>
            </a:r>
            <a:endParaRPr lang="en-US">
              <a:effectLst/>
              <a:latin typeface="Times New Roman" panose="02020603050405020304" pitchFamily="2"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wipe(down)">
                                      <p:cBhvr>
                                        <p:cTn id="7" dur="500"/>
                                        <p:tgtEl>
                                          <p:spTgt spid="17411"/>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22" presetClass="entr" presetSubtype="4" fill="hold" grpId="1" nodeType="click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wipe(down)">
                                      <p:cBhvr>
                                        <p:cTn id="13" dur="500"/>
                                        <p:tgtEl>
                                          <p:spTgt spid="17412"/>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22" presetClass="entr" presetSubtype="4" fill="hold" grpId="2"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wipe(down)">
                                      <p:cBhvr>
                                        <p:cTn id="19" dur="500"/>
                                        <p:tgtEl>
                                          <p:spTgt spid="17413"/>
                                        </p:tgtEl>
                                      </p:cBhvr>
                                    </p:animEffect>
                                  </p:childTnLst>
                                </p:cTn>
                              </p:par>
                            </p:childTnLst>
                          </p:cTn>
                        </p:par>
                      </p:childTnLst>
                    </p:cTn>
                  </p:par>
                  <p:par>
                    <p:cTn id="20" fill="hold">
                      <p:stCondLst>
                        <p:cond delay="indefinite"/>
                      </p:stCondLst>
                      <p:childTnLst>
                        <p:par>
                          <p:cTn id="21" fill="hold">
                            <p:stCondLst>
                              <p:cond delay="indefinite"/>
                            </p:stCondLst>
                          </p:cTn>
                        </p:par>
                        <p:par>
                          <p:cTn id="22" fill="hold">
                            <p:stCondLst>
                              <p:cond delay="0"/>
                            </p:stCondLst>
                            <p:childTnLst>
                              <p:par>
                                <p:cTn id="23" presetID="22" presetClass="entr" presetSubtype="4" fill="hold" grpId="3"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00"/>
                                        <p:tgtEl>
                                          <p:spTgt spid="2"/>
                                        </p:tgtEl>
                                      </p:cBhvr>
                                    </p:animEffect>
                                  </p:childTnLst>
                                </p:cTn>
                              </p:par>
                            </p:childTnLst>
                          </p:cTn>
                        </p:par>
                      </p:childTnLst>
                    </p:cTn>
                  </p:par>
                  <p:par>
                    <p:cTn id="26" fill="hold">
                      <p:stCondLst>
                        <p:cond delay="indefinite"/>
                      </p:stCondLst>
                      <p:childTnLst>
                        <p:par>
                          <p:cTn id="27" fill="hold">
                            <p:stCondLst>
                              <p:cond delay="indefinite"/>
                            </p:stCondLst>
                          </p:cTn>
                        </p:par>
                        <p:par>
                          <p:cTn id="28" fill="hold">
                            <p:stCondLst>
                              <p:cond delay="0"/>
                            </p:stCondLst>
                            <p:childTnLst>
                              <p:par>
                                <p:cTn id="29" presetID="22" presetClass="entr" presetSubtype="4" fill="hold" grpId="4"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childTnLst>
                          </p:cTn>
                        </p:par>
                      </p:childTnLst>
                    </p:cTn>
                  </p:par>
                  <p:par>
                    <p:cTn id="32" fill="hold">
                      <p:stCondLst>
                        <p:cond delay="indefinite"/>
                      </p:stCondLst>
                      <p:childTnLst>
                        <p:par>
                          <p:cTn id="33" fill="hold">
                            <p:stCondLst>
                              <p:cond delay="indefinite"/>
                            </p:stCondLst>
                          </p:cTn>
                        </p:par>
                        <p:par>
                          <p:cTn id="34" fill="hold">
                            <p:stCondLst>
                              <p:cond delay="0"/>
                            </p:stCondLst>
                            <p:childTnLst>
                              <p:par>
                                <p:cTn id="35" presetID="22" presetClass="entr" presetSubtype="4" fill="hold" grpId="5"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par>
                    <p:cTn id="38" fill="hold">
                      <p:stCondLst>
                        <p:cond delay="indefinite"/>
                      </p:stCondLst>
                      <p:childTnLst>
                        <p:par>
                          <p:cTn id="39" fill="hold">
                            <p:stCondLst>
                              <p:cond delay="indefinite"/>
                            </p:stCondLst>
                          </p:cTn>
                        </p:par>
                        <p:par>
                          <p:cTn id="40" fill="hold">
                            <p:stCondLst>
                              <p:cond delay="0"/>
                            </p:stCondLst>
                            <p:childTnLst>
                              <p:par>
                                <p:cTn id="41" presetID="22" presetClass="entr" presetSubtype="4" fill="hold" grpId="6"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accent3">
            <a:lumMod val="85000"/>
          </a:schemeClr>
        </a:solidFill>
        <a:effectLst/>
      </p:bgPr>
    </p:bg>
    <p:spTree>
      <p:nvGrpSpPr>
        <p:cNvPr id="1" name=""/>
        <p:cNvGrpSpPr/>
        <p:nvPr/>
      </p:nvGrpSpPr>
      <p:grpSpPr>
        <a:xfrm>
          <a:off x="0" y="0"/>
          <a:ext cx="0" cy="0"/>
        </a:xfrm>
        <a:effectLst/>
      </p:grpSpPr>
      <p:sp>
        <p:nvSpPr>
          <p:cNvPr id="22529" name="内容占位符 2"/>
          <p:cNvSpPr>
            <a:spLocks noGrp="1"/>
          </p:cNvSpPr>
          <p:nvPr>
            <p:ph idx="4294967295"/>
          </p:nvPr>
        </p:nvSpPr>
        <p:spPr>
          <a:xfrm>
            <a:off x="198120" y="450215"/>
            <a:ext cx="9129395" cy="6121400"/>
          </a:xfrm>
          <a:effectLst/>
        </p:spPr>
        <p:txBody>
          <a:bodyPr wrap="square" anchor="t"/>
          <a:lstStyle/>
          <a:p>
            <a:pPr marL="0" indent="0">
              <a:lnSpc>
                <a:spcPts val="2865"/>
              </a:lnSpc>
              <a:spcBef>
                <a:spcPct val="0"/>
              </a:spcBef>
              <a:buNone/>
            </a:pPr>
            <a:r>
              <a:rPr lang="en-US" altLang="zh-CN" sz="2800" baseline="0">
                <a:effectLst/>
                <a:latin typeface="Times New Roman" panose="02020603050405020304" pitchFamily="2" charset="0"/>
              </a:rPr>
              <a:t>     </a:t>
            </a:r>
            <a:r>
              <a:rPr lang="zh-CN" altLang="en-US" sz="2800" baseline="0">
                <a:effectLst/>
                <a:latin typeface="Times New Roman" panose="02020603050405020304" pitchFamily="2" charset="0"/>
              </a:rPr>
              <a:t>Flu can spread from person to person from up to six feet away, </a:t>
            </a:r>
            <a:r>
              <a:rPr lang="en-US" altLang="zh-CN" sz="2800" baseline="0">
                <a:effectLst/>
                <a:latin typeface="Times New Roman" panose="02020603050405020304" pitchFamily="2" charset="0"/>
              </a:rPr>
              <a:t>___8_____(</a:t>
            </a:r>
            <a:r>
              <a:rPr lang="zh-CN" altLang="en-US" sz="2800" baseline="0">
                <a:effectLst/>
                <a:latin typeface="Times New Roman" panose="02020603050405020304" pitchFamily="2" charset="0"/>
              </a:rPr>
              <a:t>large</a:t>
            </a:r>
            <a:r>
              <a:rPr lang="en-US" altLang="zh-CN" sz="2800" baseline="0">
                <a:effectLst/>
                <a:latin typeface="Times New Roman" panose="02020603050405020304" pitchFamily="2" charset="0"/>
              </a:rPr>
              <a:t>)</a:t>
            </a:r>
            <a:r>
              <a:rPr lang="zh-CN" altLang="en-US" sz="2800" baseline="0">
                <a:effectLst/>
                <a:latin typeface="Times New Roman" panose="02020603050405020304" pitchFamily="2" charset="0"/>
              </a:rPr>
              <a:t> caused by liquid emitted when the inflicted cough or sneeze. Those infected are usually contagious for around three days following the beginning of </a:t>
            </a:r>
            <a:r>
              <a:rPr lang="en-US" altLang="zh-CN" sz="2800" baseline="0">
                <a:effectLst/>
                <a:latin typeface="Times New Roman" panose="02020603050405020304" pitchFamily="2" charset="0"/>
              </a:rPr>
              <a:t>____9___</a:t>
            </a:r>
            <a:r>
              <a:rPr lang="zh-CN" altLang="en-US" sz="2800" baseline="0">
                <a:effectLst/>
                <a:latin typeface="Times New Roman" panose="02020603050405020304" pitchFamily="2" charset="0"/>
              </a:rPr>
              <a:t> illness, although this time-frame could stretch to over a week.</a:t>
            </a:r>
          </a:p>
          <a:p>
            <a:pPr marL="0" indent="0">
              <a:lnSpc>
                <a:spcPts val="2865"/>
              </a:lnSpc>
              <a:spcBef>
                <a:spcPct val="0"/>
              </a:spcBef>
              <a:buNone/>
            </a:pPr>
            <a:endParaRPr lang="zh-CN" altLang="en-US" sz="2800" baseline="0">
              <a:effectLst/>
              <a:latin typeface="Times New Roman" panose="02020603050405020304" pitchFamily="2" charset="0"/>
            </a:endParaRPr>
          </a:p>
          <a:p>
            <a:pPr marL="0" indent="0">
              <a:lnSpc>
                <a:spcPts val="2865"/>
              </a:lnSpc>
              <a:spcBef>
                <a:spcPct val="0"/>
              </a:spcBef>
              <a:buNone/>
            </a:pPr>
            <a:r>
              <a:rPr lang="zh-CN" altLang="en-US" sz="2800" baseline="0">
                <a:effectLst/>
                <a:latin typeface="Times New Roman" panose="02020603050405020304" pitchFamily="2" charset="0"/>
              </a:rPr>
              <a:t>　All this and more remains a mystery </a:t>
            </a:r>
            <a:r>
              <a:rPr lang="en-US" altLang="zh-CN" sz="2800" baseline="0">
                <a:effectLst/>
                <a:latin typeface="Times New Roman" panose="02020603050405020304" pitchFamily="2" charset="0"/>
              </a:rPr>
              <a:t>as for </a:t>
            </a:r>
            <a:r>
              <a:rPr lang="zh-CN" altLang="en-US" sz="2800" baseline="0">
                <a:effectLst/>
                <a:latin typeface="Times New Roman" panose="02020603050405020304" pitchFamily="2" charset="0"/>
              </a:rPr>
              <a:t> the new coronavirus. To understand the virility of the outbreak, Jones urges a focus </a:t>
            </a:r>
            <a:r>
              <a:rPr lang="en-US" altLang="zh-CN" sz="2800" baseline="0">
                <a:effectLst/>
                <a:latin typeface="Times New Roman" panose="02020603050405020304" pitchFamily="2" charset="0"/>
              </a:rPr>
              <a:t>______</a:t>
            </a:r>
            <a:r>
              <a:rPr lang="zh-CN" altLang="en-US" sz="2800" baseline="0">
                <a:effectLst/>
                <a:latin typeface="Times New Roman" panose="02020603050405020304" pitchFamily="2" charset="0"/>
              </a:rPr>
              <a:t>whether or not international cases lead to secondary infections. "If they don't," he explains, "it would suggest that the virus doesn't transmit quite so well: clearly all the people on the airplane (that traveled from an infected zone) didn't get it."</a:t>
            </a:r>
          </a:p>
        </p:txBody>
      </p:sp>
      <p:sp>
        <p:nvSpPr>
          <p:cNvPr id="17411" name="文本框 3"/>
          <p:cNvSpPr txBox="1"/>
          <p:nvPr/>
        </p:nvSpPr>
        <p:spPr>
          <a:xfrm>
            <a:off x="1391603" y="619125"/>
            <a:ext cx="3270250" cy="521970"/>
          </a:xfrm>
          <a:prstGeom prst="rect">
            <a:avLst/>
          </a:prstGeom>
          <a:noFill/>
          <a:ln w="9525">
            <a:noFill/>
          </a:ln>
          <a:effectLst/>
        </p:spPr>
        <p:txBody>
          <a:bodyPr anchor="t">
            <a:spAutoFit/>
          </a:bodyPr>
          <a:lstStyle/>
          <a:p>
            <a:pPr eaLnBrk="0" hangingPunct="0"/>
            <a:r>
              <a:rPr lang="en-US">
                <a:effectLst/>
                <a:latin typeface="Times New Roman" panose="02020603050405020304" pitchFamily="2" charset="0"/>
                <a:ea typeface="宋体" panose="02010600030101010101" pitchFamily="2" charset="-122"/>
              </a:rPr>
              <a:t>largely</a:t>
            </a:r>
          </a:p>
        </p:txBody>
      </p:sp>
      <p:sp>
        <p:nvSpPr>
          <p:cNvPr id="17412" name="文本框 4"/>
          <p:cNvSpPr txBox="1"/>
          <p:nvPr/>
        </p:nvSpPr>
        <p:spPr>
          <a:xfrm>
            <a:off x="292735" y="1865630"/>
            <a:ext cx="1367155" cy="521970"/>
          </a:xfrm>
          <a:prstGeom prst="rect">
            <a:avLst/>
          </a:prstGeom>
          <a:noFill/>
          <a:ln w="9525">
            <a:noFill/>
          </a:ln>
          <a:effectLst/>
        </p:spPr>
        <p:txBody>
          <a:bodyPr wrap="square" anchor="t">
            <a:spAutoFit/>
          </a:bodyPr>
          <a:lstStyle/>
          <a:p>
            <a:pPr eaLnBrk="0" hangingPunct="0"/>
            <a:r>
              <a:rPr lang="zh-CN" altLang="en-US">
                <a:effectLst/>
                <a:latin typeface="Times New Roman" panose="02020603050405020304" pitchFamily="2" charset="0"/>
                <a:sym typeface="+mn-ea"/>
              </a:rPr>
              <a:t>their</a:t>
            </a:r>
            <a:endParaRPr lang="en-US" altLang="zh-CN">
              <a:effectLst/>
              <a:latin typeface="Times New Roman" panose="02020603050405020304" pitchFamily="2" charset="0"/>
              <a:ea typeface="宋体" panose="02010600030101010101" pitchFamily="2" charset="-122"/>
            </a:endParaRPr>
          </a:p>
        </p:txBody>
      </p:sp>
      <p:sp>
        <p:nvSpPr>
          <p:cNvPr id="17413" name="文本框 5"/>
          <p:cNvSpPr txBox="1"/>
          <p:nvPr/>
        </p:nvSpPr>
        <p:spPr>
          <a:xfrm>
            <a:off x="2179955" y="3659505"/>
            <a:ext cx="1924050" cy="521970"/>
          </a:xfrm>
          <a:prstGeom prst="rect">
            <a:avLst/>
          </a:prstGeom>
          <a:noFill/>
          <a:ln w="9525">
            <a:noFill/>
          </a:ln>
          <a:effectLst/>
        </p:spPr>
        <p:txBody>
          <a:bodyPr wrap="square" anchor="t">
            <a:spAutoFit/>
          </a:bodyPr>
          <a:lstStyle/>
          <a:p>
            <a:pPr eaLnBrk="0" hangingPunct="0"/>
            <a:r>
              <a:rPr lang="en-US">
                <a:effectLst/>
                <a:latin typeface="Times New Roman" panose="02020603050405020304" pitchFamily="2" charset="0"/>
                <a:ea typeface="宋体" panose="02010600030101010101" pitchFamily="2" charset="-122"/>
              </a:rPr>
              <a:t>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wipe(down)">
                                      <p:cBhvr>
                                        <p:cTn id="7" dur="500"/>
                                        <p:tgtEl>
                                          <p:spTgt spid="17411"/>
                                        </p:tgtEl>
                                      </p:cBhvr>
                                    </p:animEffect>
                                  </p:childTnLst>
                                </p:cTn>
                              </p:par>
                            </p:childTnLst>
                          </p:cTn>
                        </p:par>
                      </p:childTnLst>
                    </p:cTn>
                  </p:par>
                  <p:par>
                    <p:cTn id="8" fill="hold">
                      <p:stCondLst>
                        <p:cond delay="indefinite"/>
                      </p:stCondLst>
                      <p:childTnLst>
                        <p:par>
                          <p:cTn id="9" fill="hold">
                            <p:stCondLst>
                              <p:cond delay="indefinite"/>
                            </p:stCondLst>
                          </p:cTn>
                        </p:par>
                        <p:par>
                          <p:cTn id="10" fill="hold">
                            <p:stCondLst>
                              <p:cond delay="0"/>
                            </p:stCondLst>
                            <p:childTnLst>
                              <p:par>
                                <p:cTn id="11" presetID="22" presetClass="entr" presetSubtype="4" fill="hold" grpId="1" nodeType="click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wipe(down)">
                                      <p:cBhvr>
                                        <p:cTn id="13" dur="500"/>
                                        <p:tgtEl>
                                          <p:spTgt spid="17412"/>
                                        </p:tgtEl>
                                      </p:cBhvr>
                                    </p:animEffect>
                                  </p:childTnLst>
                                </p:cTn>
                              </p:par>
                            </p:childTnLst>
                          </p:cTn>
                        </p:par>
                      </p:childTnLst>
                    </p:cTn>
                  </p:par>
                  <p:par>
                    <p:cTn id="14" fill="hold">
                      <p:stCondLst>
                        <p:cond delay="indefinite"/>
                      </p:stCondLst>
                      <p:childTnLst>
                        <p:par>
                          <p:cTn id="15" fill="hold">
                            <p:stCondLst>
                              <p:cond delay="indefinite"/>
                            </p:stCondLst>
                          </p:cTn>
                        </p:par>
                        <p:par>
                          <p:cTn id="16" fill="hold">
                            <p:stCondLst>
                              <p:cond delay="0"/>
                            </p:stCondLst>
                            <p:childTnLst>
                              <p:par>
                                <p:cTn id="17" presetID="22" presetClass="entr" presetSubtype="4" fill="hold" grpId="2"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wipe(down)">
                                      <p:cBhvr>
                                        <p:cTn id="19"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tags/tag1.xml><?xml version="1.0" encoding="utf-8"?>
<p:tagLst xmlns:p="http://schemas.openxmlformats.org/presentationml/2006/main">
  <p:tag name="AS_NET" val="4.0.30319.42000"/>
  <p:tag name="AS_OS" val="Microsoft Windows NT 6.1.7601 Service Pack 1"/>
  <p:tag name="AS_RELEASE_DATE" val="2015.01.30"/>
  <p:tag name="AS_TITLE" val="Aspose.Slides for .NET 4.0"/>
  <p:tag name="AS_VERSION" val="15.1.0.0"/>
</p:tagLst>
</file>

<file path=ppt/theme/theme1.xml><?xml version="1.0" encoding="utf-8"?>
<a:theme xmlns:r="http://schemas.openxmlformats.org/officeDocument/2006/relationships"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0"/>
        <a:cs typeface="Arial"/>
      </a:majorFont>
      <a:minorFont>
        <a:latin typeface="Arial"/>
        <a:ea typeface="宋体" charset="0"/>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0"/>
        <a:cs typeface="Arial"/>
      </a:majorFont>
      <a:minorFont>
        <a:latin typeface="Arial"/>
        <a:ea typeface="宋体" charset="0"/>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Template/>
  <Manager>优点英语</Manager>
  <Company>优点英语</Company>
  <PresentationFormat>全屏显示(4:3)</PresentationFormat>
  <SharedDoc>0</SharedDoc>
  <Application>WPS 演示</Application>
  <AppVersion>14.0000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优点英语</dc:title>
  <cp:category>优点英语</cp:category>
  <dc:creator>优点英语</dc:creator>
  <dc:description>优点英语</dc:description>
  <cp:keywords>优点英语</cp:keywords>
  <cp:lastModifiedBy>优点英语</cp:lastModifiedBy>
  <cp:revision>0</cp:revision>
  <dc:subject>优点英语</dc:subject>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2052-11.8.2.8053</vt:lpwstr>
  </property>
</Properties>
</file>