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  <p:sldMasterId id="2147483661" r:id="rId3"/>
  </p:sldMasterIdLst>
  <p:notesMasterIdLst>
    <p:notesMasterId r:id="rId12"/>
  </p:notesMasterIdLst>
  <p:sldIdLst>
    <p:sldId id="262" r:id="rId4"/>
    <p:sldId id="263" r:id="rId5"/>
    <p:sldId id="257" r:id="rId6"/>
    <p:sldId id="258" r:id="rId7"/>
    <p:sldId id="264" r:id="rId8"/>
    <p:sldId id="259" r:id="rId9"/>
    <p:sldId id="260" r:id="rId10"/>
    <p:sldId id="261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6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6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6" Type="http://schemas.openxmlformats.org/officeDocument/2006/relationships/commentAuthors" Target="commentAuthors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25A8C7-CC1A-4A08-9B4B-31F43B054C7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E1B693-632D-4080-9CF6-EA28B66DC80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854199"/>
            <a:ext cx="9144000" cy="1655763"/>
          </a:xfrm>
        </p:spPr>
        <p:txBody>
          <a:bodyPr anchor="b">
            <a:normAutofit/>
          </a:bodyPr>
          <a:lstStyle>
            <a:lvl1pPr algn="ctr">
              <a:defRPr sz="7200" b="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1"/>
            <a:ext cx="12192000" cy="244822"/>
          </a:xfrm>
          <a:prstGeom prst="rect">
            <a:avLst/>
          </a:prstGeom>
          <a:solidFill>
            <a:srgbClr val="DA25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>
              <a:solidFill>
                <a:schemeClr val="bg1"/>
              </a:solidFill>
            </a:endParaRPr>
          </a:p>
        </p:txBody>
      </p:sp>
      <p:grpSp>
        <p:nvGrpSpPr>
          <p:cNvPr id="9" name="组合 8"/>
          <p:cNvGrpSpPr/>
          <p:nvPr userDrawn="1"/>
        </p:nvGrpSpPr>
        <p:grpSpPr>
          <a:xfrm>
            <a:off x="11409225" y="1524"/>
            <a:ext cx="85864" cy="187056"/>
            <a:chOff x="5320236" y="0"/>
            <a:chExt cx="1566554" cy="3412757"/>
          </a:xfrm>
        </p:grpSpPr>
        <p:sp>
          <p:nvSpPr>
            <p:cNvPr id="10" name="任意多边形 9"/>
            <p:cNvSpPr/>
            <p:nvPr/>
          </p:nvSpPr>
          <p:spPr>
            <a:xfrm flipH="1">
              <a:off x="5320236" y="1239028"/>
              <a:ext cx="1566554" cy="2173729"/>
            </a:xfrm>
            <a:custGeom>
              <a:avLst/>
              <a:gdLst>
                <a:gd name="connsiteX0" fmla="*/ 1540683 w 2201932"/>
                <a:gd name="connsiteY0" fmla="*/ 0 h 3055372"/>
                <a:gd name="connsiteX1" fmla="*/ 1462917 w 2201932"/>
                <a:gd name="connsiteY1" fmla="*/ 0 h 3055372"/>
                <a:gd name="connsiteX2" fmla="*/ 739017 w 2201932"/>
                <a:gd name="connsiteY2" fmla="*/ 0 h 3055372"/>
                <a:gd name="connsiteX3" fmla="*/ 661251 w 2201932"/>
                <a:gd name="connsiteY3" fmla="*/ 0 h 3055372"/>
                <a:gd name="connsiteX4" fmla="*/ 673672 w 2201932"/>
                <a:gd name="connsiteY4" fmla="*/ 18403 h 3055372"/>
                <a:gd name="connsiteX5" fmla="*/ 608505 w 2201932"/>
                <a:gd name="connsiteY5" fmla="*/ 735857 h 3055372"/>
                <a:gd name="connsiteX6" fmla="*/ 394099 w 2201932"/>
                <a:gd name="connsiteY6" fmla="*/ 1099057 h 3055372"/>
                <a:gd name="connsiteX7" fmla="*/ 323727 w 2201932"/>
                <a:gd name="connsiteY7" fmla="*/ 1173138 h 3055372"/>
                <a:gd name="connsiteX8" fmla="*/ 323727 w 2201932"/>
                <a:gd name="connsiteY8" fmla="*/ 1174865 h 3055372"/>
                <a:gd name="connsiteX9" fmla="*/ 322465 w 2201932"/>
                <a:gd name="connsiteY9" fmla="*/ 1175906 h 3055372"/>
                <a:gd name="connsiteX10" fmla="*/ 0 w 2201932"/>
                <a:gd name="connsiteY10" fmla="*/ 1954406 h 3055372"/>
                <a:gd name="connsiteX11" fmla="*/ 1100966 w 2201932"/>
                <a:gd name="connsiteY11" fmla="*/ 3055372 h 3055372"/>
                <a:gd name="connsiteX12" fmla="*/ 2201932 w 2201932"/>
                <a:gd name="connsiteY12" fmla="*/ 1954406 h 3055372"/>
                <a:gd name="connsiteX13" fmla="*/ 1879467 w 2201932"/>
                <a:gd name="connsiteY13" fmla="*/ 1175906 h 3055372"/>
                <a:gd name="connsiteX14" fmla="*/ 1878207 w 2201932"/>
                <a:gd name="connsiteY14" fmla="*/ 1174866 h 3055372"/>
                <a:gd name="connsiteX15" fmla="*/ 1878207 w 2201932"/>
                <a:gd name="connsiteY15" fmla="*/ 1173138 h 3055372"/>
                <a:gd name="connsiteX16" fmla="*/ 1807835 w 2201932"/>
                <a:gd name="connsiteY16" fmla="*/ 1099057 h 3055372"/>
                <a:gd name="connsiteX17" fmla="*/ 1593429 w 2201932"/>
                <a:gd name="connsiteY17" fmla="*/ 735857 h 3055372"/>
                <a:gd name="connsiteX18" fmla="*/ 1528262 w 2201932"/>
                <a:gd name="connsiteY18" fmla="*/ 18403 h 3055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201932" h="3055372">
                  <a:moveTo>
                    <a:pt x="1540683" y="0"/>
                  </a:moveTo>
                  <a:lnTo>
                    <a:pt x="1462917" y="0"/>
                  </a:lnTo>
                  <a:lnTo>
                    <a:pt x="739017" y="0"/>
                  </a:lnTo>
                  <a:lnTo>
                    <a:pt x="661251" y="0"/>
                  </a:lnTo>
                  <a:lnTo>
                    <a:pt x="673672" y="18403"/>
                  </a:lnTo>
                  <a:cubicBezTo>
                    <a:pt x="746360" y="171028"/>
                    <a:pt x="726480" y="449921"/>
                    <a:pt x="608505" y="735857"/>
                  </a:cubicBezTo>
                  <a:cubicBezTo>
                    <a:pt x="549517" y="878825"/>
                    <a:pt x="474382" y="1003252"/>
                    <a:pt x="394099" y="1099057"/>
                  </a:cubicBezTo>
                  <a:lnTo>
                    <a:pt x="323727" y="1173138"/>
                  </a:lnTo>
                  <a:lnTo>
                    <a:pt x="323727" y="1174865"/>
                  </a:lnTo>
                  <a:lnTo>
                    <a:pt x="322465" y="1175906"/>
                  </a:lnTo>
                  <a:cubicBezTo>
                    <a:pt x="123230" y="1375141"/>
                    <a:pt x="0" y="1650383"/>
                    <a:pt x="0" y="1954406"/>
                  </a:cubicBezTo>
                  <a:cubicBezTo>
                    <a:pt x="0" y="2562453"/>
                    <a:pt x="492919" y="3055372"/>
                    <a:pt x="1100966" y="3055372"/>
                  </a:cubicBezTo>
                  <a:cubicBezTo>
                    <a:pt x="1709013" y="3055372"/>
                    <a:pt x="2201932" y="2562453"/>
                    <a:pt x="2201932" y="1954406"/>
                  </a:cubicBezTo>
                  <a:cubicBezTo>
                    <a:pt x="2201932" y="1650383"/>
                    <a:pt x="2078702" y="1375141"/>
                    <a:pt x="1879467" y="1175906"/>
                  </a:cubicBezTo>
                  <a:lnTo>
                    <a:pt x="1878207" y="1174866"/>
                  </a:lnTo>
                  <a:lnTo>
                    <a:pt x="1878207" y="1173138"/>
                  </a:lnTo>
                  <a:lnTo>
                    <a:pt x="1807835" y="1099057"/>
                  </a:lnTo>
                  <a:cubicBezTo>
                    <a:pt x="1727552" y="1003252"/>
                    <a:pt x="1652417" y="878825"/>
                    <a:pt x="1593429" y="735857"/>
                  </a:cubicBezTo>
                  <a:cubicBezTo>
                    <a:pt x="1475454" y="449921"/>
                    <a:pt x="1455574" y="171028"/>
                    <a:pt x="1528262" y="18403"/>
                  </a:cubicBezTo>
                  <a:close/>
                </a:path>
              </a:pathLst>
            </a:custGeom>
            <a:solidFill>
              <a:schemeClr val="bg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11" name="任意多边形 10"/>
            <p:cNvSpPr/>
            <p:nvPr/>
          </p:nvSpPr>
          <p:spPr>
            <a:xfrm>
              <a:off x="5717475" y="0"/>
              <a:ext cx="770124" cy="1836118"/>
            </a:xfrm>
            <a:custGeom>
              <a:avLst/>
              <a:gdLst>
                <a:gd name="connsiteX0" fmla="*/ 352571 w 883454"/>
                <a:gd name="connsiteY0" fmla="*/ 0 h 2106319"/>
                <a:gd name="connsiteX1" fmla="*/ 530882 w 883454"/>
                <a:gd name="connsiteY1" fmla="*/ 0 h 2106319"/>
                <a:gd name="connsiteX2" fmla="*/ 530882 w 883454"/>
                <a:gd name="connsiteY2" fmla="*/ 685907 h 2106319"/>
                <a:gd name="connsiteX3" fmla="*/ 605180 w 883454"/>
                <a:gd name="connsiteY3" fmla="*/ 685907 h 2106319"/>
                <a:gd name="connsiteX4" fmla="*/ 764580 w 883454"/>
                <a:gd name="connsiteY4" fmla="*/ 845307 h 2106319"/>
                <a:gd name="connsiteX5" fmla="*/ 764580 w 883454"/>
                <a:gd name="connsiteY5" fmla="*/ 861100 h 2106319"/>
                <a:gd name="connsiteX6" fmla="*/ 771250 w 883454"/>
                <a:gd name="connsiteY6" fmla="*/ 862448 h 2106319"/>
                <a:gd name="connsiteX7" fmla="*/ 883454 w 883454"/>
                <a:gd name="connsiteY7" fmla="*/ 1031724 h 2106319"/>
                <a:gd name="connsiteX8" fmla="*/ 883454 w 883454"/>
                <a:gd name="connsiteY8" fmla="*/ 1040503 h 2106319"/>
                <a:gd name="connsiteX9" fmla="*/ 883454 w 883454"/>
                <a:gd name="connsiteY9" fmla="*/ 1134392 h 2106319"/>
                <a:gd name="connsiteX10" fmla="*/ 883454 w 883454"/>
                <a:gd name="connsiteY10" fmla="*/ 2106319 h 2106319"/>
                <a:gd name="connsiteX11" fmla="*/ 0 w 883454"/>
                <a:gd name="connsiteY11" fmla="*/ 2106319 h 2106319"/>
                <a:gd name="connsiteX12" fmla="*/ 0 w 883454"/>
                <a:gd name="connsiteY12" fmla="*/ 1134392 h 2106319"/>
                <a:gd name="connsiteX13" fmla="*/ 0 w 883454"/>
                <a:gd name="connsiteY13" fmla="*/ 1040503 h 2106319"/>
                <a:gd name="connsiteX14" fmla="*/ 0 w 883454"/>
                <a:gd name="connsiteY14" fmla="*/ 1031724 h 2106319"/>
                <a:gd name="connsiteX15" fmla="*/ 112204 w 883454"/>
                <a:gd name="connsiteY15" fmla="*/ 862448 h 2106319"/>
                <a:gd name="connsiteX16" fmla="*/ 118875 w 883454"/>
                <a:gd name="connsiteY16" fmla="*/ 861100 h 2106319"/>
                <a:gd name="connsiteX17" fmla="*/ 118875 w 883454"/>
                <a:gd name="connsiteY17" fmla="*/ 845307 h 2106319"/>
                <a:gd name="connsiteX18" fmla="*/ 278275 w 883454"/>
                <a:gd name="connsiteY18" fmla="*/ 685907 h 2106319"/>
                <a:gd name="connsiteX19" fmla="*/ 352571 w 883454"/>
                <a:gd name="connsiteY19" fmla="*/ 685907 h 21063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883454" h="2106319">
                  <a:moveTo>
                    <a:pt x="352571" y="0"/>
                  </a:moveTo>
                  <a:lnTo>
                    <a:pt x="530882" y="0"/>
                  </a:lnTo>
                  <a:lnTo>
                    <a:pt x="530882" y="685907"/>
                  </a:lnTo>
                  <a:lnTo>
                    <a:pt x="605180" y="685907"/>
                  </a:lnTo>
                  <a:cubicBezTo>
                    <a:pt x="693214" y="685907"/>
                    <a:pt x="764580" y="757272"/>
                    <a:pt x="764580" y="845307"/>
                  </a:cubicBezTo>
                  <a:lnTo>
                    <a:pt x="764580" y="861100"/>
                  </a:lnTo>
                  <a:lnTo>
                    <a:pt x="771250" y="862448"/>
                  </a:lnTo>
                  <a:cubicBezTo>
                    <a:pt x="837189" y="890337"/>
                    <a:pt x="883454" y="955628"/>
                    <a:pt x="883454" y="1031724"/>
                  </a:cubicBezTo>
                  <a:lnTo>
                    <a:pt x="883454" y="1040503"/>
                  </a:lnTo>
                  <a:lnTo>
                    <a:pt x="883454" y="1134392"/>
                  </a:lnTo>
                  <a:lnTo>
                    <a:pt x="883454" y="2106319"/>
                  </a:lnTo>
                  <a:lnTo>
                    <a:pt x="0" y="2106319"/>
                  </a:lnTo>
                  <a:lnTo>
                    <a:pt x="0" y="1134392"/>
                  </a:lnTo>
                  <a:lnTo>
                    <a:pt x="0" y="1040503"/>
                  </a:lnTo>
                  <a:lnTo>
                    <a:pt x="0" y="1031724"/>
                  </a:lnTo>
                  <a:cubicBezTo>
                    <a:pt x="0" y="955628"/>
                    <a:pt x="46266" y="890337"/>
                    <a:pt x="112204" y="862448"/>
                  </a:cubicBezTo>
                  <a:lnTo>
                    <a:pt x="118875" y="861100"/>
                  </a:lnTo>
                  <a:lnTo>
                    <a:pt x="118875" y="845307"/>
                  </a:lnTo>
                  <a:cubicBezTo>
                    <a:pt x="118875" y="757272"/>
                    <a:pt x="190240" y="685907"/>
                    <a:pt x="278275" y="685907"/>
                  </a:cubicBezTo>
                  <a:lnTo>
                    <a:pt x="352571" y="685907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12" name="组合 11"/>
          <p:cNvGrpSpPr/>
          <p:nvPr userDrawn="1"/>
        </p:nvGrpSpPr>
        <p:grpSpPr>
          <a:xfrm>
            <a:off x="11578590" y="60500"/>
            <a:ext cx="379366" cy="115796"/>
            <a:chOff x="2452571" y="1771159"/>
            <a:chExt cx="7813430" cy="2384926"/>
          </a:xfrm>
          <a:solidFill>
            <a:schemeClr val="bg1"/>
          </a:solidFill>
        </p:grpSpPr>
        <p:sp>
          <p:nvSpPr>
            <p:cNvPr id="13" name="任意多边形 12"/>
            <p:cNvSpPr/>
            <p:nvPr/>
          </p:nvSpPr>
          <p:spPr>
            <a:xfrm>
              <a:off x="2452571" y="1771159"/>
              <a:ext cx="2425034" cy="2384926"/>
            </a:xfrm>
            <a:custGeom>
              <a:avLst/>
              <a:gdLst>
                <a:gd name="connsiteX0" fmla="*/ 1061316 w 2425034"/>
                <a:gd name="connsiteY0" fmla="*/ 1820801 h 2384926"/>
                <a:gd name="connsiteX1" fmla="*/ 1061316 w 2425034"/>
                <a:gd name="connsiteY1" fmla="*/ 1934497 h 2384926"/>
                <a:gd name="connsiteX2" fmla="*/ 1412696 w 2425034"/>
                <a:gd name="connsiteY2" fmla="*/ 1934497 h 2384926"/>
                <a:gd name="connsiteX3" fmla="*/ 1412696 w 2425034"/>
                <a:gd name="connsiteY3" fmla="*/ 1820801 h 2384926"/>
                <a:gd name="connsiteX4" fmla="*/ 120868 w 2425034"/>
                <a:gd name="connsiteY4" fmla="*/ 1206315 h 2384926"/>
                <a:gd name="connsiteX5" fmla="*/ 2325416 w 2425034"/>
                <a:gd name="connsiteY5" fmla="*/ 1206315 h 2384926"/>
                <a:gd name="connsiteX6" fmla="*/ 2325416 w 2425034"/>
                <a:gd name="connsiteY6" fmla="*/ 1212974 h 2384926"/>
                <a:gd name="connsiteX7" fmla="*/ 2327059 w 2425034"/>
                <a:gd name="connsiteY7" fmla="*/ 1212974 h 2384926"/>
                <a:gd name="connsiteX8" fmla="*/ 2327059 w 2425034"/>
                <a:gd name="connsiteY8" fmla="*/ 2009089 h 2384926"/>
                <a:gd name="connsiteX9" fmla="*/ 2326257 w 2425034"/>
                <a:gd name="connsiteY9" fmla="*/ 2009089 h 2384926"/>
                <a:gd name="connsiteX10" fmla="*/ 2321117 w 2425034"/>
                <a:gd name="connsiteY10" fmla="*/ 2099646 h 2384926"/>
                <a:gd name="connsiteX11" fmla="*/ 2053758 w 2425034"/>
                <a:gd name="connsiteY11" fmla="*/ 2379579 h 2384926"/>
                <a:gd name="connsiteX12" fmla="*/ 1577842 w 2425034"/>
                <a:gd name="connsiteY12" fmla="*/ 2384926 h 2384926"/>
                <a:gd name="connsiteX13" fmla="*/ 1524872 w 2425034"/>
                <a:gd name="connsiteY13" fmla="*/ 2164897 h 2384926"/>
                <a:gd name="connsiteX14" fmla="*/ 647316 w 2425034"/>
                <a:gd name="connsiteY14" fmla="*/ 2164897 h 2384926"/>
                <a:gd name="connsiteX15" fmla="*/ 647316 w 2425034"/>
                <a:gd name="connsiteY15" fmla="*/ 2111952 h 2384926"/>
                <a:gd name="connsiteX16" fmla="*/ 647316 w 2425034"/>
                <a:gd name="connsiteY16" fmla="*/ 1934497 h 2384926"/>
                <a:gd name="connsiteX17" fmla="*/ 647316 w 2425034"/>
                <a:gd name="connsiteY17" fmla="*/ 1820801 h 2384926"/>
                <a:gd name="connsiteX18" fmla="*/ 647316 w 2425034"/>
                <a:gd name="connsiteY18" fmla="*/ 1669136 h 2384926"/>
                <a:gd name="connsiteX19" fmla="*/ 647316 w 2425034"/>
                <a:gd name="connsiteY19" fmla="*/ 1590401 h 2384926"/>
                <a:gd name="connsiteX20" fmla="*/ 1777716 w 2425034"/>
                <a:gd name="connsiteY20" fmla="*/ 1590401 h 2384926"/>
                <a:gd name="connsiteX21" fmla="*/ 1777716 w 2425034"/>
                <a:gd name="connsiteY21" fmla="*/ 1663372 h 2384926"/>
                <a:gd name="connsiteX22" fmla="*/ 1777716 w 2425034"/>
                <a:gd name="connsiteY22" fmla="*/ 1820801 h 2384926"/>
                <a:gd name="connsiteX23" fmla="*/ 1777716 w 2425034"/>
                <a:gd name="connsiteY23" fmla="*/ 1934497 h 2384926"/>
                <a:gd name="connsiteX24" fmla="*/ 1777716 w 2425034"/>
                <a:gd name="connsiteY24" fmla="*/ 2084915 h 2384926"/>
                <a:gd name="connsiteX25" fmla="*/ 1781042 w 2425034"/>
                <a:gd name="connsiteY25" fmla="*/ 2084805 h 2384926"/>
                <a:gd name="connsiteX26" fmla="*/ 1922413 w 2425034"/>
                <a:gd name="connsiteY26" fmla="*/ 2040094 h 2384926"/>
                <a:gd name="connsiteX27" fmla="*/ 1939371 w 2425034"/>
                <a:gd name="connsiteY27" fmla="*/ 2009089 h 2384926"/>
                <a:gd name="connsiteX28" fmla="*/ 1938259 w 2425034"/>
                <a:gd name="connsiteY28" fmla="*/ 2009089 h 2384926"/>
                <a:gd name="connsiteX29" fmla="*/ 1938259 w 2425034"/>
                <a:gd name="connsiteY29" fmla="*/ 1505115 h 2384926"/>
                <a:gd name="connsiteX30" fmla="*/ 508382 w 2425034"/>
                <a:gd name="connsiteY30" fmla="*/ 1505115 h 2384926"/>
                <a:gd name="connsiteX31" fmla="*/ 508382 w 2425034"/>
                <a:gd name="connsiteY31" fmla="*/ 2375891 h 2384926"/>
                <a:gd name="connsiteX32" fmla="*/ 94382 w 2425034"/>
                <a:gd name="connsiteY32" fmla="*/ 2375891 h 2384926"/>
                <a:gd name="connsiteX33" fmla="*/ 94382 w 2425034"/>
                <a:gd name="connsiteY33" fmla="*/ 1209289 h 2384926"/>
                <a:gd name="connsiteX34" fmla="*/ 120868 w 2425034"/>
                <a:gd name="connsiteY34" fmla="*/ 1209289 h 2384926"/>
                <a:gd name="connsiteX35" fmla="*/ 737010 w 2425034"/>
                <a:gd name="connsiteY35" fmla="*/ 804711 h 2384926"/>
                <a:gd name="connsiteX36" fmla="*/ 737010 w 2425034"/>
                <a:gd name="connsiteY36" fmla="*/ 889879 h 2384926"/>
                <a:gd name="connsiteX37" fmla="*/ 1688043 w 2425034"/>
                <a:gd name="connsiteY37" fmla="*/ 889879 h 2384926"/>
                <a:gd name="connsiteX38" fmla="*/ 1688043 w 2425034"/>
                <a:gd name="connsiteY38" fmla="*/ 804711 h 2384926"/>
                <a:gd name="connsiteX39" fmla="*/ 323010 w 2425034"/>
                <a:gd name="connsiteY39" fmla="*/ 564323 h 2384926"/>
                <a:gd name="connsiteX40" fmla="*/ 737010 w 2425034"/>
                <a:gd name="connsiteY40" fmla="*/ 564323 h 2384926"/>
                <a:gd name="connsiteX41" fmla="*/ 737010 w 2425034"/>
                <a:gd name="connsiteY41" fmla="*/ 574311 h 2384926"/>
                <a:gd name="connsiteX42" fmla="*/ 1688043 w 2425034"/>
                <a:gd name="connsiteY42" fmla="*/ 574311 h 2384926"/>
                <a:gd name="connsiteX43" fmla="*/ 1688043 w 2425034"/>
                <a:gd name="connsiteY43" fmla="*/ 570034 h 2384926"/>
                <a:gd name="connsiteX44" fmla="*/ 2102043 w 2425034"/>
                <a:gd name="connsiteY44" fmla="*/ 570034 h 2384926"/>
                <a:gd name="connsiteX45" fmla="*/ 2102043 w 2425034"/>
                <a:gd name="connsiteY45" fmla="*/ 1120278 h 2384926"/>
                <a:gd name="connsiteX46" fmla="*/ 2087010 w 2425034"/>
                <a:gd name="connsiteY46" fmla="*/ 1120278 h 2384926"/>
                <a:gd name="connsiteX47" fmla="*/ 2087010 w 2425034"/>
                <a:gd name="connsiteY47" fmla="*/ 1120279 h 2384926"/>
                <a:gd name="connsiteX48" fmla="*/ 323010 w 2425034"/>
                <a:gd name="connsiteY48" fmla="*/ 1120279 h 2384926"/>
                <a:gd name="connsiteX49" fmla="*/ 323010 w 2425034"/>
                <a:gd name="connsiteY49" fmla="*/ 1120278 h 2384926"/>
                <a:gd name="connsiteX50" fmla="*/ 323010 w 2425034"/>
                <a:gd name="connsiteY50" fmla="*/ 889879 h 2384926"/>
                <a:gd name="connsiteX51" fmla="*/ 323010 w 2425034"/>
                <a:gd name="connsiteY51" fmla="*/ 804711 h 2384926"/>
                <a:gd name="connsiteX52" fmla="*/ 323010 w 2425034"/>
                <a:gd name="connsiteY52" fmla="*/ 574311 h 2384926"/>
                <a:gd name="connsiteX53" fmla="*/ 1406726 w 2425034"/>
                <a:gd name="connsiteY53" fmla="*/ 0 h 2384926"/>
                <a:gd name="connsiteX54" fmla="*/ 1465455 w 2425034"/>
                <a:gd name="connsiteY54" fmla="*/ 189739 h 2384926"/>
                <a:gd name="connsiteX55" fmla="*/ 2425034 w 2425034"/>
                <a:gd name="connsiteY55" fmla="*/ 189739 h 2384926"/>
                <a:gd name="connsiteX56" fmla="*/ 2425034 w 2425034"/>
                <a:gd name="connsiteY56" fmla="*/ 488539 h 2384926"/>
                <a:gd name="connsiteX57" fmla="*/ 0 w 2425034"/>
                <a:gd name="connsiteY57" fmla="*/ 488539 h 2384926"/>
                <a:gd name="connsiteX58" fmla="*/ 0 w 2425034"/>
                <a:gd name="connsiteY58" fmla="*/ 189739 h 2384926"/>
                <a:gd name="connsiteX59" fmla="*/ 993504 w 2425034"/>
                <a:gd name="connsiteY59" fmla="*/ 189739 h 2384926"/>
                <a:gd name="connsiteX60" fmla="*/ 930811 w 2425034"/>
                <a:gd name="connsiteY60" fmla="*/ 5347 h 23849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2425034" h="2384926">
                  <a:moveTo>
                    <a:pt x="1061316" y="1820801"/>
                  </a:moveTo>
                  <a:lnTo>
                    <a:pt x="1061316" y="1934497"/>
                  </a:lnTo>
                  <a:lnTo>
                    <a:pt x="1412696" y="1934497"/>
                  </a:lnTo>
                  <a:lnTo>
                    <a:pt x="1412696" y="1820801"/>
                  </a:lnTo>
                  <a:close/>
                  <a:moveTo>
                    <a:pt x="120868" y="1206315"/>
                  </a:moveTo>
                  <a:lnTo>
                    <a:pt x="2325416" y="1206315"/>
                  </a:lnTo>
                  <a:lnTo>
                    <a:pt x="2325416" y="1212974"/>
                  </a:lnTo>
                  <a:lnTo>
                    <a:pt x="2327059" y="1212974"/>
                  </a:lnTo>
                  <a:lnTo>
                    <a:pt x="2327059" y="2009089"/>
                  </a:lnTo>
                  <a:lnTo>
                    <a:pt x="2326257" y="2009089"/>
                  </a:lnTo>
                  <a:lnTo>
                    <a:pt x="2321117" y="2099646"/>
                  </a:lnTo>
                  <a:cubicBezTo>
                    <a:pt x="2304667" y="2292239"/>
                    <a:pt x="2254952" y="2303156"/>
                    <a:pt x="2053758" y="2379579"/>
                  </a:cubicBezTo>
                  <a:lnTo>
                    <a:pt x="1577842" y="2384926"/>
                  </a:lnTo>
                  <a:lnTo>
                    <a:pt x="1524872" y="2164897"/>
                  </a:lnTo>
                  <a:lnTo>
                    <a:pt x="647316" y="2164897"/>
                  </a:lnTo>
                  <a:lnTo>
                    <a:pt x="647316" y="2111952"/>
                  </a:lnTo>
                  <a:lnTo>
                    <a:pt x="647316" y="1934497"/>
                  </a:lnTo>
                  <a:lnTo>
                    <a:pt x="647316" y="1820801"/>
                  </a:lnTo>
                  <a:lnTo>
                    <a:pt x="647316" y="1669136"/>
                  </a:lnTo>
                  <a:lnTo>
                    <a:pt x="647316" y="1590401"/>
                  </a:lnTo>
                  <a:lnTo>
                    <a:pt x="1777716" y="1590401"/>
                  </a:lnTo>
                  <a:lnTo>
                    <a:pt x="1777716" y="1663372"/>
                  </a:lnTo>
                  <a:lnTo>
                    <a:pt x="1777716" y="1820801"/>
                  </a:lnTo>
                  <a:lnTo>
                    <a:pt x="1777716" y="1934497"/>
                  </a:lnTo>
                  <a:lnTo>
                    <a:pt x="1777716" y="2084915"/>
                  </a:lnTo>
                  <a:lnTo>
                    <a:pt x="1781042" y="2084805"/>
                  </a:lnTo>
                  <a:cubicBezTo>
                    <a:pt x="1843205" y="2079959"/>
                    <a:pt x="1894840" y="2068722"/>
                    <a:pt x="1922413" y="2040094"/>
                  </a:cubicBezTo>
                  <a:lnTo>
                    <a:pt x="1939371" y="2009089"/>
                  </a:lnTo>
                  <a:lnTo>
                    <a:pt x="1938259" y="2009089"/>
                  </a:lnTo>
                  <a:lnTo>
                    <a:pt x="1938259" y="1505115"/>
                  </a:lnTo>
                  <a:lnTo>
                    <a:pt x="508382" y="1505115"/>
                  </a:lnTo>
                  <a:lnTo>
                    <a:pt x="508382" y="2375891"/>
                  </a:lnTo>
                  <a:lnTo>
                    <a:pt x="94382" y="2375891"/>
                  </a:lnTo>
                  <a:lnTo>
                    <a:pt x="94382" y="1209289"/>
                  </a:lnTo>
                  <a:lnTo>
                    <a:pt x="120868" y="1209289"/>
                  </a:lnTo>
                  <a:close/>
                  <a:moveTo>
                    <a:pt x="737010" y="804711"/>
                  </a:moveTo>
                  <a:lnTo>
                    <a:pt x="737010" y="889879"/>
                  </a:lnTo>
                  <a:lnTo>
                    <a:pt x="1688043" y="889879"/>
                  </a:lnTo>
                  <a:lnTo>
                    <a:pt x="1688043" y="804711"/>
                  </a:lnTo>
                  <a:close/>
                  <a:moveTo>
                    <a:pt x="323010" y="564323"/>
                  </a:moveTo>
                  <a:lnTo>
                    <a:pt x="737010" y="564323"/>
                  </a:lnTo>
                  <a:lnTo>
                    <a:pt x="737010" y="574311"/>
                  </a:lnTo>
                  <a:lnTo>
                    <a:pt x="1688043" y="574311"/>
                  </a:lnTo>
                  <a:lnTo>
                    <a:pt x="1688043" y="570034"/>
                  </a:lnTo>
                  <a:lnTo>
                    <a:pt x="2102043" y="570034"/>
                  </a:lnTo>
                  <a:lnTo>
                    <a:pt x="2102043" y="1120278"/>
                  </a:lnTo>
                  <a:lnTo>
                    <a:pt x="2087010" y="1120278"/>
                  </a:lnTo>
                  <a:lnTo>
                    <a:pt x="2087010" y="1120279"/>
                  </a:lnTo>
                  <a:lnTo>
                    <a:pt x="323010" y="1120279"/>
                  </a:lnTo>
                  <a:lnTo>
                    <a:pt x="323010" y="1120278"/>
                  </a:lnTo>
                  <a:lnTo>
                    <a:pt x="323010" y="889879"/>
                  </a:lnTo>
                  <a:lnTo>
                    <a:pt x="323010" y="804711"/>
                  </a:lnTo>
                  <a:lnTo>
                    <a:pt x="323010" y="574311"/>
                  </a:lnTo>
                  <a:close/>
                  <a:moveTo>
                    <a:pt x="1406726" y="0"/>
                  </a:moveTo>
                  <a:lnTo>
                    <a:pt x="1465455" y="189739"/>
                  </a:lnTo>
                  <a:lnTo>
                    <a:pt x="2425034" y="189739"/>
                  </a:lnTo>
                  <a:lnTo>
                    <a:pt x="2425034" y="488539"/>
                  </a:lnTo>
                  <a:lnTo>
                    <a:pt x="0" y="488539"/>
                  </a:lnTo>
                  <a:lnTo>
                    <a:pt x="0" y="189739"/>
                  </a:lnTo>
                  <a:lnTo>
                    <a:pt x="993504" y="189739"/>
                  </a:lnTo>
                  <a:lnTo>
                    <a:pt x="930811" y="5347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14" name="任意多边形 13"/>
            <p:cNvSpPr/>
            <p:nvPr/>
          </p:nvSpPr>
          <p:spPr>
            <a:xfrm>
              <a:off x="5244267" y="1776506"/>
              <a:ext cx="2410925" cy="2352841"/>
            </a:xfrm>
            <a:custGeom>
              <a:avLst/>
              <a:gdLst>
                <a:gd name="connsiteX0" fmla="*/ 1204126 w 2410925"/>
                <a:gd name="connsiteY0" fmla="*/ 506623 h 2352841"/>
                <a:gd name="connsiteX1" fmla="*/ 1204126 w 2410925"/>
                <a:gd name="connsiteY1" fmla="*/ 663935 h 2352841"/>
                <a:gd name="connsiteX2" fmla="*/ 1371279 w 2410925"/>
                <a:gd name="connsiteY2" fmla="*/ 663935 h 2352841"/>
                <a:gd name="connsiteX3" fmla="*/ 1395381 w 2410925"/>
                <a:gd name="connsiteY3" fmla="*/ 648473 h 2352841"/>
                <a:gd name="connsiteX4" fmla="*/ 1590750 w 2410925"/>
                <a:gd name="connsiteY4" fmla="*/ 506623 h 2352841"/>
                <a:gd name="connsiteX5" fmla="*/ 815326 w 2410925"/>
                <a:gd name="connsiteY5" fmla="*/ 0 h 2352841"/>
                <a:gd name="connsiteX6" fmla="*/ 1204126 w 2410925"/>
                <a:gd name="connsiteY6" fmla="*/ 0 h 2352841"/>
                <a:gd name="connsiteX7" fmla="*/ 1204126 w 2410925"/>
                <a:gd name="connsiteY7" fmla="*/ 193423 h 2352841"/>
                <a:gd name="connsiteX8" fmla="*/ 1746067 w 2410925"/>
                <a:gd name="connsiteY8" fmla="*/ 193423 h 2352841"/>
                <a:gd name="connsiteX9" fmla="*/ 1746067 w 2410925"/>
                <a:gd name="connsiteY9" fmla="*/ 382790 h 2352841"/>
                <a:gd name="connsiteX10" fmla="*/ 1867558 w 2410925"/>
                <a:gd name="connsiteY10" fmla="*/ 281719 h 2352841"/>
                <a:gd name="connsiteX11" fmla="*/ 2069431 w 2410925"/>
                <a:gd name="connsiteY11" fmla="*/ 85558 h 2352841"/>
                <a:gd name="connsiteX12" fmla="*/ 2390273 w 2410925"/>
                <a:gd name="connsiteY12" fmla="*/ 315495 h 2352841"/>
                <a:gd name="connsiteX13" fmla="*/ 2108387 w 2410925"/>
                <a:gd name="connsiteY13" fmla="*/ 551406 h 2352841"/>
                <a:gd name="connsiteX14" fmla="*/ 1960645 w 2410925"/>
                <a:gd name="connsiteY14" fmla="*/ 663935 h 2352841"/>
                <a:gd name="connsiteX15" fmla="*/ 2410925 w 2410925"/>
                <a:gd name="connsiteY15" fmla="*/ 663935 h 2352841"/>
                <a:gd name="connsiteX16" fmla="*/ 2410925 w 2410925"/>
                <a:gd name="connsiteY16" fmla="*/ 977135 h 2352841"/>
                <a:gd name="connsiteX17" fmla="*/ 1520001 w 2410925"/>
                <a:gd name="connsiteY17" fmla="*/ 977135 h 2352841"/>
                <a:gd name="connsiteX18" fmla="*/ 1342759 w 2410925"/>
                <a:gd name="connsiteY18" fmla="*/ 1089236 h 2352841"/>
                <a:gd name="connsiteX19" fmla="*/ 2273209 w 2410925"/>
                <a:gd name="connsiteY19" fmla="*/ 1089236 h 2352841"/>
                <a:gd name="connsiteX20" fmla="*/ 2273209 w 2410925"/>
                <a:gd name="connsiteY20" fmla="*/ 1402436 h 2352841"/>
                <a:gd name="connsiteX21" fmla="*/ 897462 w 2410925"/>
                <a:gd name="connsiteY21" fmla="*/ 1402436 h 2352841"/>
                <a:gd name="connsiteX22" fmla="*/ 871670 w 2410925"/>
                <a:gd name="connsiteY22" fmla="*/ 1524612 h 2352841"/>
                <a:gd name="connsiteX23" fmla="*/ 2108899 w 2410925"/>
                <a:gd name="connsiteY23" fmla="*/ 1522298 h 2352841"/>
                <a:gd name="connsiteX24" fmla="*/ 2104554 w 2410925"/>
                <a:gd name="connsiteY24" fmla="*/ 1555327 h 2352841"/>
                <a:gd name="connsiteX25" fmla="*/ 2064084 w 2410925"/>
                <a:gd name="connsiteY25" fmla="*/ 2010610 h 2352841"/>
                <a:gd name="connsiteX26" fmla="*/ 1748589 w 2410925"/>
                <a:gd name="connsiteY26" fmla="*/ 2352841 h 2352841"/>
                <a:gd name="connsiteX27" fmla="*/ 925095 w 2410925"/>
                <a:gd name="connsiteY27" fmla="*/ 2342147 h 2352841"/>
                <a:gd name="connsiteX28" fmla="*/ 844884 w 2410925"/>
                <a:gd name="connsiteY28" fmla="*/ 2015957 h 2352841"/>
                <a:gd name="connsiteX29" fmla="*/ 1545389 w 2410925"/>
                <a:gd name="connsiteY29" fmla="*/ 2026652 h 2352841"/>
                <a:gd name="connsiteX30" fmla="*/ 1668379 w 2410925"/>
                <a:gd name="connsiteY30" fmla="*/ 1887620 h 2352841"/>
                <a:gd name="connsiteX31" fmla="*/ 1671698 w 2410925"/>
                <a:gd name="connsiteY31" fmla="*/ 1831201 h 2352841"/>
                <a:gd name="connsiteX32" fmla="*/ 556955 w 2410925"/>
                <a:gd name="connsiteY32" fmla="*/ 1831201 h 2352841"/>
                <a:gd name="connsiteX33" fmla="*/ 556955 w 2410925"/>
                <a:gd name="connsiteY33" fmla="*/ 1828800 h 2352841"/>
                <a:gd name="connsiteX34" fmla="*/ 433137 w 2410925"/>
                <a:gd name="connsiteY34" fmla="*/ 1828800 h 2352841"/>
                <a:gd name="connsiteX35" fmla="*/ 471764 w 2410925"/>
                <a:gd name="connsiteY35" fmla="*/ 1566130 h 2352841"/>
                <a:gd name="connsiteX36" fmla="*/ 406546 w 2410925"/>
                <a:gd name="connsiteY36" fmla="*/ 1598404 h 2352841"/>
                <a:gd name="connsiteX37" fmla="*/ 117642 w 2410925"/>
                <a:gd name="connsiteY37" fmla="*/ 1732548 h 2352841"/>
                <a:gd name="connsiteX38" fmla="*/ 0 w 2410925"/>
                <a:gd name="connsiteY38" fmla="*/ 1363579 h 2352841"/>
                <a:gd name="connsiteX39" fmla="*/ 575259 w 2410925"/>
                <a:gd name="connsiteY39" fmla="*/ 1117767 h 2352841"/>
                <a:gd name="connsiteX40" fmla="*/ 851379 w 2410925"/>
                <a:gd name="connsiteY40" fmla="*/ 977135 h 2352841"/>
                <a:gd name="connsiteX41" fmla="*/ 31445 w 2410925"/>
                <a:gd name="connsiteY41" fmla="*/ 977135 h 2352841"/>
                <a:gd name="connsiteX42" fmla="*/ 31445 w 2410925"/>
                <a:gd name="connsiteY42" fmla="*/ 663935 h 2352841"/>
                <a:gd name="connsiteX43" fmla="*/ 815326 w 2410925"/>
                <a:gd name="connsiteY43" fmla="*/ 663935 h 2352841"/>
                <a:gd name="connsiteX44" fmla="*/ 815326 w 2410925"/>
                <a:gd name="connsiteY44" fmla="*/ 506623 h 2352841"/>
                <a:gd name="connsiteX45" fmla="*/ 216067 w 2410925"/>
                <a:gd name="connsiteY45" fmla="*/ 506623 h 2352841"/>
                <a:gd name="connsiteX46" fmla="*/ 216067 w 2410925"/>
                <a:gd name="connsiteY46" fmla="*/ 193423 h 2352841"/>
                <a:gd name="connsiteX47" fmla="*/ 815326 w 2410925"/>
                <a:gd name="connsiteY47" fmla="*/ 193423 h 2352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2410925" h="2352841">
                  <a:moveTo>
                    <a:pt x="1204126" y="506623"/>
                  </a:moveTo>
                  <a:lnTo>
                    <a:pt x="1204126" y="663935"/>
                  </a:lnTo>
                  <a:lnTo>
                    <a:pt x="1371279" y="663935"/>
                  </a:lnTo>
                  <a:lnTo>
                    <a:pt x="1395381" y="648473"/>
                  </a:lnTo>
                  <a:lnTo>
                    <a:pt x="1590750" y="506623"/>
                  </a:lnTo>
                  <a:close/>
                  <a:moveTo>
                    <a:pt x="815326" y="0"/>
                  </a:moveTo>
                  <a:lnTo>
                    <a:pt x="1204126" y="0"/>
                  </a:lnTo>
                  <a:lnTo>
                    <a:pt x="1204126" y="193423"/>
                  </a:lnTo>
                  <a:lnTo>
                    <a:pt x="1746067" y="193423"/>
                  </a:lnTo>
                  <a:lnTo>
                    <a:pt x="1746067" y="382790"/>
                  </a:lnTo>
                  <a:lnTo>
                    <a:pt x="1867558" y="281719"/>
                  </a:lnTo>
                  <a:cubicBezTo>
                    <a:pt x="1939089" y="217627"/>
                    <a:pt x="2006600" y="152177"/>
                    <a:pt x="2069431" y="85558"/>
                  </a:cubicBezTo>
                  <a:lnTo>
                    <a:pt x="2390273" y="315495"/>
                  </a:lnTo>
                  <a:cubicBezTo>
                    <a:pt x="2296249" y="397934"/>
                    <a:pt x="2202308" y="476445"/>
                    <a:pt x="2108387" y="551406"/>
                  </a:cubicBezTo>
                  <a:lnTo>
                    <a:pt x="1960645" y="663935"/>
                  </a:lnTo>
                  <a:lnTo>
                    <a:pt x="2410925" y="663935"/>
                  </a:lnTo>
                  <a:lnTo>
                    <a:pt x="2410925" y="977135"/>
                  </a:lnTo>
                  <a:lnTo>
                    <a:pt x="1520001" y="977135"/>
                  </a:lnTo>
                  <a:lnTo>
                    <a:pt x="1342759" y="1089236"/>
                  </a:lnTo>
                  <a:lnTo>
                    <a:pt x="2273209" y="1089236"/>
                  </a:lnTo>
                  <a:lnTo>
                    <a:pt x="2273209" y="1402436"/>
                  </a:lnTo>
                  <a:lnTo>
                    <a:pt x="897462" y="1402436"/>
                  </a:lnTo>
                  <a:lnTo>
                    <a:pt x="871670" y="1524612"/>
                  </a:lnTo>
                  <a:lnTo>
                    <a:pt x="2108899" y="1522298"/>
                  </a:lnTo>
                  <a:lnTo>
                    <a:pt x="2104554" y="1555327"/>
                  </a:lnTo>
                  <a:lnTo>
                    <a:pt x="2064084" y="2010610"/>
                  </a:lnTo>
                  <a:cubicBezTo>
                    <a:pt x="2039129" y="2236982"/>
                    <a:pt x="1912575" y="2302932"/>
                    <a:pt x="1748589" y="2352841"/>
                  </a:cubicBezTo>
                  <a:lnTo>
                    <a:pt x="925095" y="2342147"/>
                  </a:lnTo>
                  <a:lnTo>
                    <a:pt x="844884" y="2015957"/>
                  </a:lnTo>
                  <a:lnTo>
                    <a:pt x="1545389" y="2026652"/>
                  </a:lnTo>
                  <a:cubicBezTo>
                    <a:pt x="1602428" y="2023087"/>
                    <a:pt x="1670161" y="2003479"/>
                    <a:pt x="1668379" y="1887620"/>
                  </a:cubicBezTo>
                  <a:lnTo>
                    <a:pt x="1671698" y="1831201"/>
                  </a:lnTo>
                  <a:lnTo>
                    <a:pt x="556955" y="1831201"/>
                  </a:lnTo>
                  <a:lnTo>
                    <a:pt x="556955" y="1828800"/>
                  </a:lnTo>
                  <a:lnTo>
                    <a:pt x="433137" y="1828800"/>
                  </a:lnTo>
                  <a:lnTo>
                    <a:pt x="471764" y="1566130"/>
                  </a:lnTo>
                  <a:lnTo>
                    <a:pt x="406546" y="1598404"/>
                  </a:lnTo>
                  <a:cubicBezTo>
                    <a:pt x="310621" y="1644289"/>
                    <a:pt x="214340" y="1688878"/>
                    <a:pt x="117642" y="1732548"/>
                  </a:cubicBezTo>
                  <a:lnTo>
                    <a:pt x="0" y="1363579"/>
                  </a:lnTo>
                  <a:cubicBezTo>
                    <a:pt x="191168" y="1291835"/>
                    <a:pt x="384676" y="1209397"/>
                    <a:pt x="575259" y="1117767"/>
                  </a:cubicBezTo>
                  <a:lnTo>
                    <a:pt x="851379" y="977135"/>
                  </a:lnTo>
                  <a:lnTo>
                    <a:pt x="31445" y="977135"/>
                  </a:lnTo>
                  <a:lnTo>
                    <a:pt x="31445" y="663935"/>
                  </a:lnTo>
                  <a:lnTo>
                    <a:pt x="815326" y="663935"/>
                  </a:lnTo>
                  <a:lnTo>
                    <a:pt x="815326" y="506623"/>
                  </a:lnTo>
                  <a:lnTo>
                    <a:pt x="216067" y="506623"/>
                  </a:lnTo>
                  <a:lnTo>
                    <a:pt x="216067" y="193423"/>
                  </a:lnTo>
                  <a:lnTo>
                    <a:pt x="815326" y="19342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任意多边形 14"/>
            <p:cNvSpPr/>
            <p:nvPr/>
          </p:nvSpPr>
          <p:spPr>
            <a:xfrm>
              <a:off x="8042116" y="1805998"/>
              <a:ext cx="2223885" cy="2350086"/>
            </a:xfrm>
            <a:custGeom>
              <a:avLst/>
              <a:gdLst>
                <a:gd name="connsiteX0" fmla="*/ 458468 w 2223885"/>
                <a:gd name="connsiteY0" fmla="*/ 0 h 2350086"/>
                <a:gd name="connsiteX1" fmla="*/ 816972 w 2223885"/>
                <a:gd name="connsiteY1" fmla="*/ 0 h 2350086"/>
                <a:gd name="connsiteX2" fmla="*/ 816972 w 2223885"/>
                <a:gd name="connsiteY2" fmla="*/ 170221 h 2350086"/>
                <a:gd name="connsiteX3" fmla="*/ 1207330 w 2223885"/>
                <a:gd name="connsiteY3" fmla="*/ 170221 h 2350086"/>
                <a:gd name="connsiteX4" fmla="*/ 1207330 w 2223885"/>
                <a:gd name="connsiteY4" fmla="*/ 440221 h 2350086"/>
                <a:gd name="connsiteX5" fmla="*/ 816972 w 2223885"/>
                <a:gd name="connsiteY5" fmla="*/ 440221 h 2350086"/>
                <a:gd name="connsiteX6" fmla="*/ 816972 w 2223885"/>
                <a:gd name="connsiteY6" fmla="*/ 530637 h 2350086"/>
                <a:gd name="connsiteX7" fmla="*/ 1159204 w 2223885"/>
                <a:gd name="connsiteY7" fmla="*/ 530637 h 2350086"/>
                <a:gd name="connsiteX8" fmla="*/ 1159204 w 2223885"/>
                <a:gd name="connsiteY8" fmla="*/ 793437 h 2350086"/>
                <a:gd name="connsiteX9" fmla="*/ 816972 w 2223885"/>
                <a:gd name="connsiteY9" fmla="*/ 793437 h 2350086"/>
                <a:gd name="connsiteX10" fmla="*/ 816972 w 2223885"/>
                <a:gd name="connsiteY10" fmla="*/ 799364 h 2350086"/>
                <a:gd name="connsiteX11" fmla="*/ 815019 w 2223885"/>
                <a:gd name="connsiteY11" fmla="*/ 799364 h 2350086"/>
                <a:gd name="connsiteX12" fmla="*/ 808447 w 2223885"/>
                <a:gd name="connsiteY12" fmla="*/ 889397 h 2350086"/>
                <a:gd name="connsiteX13" fmla="*/ 1213200 w 2223885"/>
                <a:gd name="connsiteY13" fmla="*/ 889397 h 2350086"/>
                <a:gd name="connsiteX14" fmla="*/ 1213200 w 2223885"/>
                <a:gd name="connsiteY14" fmla="*/ 1159397 h 2350086"/>
                <a:gd name="connsiteX15" fmla="*/ 737905 w 2223885"/>
                <a:gd name="connsiteY15" fmla="*/ 1159397 h 2350086"/>
                <a:gd name="connsiteX16" fmla="*/ 688922 w 2223885"/>
                <a:gd name="connsiteY16" fmla="*/ 1257579 h 2350086"/>
                <a:gd name="connsiteX17" fmla="*/ 614424 w 2223885"/>
                <a:gd name="connsiteY17" fmla="*/ 1361170 h 2350086"/>
                <a:gd name="connsiteX18" fmla="*/ 557624 w 2223885"/>
                <a:gd name="connsiteY18" fmla="*/ 1417174 h 2350086"/>
                <a:gd name="connsiteX19" fmla="*/ 587614 w 2223885"/>
                <a:gd name="connsiteY19" fmla="*/ 1417174 h 2350086"/>
                <a:gd name="connsiteX20" fmla="*/ 587614 w 2223885"/>
                <a:gd name="connsiteY20" fmla="*/ 1421653 h 2350086"/>
                <a:gd name="connsiteX21" fmla="*/ 935896 w 2223885"/>
                <a:gd name="connsiteY21" fmla="*/ 1421653 h 2350086"/>
                <a:gd name="connsiteX22" fmla="*/ 935896 w 2223885"/>
                <a:gd name="connsiteY22" fmla="*/ 1282165 h 2350086"/>
                <a:gd name="connsiteX23" fmla="*/ 1286198 w 2223885"/>
                <a:gd name="connsiteY23" fmla="*/ 1282165 h 2350086"/>
                <a:gd name="connsiteX24" fmla="*/ 1286198 w 2223885"/>
                <a:gd name="connsiteY24" fmla="*/ 86126 h 2350086"/>
                <a:gd name="connsiteX25" fmla="*/ 1644615 w 2223885"/>
                <a:gd name="connsiteY25" fmla="*/ 86126 h 2350086"/>
                <a:gd name="connsiteX26" fmla="*/ 1644615 w 2223885"/>
                <a:gd name="connsiteY26" fmla="*/ 89699 h 2350086"/>
                <a:gd name="connsiteX27" fmla="*/ 2223885 w 2223885"/>
                <a:gd name="connsiteY27" fmla="*/ 89699 h 2350086"/>
                <a:gd name="connsiteX28" fmla="*/ 2223885 w 2223885"/>
                <a:gd name="connsiteY28" fmla="*/ 377699 h 2350086"/>
                <a:gd name="connsiteX29" fmla="*/ 2217389 w 2223885"/>
                <a:gd name="connsiteY29" fmla="*/ 377699 h 2350086"/>
                <a:gd name="connsiteX30" fmla="*/ 2217389 w 2223885"/>
                <a:gd name="connsiteY30" fmla="*/ 564511 h 2350086"/>
                <a:gd name="connsiteX31" fmla="*/ 2111035 w 2223885"/>
                <a:gd name="connsiteY31" fmla="*/ 644276 h 2350086"/>
                <a:gd name="connsiteX32" fmla="*/ 2217389 w 2223885"/>
                <a:gd name="connsiteY32" fmla="*/ 740961 h 2350086"/>
                <a:gd name="connsiteX33" fmla="*/ 2217389 w 2223885"/>
                <a:gd name="connsiteY33" fmla="*/ 1062894 h 2350086"/>
                <a:gd name="connsiteX34" fmla="*/ 2210711 w 2223885"/>
                <a:gd name="connsiteY34" fmla="*/ 1062894 h 2350086"/>
                <a:gd name="connsiteX35" fmla="*/ 2196010 w 2223885"/>
                <a:gd name="connsiteY35" fmla="*/ 1122910 h 2350086"/>
                <a:gd name="connsiteX36" fmla="*/ 2004089 w 2223885"/>
                <a:gd name="connsiteY36" fmla="*/ 1264571 h 2350086"/>
                <a:gd name="connsiteX37" fmla="*/ 1726025 w 2223885"/>
                <a:gd name="connsiteY37" fmla="*/ 1269919 h 2350086"/>
                <a:gd name="connsiteX38" fmla="*/ 1651162 w 2223885"/>
                <a:gd name="connsiteY38" fmla="*/ 975813 h 2350086"/>
                <a:gd name="connsiteX39" fmla="*/ 1790194 w 2223885"/>
                <a:gd name="connsiteY39" fmla="*/ 981161 h 2350086"/>
                <a:gd name="connsiteX40" fmla="*/ 1884468 w 2223885"/>
                <a:gd name="connsiteY40" fmla="*/ 921385 h 2350086"/>
                <a:gd name="connsiteX41" fmla="*/ 1893389 w 2223885"/>
                <a:gd name="connsiteY41" fmla="*/ 884415 h 2350086"/>
                <a:gd name="connsiteX42" fmla="*/ 1893389 w 2223885"/>
                <a:gd name="connsiteY42" fmla="*/ 377699 h 2350086"/>
                <a:gd name="connsiteX43" fmla="*/ 1644615 w 2223885"/>
                <a:gd name="connsiteY43" fmla="*/ 377699 h 2350086"/>
                <a:gd name="connsiteX44" fmla="*/ 1644615 w 2223885"/>
                <a:gd name="connsiteY44" fmla="*/ 1331726 h 2350086"/>
                <a:gd name="connsiteX45" fmla="*/ 1336951 w 2223885"/>
                <a:gd name="connsiteY45" fmla="*/ 1331726 h 2350086"/>
                <a:gd name="connsiteX46" fmla="*/ 1336951 w 2223885"/>
                <a:gd name="connsiteY46" fmla="*/ 1421653 h 2350086"/>
                <a:gd name="connsiteX47" fmla="*/ 2111035 w 2223885"/>
                <a:gd name="connsiteY47" fmla="*/ 1421653 h 2350086"/>
                <a:gd name="connsiteX48" fmla="*/ 2111035 w 2223885"/>
                <a:gd name="connsiteY48" fmla="*/ 1438558 h 2350086"/>
                <a:gd name="connsiteX49" fmla="*/ 2111035 w 2223885"/>
                <a:gd name="connsiteY49" fmla="*/ 1742713 h 2350086"/>
                <a:gd name="connsiteX50" fmla="*/ 2111035 w 2223885"/>
                <a:gd name="connsiteY50" fmla="*/ 1949034 h 2350086"/>
                <a:gd name="connsiteX51" fmla="*/ 2111036 w 2223885"/>
                <a:gd name="connsiteY51" fmla="*/ 1949034 h 2350086"/>
                <a:gd name="connsiteX52" fmla="*/ 2111035 w 2223885"/>
                <a:gd name="connsiteY52" fmla="*/ 1949043 h 2350086"/>
                <a:gd name="connsiteX53" fmla="*/ 2111035 w 2223885"/>
                <a:gd name="connsiteY53" fmla="*/ 1961679 h 2350086"/>
                <a:gd name="connsiteX54" fmla="*/ 2109667 w 2223885"/>
                <a:gd name="connsiteY54" fmla="*/ 1961679 h 2350086"/>
                <a:gd name="connsiteX55" fmla="*/ 2102460 w 2223885"/>
                <a:gd name="connsiteY55" fmla="*/ 2028258 h 2350086"/>
                <a:gd name="connsiteX56" fmla="*/ 1843668 w 2223885"/>
                <a:gd name="connsiteY56" fmla="*/ 2232445 h 2350086"/>
                <a:gd name="connsiteX57" fmla="*/ 1464004 w 2223885"/>
                <a:gd name="connsiteY57" fmla="*/ 2227098 h 2350086"/>
                <a:gd name="connsiteX58" fmla="*/ 1373099 w 2223885"/>
                <a:gd name="connsiteY58" fmla="*/ 1927645 h 2350086"/>
                <a:gd name="connsiteX59" fmla="*/ 1608383 w 2223885"/>
                <a:gd name="connsiteY59" fmla="*/ 1943687 h 2350086"/>
                <a:gd name="connsiteX60" fmla="*/ 1713693 w 2223885"/>
                <a:gd name="connsiteY60" fmla="*/ 1903956 h 2350086"/>
                <a:gd name="connsiteX61" fmla="*/ 1721895 w 2223885"/>
                <a:gd name="connsiteY61" fmla="*/ 1877033 h 2350086"/>
                <a:gd name="connsiteX62" fmla="*/ 1721895 w 2223885"/>
                <a:gd name="connsiteY62" fmla="*/ 1742713 h 2350086"/>
                <a:gd name="connsiteX63" fmla="*/ 1336951 w 2223885"/>
                <a:gd name="connsiteY63" fmla="*/ 1742713 h 2350086"/>
                <a:gd name="connsiteX64" fmla="*/ 1336951 w 2223885"/>
                <a:gd name="connsiteY64" fmla="*/ 2350086 h 2350086"/>
                <a:gd name="connsiteX65" fmla="*/ 935896 w 2223885"/>
                <a:gd name="connsiteY65" fmla="*/ 2350086 h 2350086"/>
                <a:gd name="connsiteX66" fmla="*/ 935896 w 2223885"/>
                <a:gd name="connsiteY66" fmla="*/ 1742713 h 2350086"/>
                <a:gd name="connsiteX67" fmla="*/ 587614 w 2223885"/>
                <a:gd name="connsiteY67" fmla="*/ 1742713 h 2350086"/>
                <a:gd name="connsiteX68" fmla="*/ 587614 w 2223885"/>
                <a:gd name="connsiteY68" fmla="*/ 2216538 h 2350086"/>
                <a:gd name="connsiteX69" fmla="*/ 186559 w 2223885"/>
                <a:gd name="connsiteY69" fmla="*/ 2216538 h 2350086"/>
                <a:gd name="connsiteX70" fmla="*/ 186559 w 2223885"/>
                <a:gd name="connsiteY70" fmla="*/ 1521822 h 2350086"/>
                <a:gd name="connsiteX71" fmla="*/ 41603 w 2223885"/>
                <a:gd name="connsiteY71" fmla="*/ 1376866 h 2350086"/>
                <a:gd name="connsiteX72" fmla="*/ 313556 w 2223885"/>
                <a:gd name="connsiteY72" fmla="*/ 1161269 h 2350086"/>
                <a:gd name="connsiteX73" fmla="*/ 314825 w 2223885"/>
                <a:gd name="connsiteY73" fmla="*/ 1159397 h 2350086"/>
                <a:gd name="connsiteX74" fmla="*/ 0 w 2223885"/>
                <a:gd name="connsiteY74" fmla="*/ 1159397 h 2350086"/>
                <a:gd name="connsiteX75" fmla="*/ 0 w 2223885"/>
                <a:gd name="connsiteY75" fmla="*/ 889397 h 2350086"/>
                <a:gd name="connsiteX76" fmla="*/ 437594 w 2223885"/>
                <a:gd name="connsiteY76" fmla="*/ 889397 h 2350086"/>
                <a:gd name="connsiteX77" fmla="*/ 446207 w 2223885"/>
                <a:gd name="connsiteY77" fmla="*/ 863519 h 2350086"/>
                <a:gd name="connsiteX78" fmla="*/ 447384 w 2223885"/>
                <a:gd name="connsiteY78" fmla="*/ 793437 h 2350086"/>
                <a:gd name="connsiteX79" fmla="*/ 100288 w 2223885"/>
                <a:gd name="connsiteY79" fmla="*/ 793437 h 2350086"/>
                <a:gd name="connsiteX80" fmla="*/ 100288 w 2223885"/>
                <a:gd name="connsiteY80" fmla="*/ 530637 h 2350086"/>
                <a:gd name="connsiteX81" fmla="*/ 458468 w 2223885"/>
                <a:gd name="connsiteY81" fmla="*/ 530637 h 2350086"/>
                <a:gd name="connsiteX82" fmla="*/ 458468 w 2223885"/>
                <a:gd name="connsiteY82" fmla="*/ 440221 h 2350086"/>
                <a:gd name="connsiteX83" fmla="*/ 53495 w 2223885"/>
                <a:gd name="connsiteY83" fmla="*/ 440221 h 2350086"/>
                <a:gd name="connsiteX84" fmla="*/ 53495 w 2223885"/>
                <a:gd name="connsiteY84" fmla="*/ 170221 h 2350086"/>
                <a:gd name="connsiteX85" fmla="*/ 458468 w 2223885"/>
                <a:gd name="connsiteY85" fmla="*/ 170221 h 23500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2223885" h="2350086">
                  <a:moveTo>
                    <a:pt x="458468" y="0"/>
                  </a:moveTo>
                  <a:lnTo>
                    <a:pt x="816972" y="0"/>
                  </a:lnTo>
                  <a:lnTo>
                    <a:pt x="816972" y="170221"/>
                  </a:lnTo>
                  <a:lnTo>
                    <a:pt x="1207330" y="170221"/>
                  </a:lnTo>
                  <a:lnTo>
                    <a:pt x="1207330" y="440221"/>
                  </a:lnTo>
                  <a:lnTo>
                    <a:pt x="816972" y="440221"/>
                  </a:lnTo>
                  <a:lnTo>
                    <a:pt x="816972" y="530637"/>
                  </a:lnTo>
                  <a:lnTo>
                    <a:pt x="1159204" y="530637"/>
                  </a:lnTo>
                  <a:lnTo>
                    <a:pt x="1159204" y="793437"/>
                  </a:lnTo>
                  <a:lnTo>
                    <a:pt x="816972" y="793437"/>
                  </a:lnTo>
                  <a:lnTo>
                    <a:pt x="816972" y="799364"/>
                  </a:lnTo>
                  <a:lnTo>
                    <a:pt x="815019" y="799364"/>
                  </a:lnTo>
                  <a:lnTo>
                    <a:pt x="808447" y="889397"/>
                  </a:lnTo>
                  <a:lnTo>
                    <a:pt x="1213200" y="889397"/>
                  </a:lnTo>
                  <a:lnTo>
                    <a:pt x="1213200" y="1159397"/>
                  </a:lnTo>
                  <a:lnTo>
                    <a:pt x="737905" y="1159397"/>
                  </a:lnTo>
                  <a:lnTo>
                    <a:pt x="688922" y="1257579"/>
                  </a:lnTo>
                  <a:cubicBezTo>
                    <a:pt x="667238" y="1293677"/>
                    <a:pt x="642485" y="1328305"/>
                    <a:pt x="614424" y="1361170"/>
                  </a:cubicBezTo>
                  <a:lnTo>
                    <a:pt x="557624" y="1417174"/>
                  </a:lnTo>
                  <a:lnTo>
                    <a:pt x="587614" y="1417174"/>
                  </a:lnTo>
                  <a:lnTo>
                    <a:pt x="587614" y="1421653"/>
                  </a:lnTo>
                  <a:lnTo>
                    <a:pt x="935896" y="1421653"/>
                  </a:lnTo>
                  <a:lnTo>
                    <a:pt x="935896" y="1282165"/>
                  </a:lnTo>
                  <a:lnTo>
                    <a:pt x="1286198" y="1282165"/>
                  </a:lnTo>
                  <a:lnTo>
                    <a:pt x="1286198" y="86126"/>
                  </a:lnTo>
                  <a:lnTo>
                    <a:pt x="1644615" y="86126"/>
                  </a:lnTo>
                  <a:lnTo>
                    <a:pt x="1644615" y="89699"/>
                  </a:lnTo>
                  <a:lnTo>
                    <a:pt x="2223885" y="89699"/>
                  </a:lnTo>
                  <a:lnTo>
                    <a:pt x="2223885" y="377699"/>
                  </a:lnTo>
                  <a:lnTo>
                    <a:pt x="2217389" y="377699"/>
                  </a:lnTo>
                  <a:lnTo>
                    <a:pt x="2217389" y="564511"/>
                  </a:lnTo>
                  <a:lnTo>
                    <a:pt x="2111035" y="644276"/>
                  </a:lnTo>
                  <a:lnTo>
                    <a:pt x="2217389" y="740961"/>
                  </a:lnTo>
                  <a:lnTo>
                    <a:pt x="2217389" y="1062894"/>
                  </a:lnTo>
                  <a:lnTo>
                    <a:pt x="2210711" y="1062894"/>
                  </a:lnTo>
                  <a:lnTo>
                    <a:pt x="2196010" y="1122910"/>
                  </a:lnTo>
                  <a:cubicBezTo>
                    <a:pt x="2170881" y="1186204"/>
                    <a:pt x="2119632" y="1224048"/>
                    <a:pt x="2004089" y="1264571"/>
                  </a:cubicBezTo>
                  <a:lnTo>
                    <a:pt x="1726025" y="1269919"/>
                  </a:lnTo>
                  <a:lnTo>
                    <a:pt x="1651162" y="975813"/>
                  </a:lnTo>
                  <a:lnTo>
                    <a:pt x="1790194" y="981161"/>
                  </a:lnTo>
                  <a:cubicBezTo>
                    <a:pt x="1822288" y="976304"/>
                    <a:pt x="1863759" y="963411"/>
                    <a:pt x="1884468" y="921385"/>
                  </a:cubicBezTo>
                  <a:lnTo>
                    <a:pt x="1893389" y="884415"/>
                  </a:lnTo>
                  <a:lnTo>
                    <a:pt x="1893389" y="377699"/>
                  </a:lnTo>
                  <a:lnTo>
                    <a:pt x="1644615" y="377699"/>
                  </a:lnTo>
                  <a:lnTo>
                    <a:pt x="1644615" y="1331726"/>
                  </a:lnTo>
                  <a:lnTo>
                    <a:pt x="1336951" y="1331726"/>
                  </a:lnTo>
                  <a:lnTo>
                    <a:pt x="1336951" y="1421653"/>
                  </a:lnTo>
                  <a:lnTo>
                    <a:pt x="2111035" y="1421653"/>
                  </a:lnTo>
                  <a:lnTo>
                    <a:pt x="2111035" y="1438558"/>
                  </a:lnTo>
                  <a:lnTo>
                    <a:pt x="2111035" y="1742713"/>
                  </a:lnTo>
                  <a:lnTo>
                    <a:pt x="2111035" y="1949034"/>
                  </a:lnTo>
                  <a:lnTo>
                    <a:pt x="2111036" y="1949034"/>
                  </a:lnTo>
                  <a:lnTo>
                    <a:pt x="2111035" y="1949043"/>
                  </a:lnTo>
                  <a:lnTo>
                    <a:pt x="2111035" y="1961679"/>
                  </a:lnTo>
                  <a:lnTo>
                    <a:pt x="2109667" y="1961679"/>
                  </a:lnTo>
                  <a:lnTo>
                    <a:pt x="2102460" y="2028258"/>
                  </a:lnTo>
                  <a:cubicBezTo>
                    <a:pt x="2081829" y="2106367"/>
                    <a:pt x="2017667" y="2179453"/>
                    <a:pt x="1843668" y="2232445"/>
                  </a:cubicBezTo>
                  <a:lnTo>
                    <a:pt x="1464004" y="2227098"/>
                  </a:lnTo>
                  <a:lnTo>
                    <a:pt x="1373099" y="1927645"/>
                  </a:lnTo>
                  <a:lnTo>
                    <a:pt x="1608383" y="1943687"/>
                  </a:lnTo>
                  <a:cubicBezTo>
                    <a:pt x="1664583" y="1941494"/>
                    <a:pt x="1696672" y="1935283"/>
                    <a:pt x="1713693" y="1903956"/>
                  </a:cubicBezTo>
                  <a:lnTo>
                    <a:pt x="1721895" y="1877033"/>
                  </a:lnTo>
                  <a:lnTo>
                    <a:pt x="1721895" y="1742713"/>
                  </a:lnTo>
                  <a:lnTo>
                    <a:pt x="1336951" y="1742713"/>
                  </a:lnTo>
                  <a:lnTo>
                    <a:pt x="1336951" y="2350086"/>
                  </a:lnTo>
                  <a:lnTo>
                    <a:pt x="935896" y="2350086"/>
                  </a:lnTo>
                  <a:lnTo>
                    <a:pt x="935896" y="1742713"/>
                  </a:lnTo>
                  <a:lnTo>
                    <a:pt x="587614" y="1742713"/>
                  </a:lnTo>
                  <a:lnTo>
                    <a:pt x="587614" y="2216538"/>
                  </a:lnTo>
                  <a:lnTo>
                    <a:pt x="186559" y="2216538"/>
                  </a:lnTo>
                  <a:lnTo>
                    <a:pt x="186559" y="1521822"/>
                  </a:lnTo>
                  <a:lnTo>
                    <a:pt x="41603" y="1376866"/>
                  </a:lnTo>
                  <a:cubicBezTo>
                    <a:pt x="181665" y="1284165"/>
                    <a:pt x="259219" y="1229563"/>
                    <a:pt x="313556" y="1161269"/>
                  </a:cubicBezTo>
                  <a:lnTo>
                    <a:pt x="314825" y="1159397"/>
                  </a:lnTo>
                  <a:lnTo>
                    <a:pt x="0" y="1159397"/>
                  </a:lnTo>
                  <a:lnTo>
                    <a:pt x="0" y="889397"/>
                  </a:lnTo>
                  <a:lnTo>
                    <a:pt x="437594" y="889397"/>
                  </a:lnTo>
                  <a:lnTo>
                    <a:pt x="446207" y="863519"/>
                  </a:lnTo>
                  <a:lnTo>
                    <a:pt x="447384" y="793437"/>
                  </a:lnTo>
                  <a:lnTo>
                    <a:pt x="100288" y="793437"/>
                  </a:lnTo>
                  <a:lnTo>
                    <a:pt x="100288" y="530637"/>
                  </a:lnTo>
                  <a:lnTo>
                    <a:pt x="458468" y="530637"/>
                  </a:lnTo>
                  <a:lnTo>
                    <a:pt x="458468" y="440221"/>
                  </a:lnTo>
                  <a:lnTo>
                    <a:pt x="53495" y="440221"/>
                  </a:lnTo>
                  <a:lnTo>
                    <a:pt x="53495" y="170221"/>
                  </a:lnTo>
                  <a:lnTo>
                    <a:pt x="458468" y="17022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bg>
      <p:bgPr>
        <a:solidFill>
          <a:srgbClr val="DA251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 userDrawn="1"/>
        </p:nvGrpSpPr>
        <p:grpSpPr>
          <a:xfrm>
            <a:off x="5312723" y="0"/>
            <a:ext cx="1566554" cy="3412757"/>
            <a:chOff x="5320236" y="0"/>
            <a:chExt cx="1566554" cy="3412757"/>
          </a:xfrm>
        </p:grpSpPr>
        <p:sp>
          <p:nvSpPr>
            <p:cNvPr id="4" name="任意多边形 3"/>
            <p:cNvSpPr/>
            <p:nvPr/>
          </p:nvSpPr>
          <p:spPr>
            <a:xfrm flipH="1">
              <a:off x="5320236" y="1239028"/>
              <a:ext cx="1566554" cy="2173729"/>
            </a:xfrm>
            <a:custGeom>
              <a:avLst/>
              <a:gdLst>
                <a:gd name="connsiteX0" fmla="*/ 1540683 w 2201932"/>
                <a:gd name="connsiteY0" fmla="*/ 0 h 3055372"/>
                <a:gd name="connsiteX1" fmla="*/ 1462917 w 2201932"/>
                <a:gd name="connsiteY1" fmla="*/ 0 h 3055372"/>
                <a:gd name="connsiteX2" fmla="*/ 739017 w 2201932"/>
                <a:gd name="connsiteY2" fmla="*/ 0 h 3055372"/>
                <a:gd name="connsiteX3" fmla="*/ 661251 w 2201932"/>
                <a:gd name="connsiteY3" fmla="*/ 0 h 3055372"/>
                <a:gd name="connsiteX4" fmla="*/ 673672 w 2201932"/>
                <a:gd name="connsiteY4" fmla="*/ 18403 h 3055372"/>
                <a:gd name="connsiteX5" fmla="*/ 608505 w 2201932"/>
                <a:gd name="connsiteY5" fmla="*/ 735857 h 3055372"/>
                <a:gd name="connsiteX6" fmla="*/ 394099 w 2201932"/>
                <a:gd name="connsiteY6" fmla="*/ 1099057 h 3055372"/>
                <a:gd name="connsiteX7" fmla="*/ 323727 w 2201932"/>
                <a:gd name="connsiteY7" fmla="*/ 1173138 h 3055372"/>
                <a:gd name="connsiteX8" fmla="*/ 323727 w 2201932"/>
                <a:gd name="connsiteY8" fmla="*/ 1174865 h 3055372"/>
                <a:gd name="connsiteX9" fmla="*/ 322465 w 2201932"/>
                <a:gd name="connsiteY9" fmla="*/ 1175906 h 3055372"/>
                <a:gd name="connsiteX10" fmla="*/ 0 w 2201932"/>
                <a:gd name="connsiteY10" fmla="*/ 1954406 h 3055372"/>
                <a:gd name="connsiteX11" fmla="*/ 1100966 w 2201932"/>
                <a:gd name="connsiteY11" fmla="*/ 3055372 h 3055372"/>
                <a:gd name="connsiteX12" fmla="*/ 2201932 w 2201932"/>
                <a:gd name="connsiteY12" fmla="*/ 1954406 h 3055372"/>
                <a:gd name="connsiteX13" fmla="*/ 1879467 w 2201932"/>
                <a:gd name="connsiteY13" fmla="*/ 1175906 h 3055372"/>
                <a:gd name="connsiteX14" fmla="*/ 1878207 w 2201932"/>
                <a:gd name="connsiteY14" fmla="*/ 1174866 h 3055372"/>
                <a:gd name="connsiteX15" fmla="*/ 1878207 w 2201932"/>
                <a:gd name="connsiteY15" fmla="*/ 1173138 h 3055372"/>
                <a:gd name="connsiteX16" fmla="*/ 1807835 w 2201932"/>
                <a:gd name="connsiteY16" fmla="*/ 1099057 h 3055372"/>
                <a:gd name="connsiteX17" fmla="*/ 1593429 w 2201932"/>
                <a:gd name="connsiteY17" fmla="*/ 735857 h 3055372"/>
                <a:gd name="connsiteX18" fmla="*/ 1528262 w 2201932"/>
                <a:gd name="connsiteY18" fmla="*/ 18403 h 3055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201932" h="3055372">
                  <a:moveTo>
                    <a:pt x="1540683" y="0"/>
                  </a:moveTo>
                  <a:lnTo>
                    <a:pt x="1462917" y="0"/>
                  </a:lnTo>
                  <a:lnTo>
                    <a:pt x="739017" y="0"/>
                  </a:lnTo>
                  <a:lnTo>
                    <a:pt x="661251" y="0"/>
                  </a:lnTo>
                  <a:lnTo>
                    <a:pt x="673672" y="18403"/>
                  </a:lnTo>
                  <a:cubicBezTo>
                    <a:pt x="746360" y="171028"/>
                    <a:pt x="726480" y="449921"/>
                    <a:pt x="608505" y="735857"/>
                  </a:cubicBezTo>
                  <a:cubicBezTo>
                    <a:pt x="549517" y="878825"/>
                    <a:pt x="474382" y="1003252"/>
                    <a:pt x="394099" y="1099057"/>
                  </a:cubicBezTo>
                  <a:lnTo>
                    <a:pt x="323727" y="1173138"/>
                  </a:lnTo>
                  <a:lnTo>
                    <a:pt x="323727" y="1174865"/>
                  </a:lnTo>
                  <a:lnTo>
                    <a:pt x="322465" y="1175906"/>
                  </a:lnTo>
                  <a:cubicBezTo>
                    <a:pt x="123230" y="1375141"/>
                    <a:pt x="0" y="1650383"/>
                    <a:pt x="0" y="1954406"/>
                  </a:cubicBezTo>
                  <a:cubicBezTo>
                    <a:pt x="0" y="2562453"/>
                    <a:pt x="492919" y="3055372"/>
                    <a:pt x="1100966" y="3055372"/>
                  </a:cubicBezTo>
                  <a:cubicBezTo>
                    <a:pt x="1709013" y="3055372"/>
                    <a:pt x="2201932" y="2562453"/>
                    <a:pt x="2201932" y="1954406"/>
                  </a:cubicBezTo>
                  <a:cubicBezTo>
                    <a:pt x="2201932" y="1650383"/>
                    <a:pt x="2078702" y="1375141"/>
                    <a:pt x="1879467" y="1175906"/>
                  </a:cubicBezTo>
                  <a:lnTo>
                    <a:pt x="1878207" y="1174866"/>
                  </a:lnTo>
                  <a:lnTo>
                    <a:pt x="1878207" y="1173138"/>
                  </a:lnTo>
                  <a:lnTo>
                    <a:pt x="1807835" y="1099057"/>
                  </a:lnTo>
                  <a:cubicBezTo>
                    <a:pt x="1727552" y="1003252"/>
                    <a:pt x="1652417" y="878825"/>
                    <a:pt x="1593429" y="735857"/>
                  </a:cubicBezTo>
                  <a:cubicBezTo>
                    <a:pt x="1475454" y="449921"/>
                    <a:pt x="1455574" y="171028"/>
                    <a:pt x="1528262" y="18403"/>
                  </a:cubicBezTo>
                  <a:close/>
                </a:path>
              </a:pathLst>
            </a:custGeom>
            <a:solidFill>
              <a:schemeClr val="bg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" name="任意多边形 4"/>
            <p:cNvSpPr/>
            <p:nvPr/>
          </p:nvSpPr>
          <p:spPr>
            <a:xfrm>
              <a:off x="5717475" y="0"/>
              <a:ext cx="770124" cy="1836118"/>
            </a:xfrm>
            <a:custGeom>
              <a:avLst/>
              <a:gdLst>
                <a:gd name="connsiteX0" fmla="*/ 352571 w 883454"/>
                <a:gd name="connsiteY0" fmla="*/ 0 h 2106319"/>
                <a:gd name="connsiteX1" fmla="*/ 530882 w 883454"/>
                <a:gd name="connsiteY1" fmla="*/ 0 h 2106319"/>
                <a:gd name="connsiteX2" fmla="*/ 530882 w 883454"/>
                <a:gd name="connsiteY2" fmla="*/ 685907 h 2106319"/>
                <a:gd name="connsiteX3" fmla="*/ 605180 w 883454"/>
                <a:gd name="connsiteY3" fmla="*/ 685907 h 2106319"/>
                <a:gd name="connsiteX4" fmla="*/ 764580 w 883454"/>
                <a:gd name="connsiteY4" fmla="*/ 845307 h 2106319"/>
                <a:gd name="connsiteX5" fmla="*/ 764580 w 883454"/>
                <a:gd name="connsiteY5" fmla="*/ 861100 h 2106319"/>
                <a:gd name="connsiteX6" fmla="*/ 771250 w 883454"/>
                <a:gd name="connsiteY6" fmla="*/ 862448 h 2106319"/>
                <a:gd name="connsiteX7" fmla="*/ 883454 w 883454"/>
                <a:gd name="connsiteY7" fmla="*/ 1031724 h 2106319"/>
                <a:gd name="connsiteX8" fmla="*/ 883454 w 883454"/>
                <a:gd name="connsiteY8" fmla="*/ 1040503 h 2106319"/>
                <a:gd name="connsiteX9" fmla="*/ 883454 w 883454"/>
                <a:gd name="connsiteY9" fmla="*/ 1134392 h 2106319"/>
                <a:gd name="connsiteX10" fmla="*/ 883454 w 883454"/>
                <a:gd name="connsiteY10" fmla="*/ 2106319 h 2106319"/>
                <a:gd name="connsiteX11" fmla="*/ 0 w 883454"/>
                <a:gd name="connsiteY11" fmla="*/ 2106319 h 2106319"/>
                <a:gd name="connsiteX12" fmla="*/ 0 w 883454"/>
                <a:gd name="connsiteY12" fmla="*/ 1134392 h 2106319"/>
                <a:gd name="connsiteX13" fmla="*/ 0 w 883454"/>
                <a:gd name="connsiteY13" fmla="*/ 1040503 h 2106319"/>
                <a:gd name="connsiteX14" fmla="*/ 0 w 883454"/>
                <a:gd name="connsiteY14" fmla="*/ 1031724 h 2106319"/>
                <a:gd name="connsiteX15" fmla="*/ 112204 w 883454"/>
                <a:gd name="connsiteY15" fmla="*/ 862448 h 2106319"/>
                <a:gd name="connsiteX16" fmla="*/ 118875 w 883454"/>
                <a:gd name="connsiteY16" fmla="*/ 861100 h 2106319"/>
                <a:gd name="connsiteX17" fmla="*/ 118875 w 883454"/>
                <a:gd name="connsiteY17" fmla="*/ 845307 h 2106319"/>
                <a:gd name="connsiteX18" fmla="*/ 278275 w 883454"/>
                <a:gd name="connsiteY18" fmla="*/ 685907 h 2106319"/>
                <a:gd name="connsiteX19" fmla="*/ 352571 w 883454"/>
                <a:gd name="connsiteY19" fmla="*/ 685907 h 21063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883454" h="2106319">
                  <a:moveTo>
                    <a:pt x="352571" y="0"/>
                  </a:moveTo>
                  <a:lnTo>
                    <a:pt x="530882" y="0"/>
                  </a:lnTo>
                  <a:lnTo>
                    <a:pt x="530882" y="685907"/>
                  </a:lnTo>
                  <a:lnTo>
                    <a:pt x="605180" y="685907"/>
                  </a:lnTo>
                  <a:cubicBezTo>
                    <a:pt x="693214" y="685907"/>
                    <a:pt x="764580" y="757272"/>
                    <a:pt x="764580" y="845307"/>
                  </a:cubicBezTo>
                  <a:lnTo>
                    <a:pt x="764580" y="861100"/>
                  </a:lnTo>
                  <a:lnTo>
                    <a:pt x="771250" y="862448"/>
                  </a:lnTo>
                  <a:cubicBezTo>
                    <a:pt x="837189" y="890337"/>
                    <a:pt x="883454" y="955628"/>
                    <a:pt x="883454" y="1031724"/>
                  </a:cubicBezTo>
                  <a:lnTo>
                    <a:pt x="883454" y="1040503"/>
                  </a:lnTo>
                  <a:lnTo>
                    <a:pt x="883454" y="1134392"/>
                  </a:lnTo>
                  <a:lnTo>
                    <a:pt x="883454" y="2106319"/>
                  </a:lnTo>
                  <a:lnTo>
                    <a:pt x="0" y="2106319"/>
                  </a:lnTo>
                  <a:lnTo>
                    <a:pt x="0" y="1134392"/>
                  </a:lnTo>
                  <a:lnTo>
                    <a:pt x="0" y="1040503"/>
                  </a:lnTo>
                  <a:lnTo>
                    <a:pt x="0" y="1031724"/>
                  </a:lnTo>
                  <a:cubicBezTo>
                    <a:pt x="0" y="955628"/>
                    <a:pt x="46266" y="890337"/>
                    <a:pt x="112204" y="862448"/>
                  </a:cubicBezTo>
                  <a:lnTo>
                    <a:pt x="118875" y="861100"/>
                  </a:lnTo>
                  <a:lnTo>
                    <a:pt x="118875" y="845307"/>
                  </a:lnTo>
                  <a:cubicBezTo>
                    <a:pt x="118875" y="757272"/>
                    <a:pt x="190240" y="685907"/>
                    <a:pt x="278275" y="685907"/>
                  </a:cubicBezTo>
                  <a:lnTo>
                    <a:pt x="352571" y="685907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6" name="文本框 5"/>
          <p:cNvSpPr txBox="1"/>
          <p:nvPr userDrawn="1"/>
        </p:nvSpPr>
        <p:spPr>
          <a:xfrm>
            <a:off x="3822855" y="6019800"/>
            <a:ext cx="45384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>
                <a:solidFill>
                  <a:schemeClr val="bg1"/>
                </a:solidFill>
                <a:latin typeface="+mn-ea"/>
              </a:rPr>
              <a:t>2019</a:t>
            </a:r>
            <a:r>
              <a:rPr lang="zh-CN" altLang="en-US" sz="2400" dirty="0" smtClean="0">
                <a:solidFill>
                  <a:schemeClr val="bg1"/>
                </a:solidFill>
                <a:latin typeface="+mn-ea"/>
              </a:rPr>
              <a:t>版</a:t>
            </a:r>
            <a:r>
              <a:rPr lang="en-US" altLang="zh-CN" sz="2400" dirty="0" smtClean="0">
                <a:solidFill>
                  <a:schemeClr val="bg1"/>
                </a:solidFill>
                <a:latin typeface="+mn-ea"/>
              </a:rPr>
              <a:t>《</a:t>
            </a:r>
            <a:r>
              <a:rPr lang="zh-CN" altLang="en-US" sz="2400" dirty="0" smtClean="0">
                <a:solidFill>
                  <a:schemeClr val="bg1"/>
                </a:solidFill>
                <a:latin typeface="+mn-ea"/>
              </a:rPr>
              <a:t>高考帮</a:t>
            </a:r>
            <a:r>
              <a:rPr lang="en-US" altLang="zh-CN" sz="2400" dirty="0" smtClean="0">
                <a:solidFill>
                  <a:schemeClr val="bg1"/>
                </a:solidFill>
                <a:latin typeface="+mn-ea"/>
              </a:rPr>
              <a:t>》</a:t>
            </a:r>
            <a:r>
              <a:rPr lang="zh-CN" altLang="en-US" sz="2400" dirty="0" smtClean="0">
                <a:solidFill>
                  <a:schemeClr val="bg1"/>
                </a:solidFill>
                <a:latin typeface="+mn-ea"/>
              </a:rPr>
              <a:t>配套</a:t>
            </a:r>
            <a:r>
              <a:rPr lang="en-US" altLang="zh-CN" sz="2400" dirty="0" smtClean="0">
                <a:solidFill>
                  <a:schemeClr val="bg1"/>
                </a:solidFill>
                <a:latin typeface="+mn-ea"/>
              </a:rPr>
              <a:t>PPT</a:t>
            </a:r>
            <a:r>
              <a:rPr lang="zh-CN" altLang="en-US" sz="2400" dirty="0" smtClean="0">
                <a:solidFill>
                  <a:schemeClr val="bg1"/>
                </a:solidFill>
                <a:latin typeface="+mn-ea"/>
              </a:rPr>
              <a:t>课件</a:t>
            </a:r>
            <a:endParaRPr lang="zh-CN" altLang="en-US" sz="2400" dirty="0">
              <a:solidFill>
                <a:schemeClr val="bg1"/>
              </a:solidFill>
              <a:latin typeface="+mn-ea"/>
            </a:endParaRPr>
          </a:p>
        </p:txBody>
      </p:sp>
      <p:grpSp>
        <p:nvGrpSpPr>
          <p:cNvPr id="7" name="组合 6"/>
          <p:cNvGrpSpPr/>
          <p:nvPr userDrawn="1"/>
        </p:nvGrpSpPr>
        <p:grpSpPr>
          <a:xfrm>
            <a:off x="3931714" y="4631739"/>
            <a:ext cx="4297888" cy="1311862"/>
            <a:chOff x="2452571" y="1771159"/>
            <a:chExt cx="7813430" cy="2384926"/>
          </a:xfrm>
          <a:solidFill>
            <a:schemeClr val="bg1"/>
          </a:solidFill>
        </p:grpSpPr>
        <p:sp>
          <p:nvSpPr>
            <p:cNvPr id="8" name="任意多边形 7"/>
            <p:cNvSpPr/>
            <p:nvPr/>
          </p:nvSpPr>
          <p:spPr>
            <a:xfrm>
              <a:off x="2452571" y="1771159"/>
              <a:ext cx="2425034" cy="2384926"/>
            </a:xfrm>
            <a:custGeom>
              <a:avLst/>
              <a:gdLst>
                <a:gd name="connsiteX0" fmla="*/ 1061316 w 2425034"/>
                <a:gd name="connsiteY0" fmla="*/ 1820801 h 2384926"/>
                <a:gd name="connsiteX1" fmla="*/ 1061316 w 2425034"/>
                <a:gd name="connsiteY1" fmla="*/ 1934497 h 2384926"/>
                <a:gd name="connsiteX2" fmla="*/ 1412696 w 2425034"/>
                <a:gd name="connsiteY2" fmla="*/ 1934497 h 2384926"/>
                <a:gd name="connsiteX3" fmla="*/ 1412696 w 2425034"/>
                <a:gd name="connsiteY3" fmla="*/ 1820801 h 2384926"/>
                <a:gd name="connsiteX4" fmla="*/ 120868 w 2425034"/>
                <a:gd name="connsiteY4" fmla="*/ 1206315 h 2384926"/>
                <a:gd name="connsiteX5" fmla="*/ 2325416 w 2425034"/>
                <a:gd name="connsiteY5" fmla="*/ 1206315 h 2384926"/>
                <a:gd name="connsiteX6" fmla="*/ 2325416 w 2425034"/>
                <a:gd name="connsiteY6" fmla="*/ 1212974 h 2384926"/>
                <a:gd name="connsiteX7" fmla="*/ 2327059 w 2425034"/>
                <a:gd name="connsiteY7" fmla="*/ 1212974 h 2384926"/>
                <a:gd name="connsiteX8" fmla="*/ 2327059 w 2425034"/>
                <a:gd name="connsiteY8" fmla="*/ 2009089 h 2384926"/>
                <a:gd name="connsiteX9" fmla="*/ 2326257 w 2425034"/>
                <a:gd name="connsiteY9" fmla="*/ 2009089 h 2384926"/>
                <a:gd name="connsiteX10" fmla="*/ 2321117 w 2425034"/>
                <a:gd name="connsiteY10" fmla="*/ 2099646 h 2384926"/>
                <a:gd name="connsiteX11" fmla="*/ 2053758 w 2425034"/>
                <a:gd name="connsiteY11" fmla="*/ 2379579 h 2384926"/>
                <a:gd name="connsiteX12" fmla="*/ 1577842 w 2425034"/>
                <a:gd name="connsiteY12" fmla="*/ 2384926 h 2384926"/>
                <a:gd name="connsiteX13" fmla="*/ 1524872 w 2425034"/>
                <a:gd name="connsiteY13" fmla="*/ 2164897 h 2384926"/>
                <a:gd name="connsiteX14" fmla="*/ 647316 w 2425034"/>
                <a:gd name="connsiteY14" fmla="*/ 2164897 h 2384926"/>
                <a:gd name="connsiteX15" fmla="*/ 647316 w 2425034"/>
                <a:gd name="connsiteY15" fmla="*/ 2111952 h 2384926"/>
                <a:gd name="connsiteX16" fmla="*/ 647316 w 2425034"/>
                <a:gd name="connsiteY16" fmla="*/ 1934497 h 2384926"/>
                <a:gd name="connsiteX17" fmla="*/ 647316 w 2425034"/>
                <a:gd name="connsiteY17" fmla="*/ 1820801 h 2384926"/>
                <a:gd name="connsiteX18" fmla="*/ 647316 w 2425034"/>
                <a:gd name="connsiteY18" fmla="*/ 1669136 h 2384926"/>
                <a:gd name="connsiteX19" fmla="*/ 647316 w 2425034"/>
                <a:gd name="connsiteY19" fmla="*/ 1590401 h 2384926"/>
                <a:gd name="connsiteX20" fmla="*/ 1777716 w 2425034"/>
                <a:gd name="connsiteY20" fmla="*/ 1590401 h 2384926"/>
                <a:gd name="connsiteX21" fmla="*/ 1777716 w 2425034"/>
                <a:gd name="connsiteY21" fmla="*/ 1663372 h 2384926"/>
                <a:gd name="connsiteX22" fmla="*/ 1777716 w 2425034"/>
                <a:gd name="connsiteY22" fmla="*/ 1820801 h 2384926"/>
                <a:gd name="connsiteX23" fmla="*/ 1777716 w 2425034"/>
                <a:gd name="connsiteY23" fmla="*/ 1934497 h 2384926"/>
                <a:gd name="connsiteX24" fmla="*/ 1777716 w 2425034"/>
                <a:gd name="connsiteY24" fmla="*/ 2084915 h 2384926"/>
                <a:gd name="connsiteX25" fmla="*/ 1781042 w 2425034"/>
                <a:gd name="connsiteY25" fmla="*/ 2084805 h 2384926"/>
                <a:gd name="connsiteX26" fmla="*/ 1922413 w 2425034"/>
                <a:gd name="connsiteY26" fmla="*/ 2040094 h 2384926"/>
                <a:gd name="connsiteX27" fmla="*/ 1939371 w 2425034"/>
                <a:gd name="connsiteY27" fmla="*/ 2009089 h 2384926"/>
                <a:gd name="connsiteX28" fmla="*/ 1938259 w 2425034"/>
                <a:gd name="connsiteY28" fmla="*/ 2009089 h 2384926"/>
                <a:gd name="connsiteX29" fmla="*/ 1938259 w 2425034"/>
                <a:gd name="connsiteY29" fmla="*/ 1505115 h 2384926"/>
                <a:gd name="connsiteX30" fmla="*/ 508382 w 2425034"/>
                <a:gd name="connsiteY30" fmla="*/ 1505115 h 2384926"/>
                <a:gd name="connsiteX31" fmla="*/ 508382 w 2425034"/>
                <a:gd name="connsiteY31" fmla="*/ 2375891 h 2384926"/>
                <a:gd name="connsiteX32" fmla="*/ 94382 w 2425034"/>
                <a:gd name="connsiteY32" fmla="*/ 2375891 h 2384926"/>
                <a:gd name="connsiteX33" fmla="*/ 94382 w 2425034"/>
                <a:gd name="connsiteY33" fmla="*/ 1209289 h 2384926"/>
                <a:gd name="connsiteX34" fmla="*/ 120868 w 2425034"/>
                <a:gd name="connsiteY34" fmla="*/ 1209289 h 2384926"/>
                <a:gd name="connsiteX35" fmla="*/ 737010 w 2425034"/>
                <a:gd name="connsiteY35" fmla="*/ 804711 h 2384926"/>
                <a:gd name="connsiteX36" fmla="*/ 737010 w 2425034"/>
                <a:gd name="connsiteY36" fmla="*/ 889879 h 2384926"/>
                <a:gd name="connsiteX37" fmla="*/ 1688043 w 2425034"/>
                <a:gd name="connsiteY37" fmla="*/ 889879 h 2384926"/>
                <a:gd name="connsiteX38" fmla="*/ 1688043 w 2425034"/>
                <a:gd name="connsiteY38" fmla="*/ 804711 h 2384926"/>
                <a:gd name="connsiteX39" fmla="*/ 323010 w 2425034"/>
                <a:gd name="connsiteY39" fmla="*/ 564323 h 2384926"/>
                <a:gd name="connsiteX40" fmla="*/ 737010 w 2425034"/>
                <a:gd name="connsiteY40" fmla="*/ 564323 h 2384926"/>
                <a:gd name="connsiteX41" fmla="*/ 737010 w 2425034"/>
                <a:gd name="connsiteY41" fmla="*/ 574311 h 2384926"/>
                <a:gd name="connsiteX42" fmla="*/ 1688043 w 2425034"/>
                <a:gd name="connsiteY42" fmla="*/ 574311 h 2384926"/>
                <a:gd name="connsiteX43" fmla="*/ 1688043 w 2425034"/>
                <a:gd name="connsiteY43" fmla="*/ 570034 h 2384926"/>
                <a:gd name="connsiteX44" fmla="*/ 2102043 w 2425034"/>
                <a:gd name="connsiteY44" fmla="*/ 570034 h 2384926"/>
                <a:gd name="connsiteX45" fmla="*/ 2102043 w 2425034"/>
                <a:gd name="connsiteY45" fmla="*/ 1120278 h 2384926"/>
                <a:gd name="connsiteX46" fmla="*/ 2087010 w 2425034"/>
                <a:gd name="connsiteY46" fmla="*/ 1120278 h 2384926"/>
                <a:gd name="connsiteX47" fmla="*/ 2087010 w 2425034"/>
                <a:gd name="connsiteY47" fmla="*/ 1120279 h 2384926"/>
                <a:gd name="connsiteX48" fmla="*/ 323010 w 2425034"/>
                <a:gd name="connsiteY48" fmla="*/ 1120279 h 2384926"/>
                <a:gd name="connsiteX49" fmla="*/ 323010 w 2425034"/>
                <a:gd name="connsiteY49" fmla="*/ 1120278 h 2384926"/>
                <a:gd name="connsiteX50" fmla="*/ 323010 w 2425034"/>
                <a:gd name="connsiteY50" fmla="*/ 889879 h 2384926"/>
                <a:gd name="connsiteX51" fmla="*/ 323010 w 2425034"/>
                <a:gd name="connsiteY51" fmla="*/ 804711 h 2384926"/>
                <a:gd name="connsiteX52" fmla="*/ 323010 w 2425034"/>
                <a:gd name="connsiteY52" fmla="*/ 574311 h 2384926"/>
                <a:gd name="connsiteX53" fmla="*/ 1406726 w 2425034"/>
                <a:gd name="connsiteY53" fmla="*/ 0 h 2384926"/>
                <a:gd name="connsiteX54" fmla="*/ 1465455 w 2425034"/>
                <a:gd name="connsiteY54" fmla="*/ 189739 h 2384926"/>
                <a:gd name="connsiteX55" fmla="*/ 2425034 w 2425034"/>
                <a:gd name="connsiteY55" fmla="*/ 189739 h 2384926"/>
                <a:gd name="connsiteX56" fmla="*/ 2425034 w 2425034"/>
                <a:gd name="connsiteY56" fmla="*/ 488539 h 2384926"/>
                <a:gd name="connsiteX57" fmla="*/ 0 w 2425034"/>
                <a:gd name="connsiteY57" fmla="*/ 488539 h 2384926"/>
                <a:gd name="connsiteX58" fmla="*/ 0 w 2425034"/>
                <a:gd name="connsiteY58" fmla="*/ 189739 h 2384926"/>
                <a:gd name="connsiteX59" fmla="*/ 993504 w 2425034"/>
                <a:gd name="connsiteY59" fmla="*/ 189739 h 2384926"/>
                <a:gd name="connsiteX60" fmla="*/ 930811 w 2425034"/>
                <a:gd name="connsiteY60" fmla="*/ 5347 h 23849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2425034" h="2384926">
                  <a:moveTo>
                    <a:pt x="1061316" y="1820801"/>
                  </a:moveTo>
                  <a:lnTo>
                    <a:pt x="1061316" y="1934497"/>
                  </a:lnTo>
                  <a:lnTo>
                    <a:pt x="1412696" y="1934497"/>
                  </a:lnTo>
                  <a:lnTo>
                    <a:pt x="1412696" y="1820801"/>
                  </a:lnTo>
                  <a:close/>
                  <a:moveTo>
                    <a:pt x="120868" y="1206315"/>
                  </a:moveTo>
                  <a:lnTo>
                    <a:pt x="2325416" y="1206315"/>
                  </a:lnTo>
                  <a:lnTo>
                    <a:pt x="2325416" y="1212974"/>
                  </a:lnTo>
                  <a:lnTo>
                    <a:pt x="2327059" y="1212974"/>
                  </a:lnTo>
                  <a:lnTo>
                    <a:pt x="2327059" y="2009089"/>
                  </a:lnTo>
                  <a:lnTo>
                    <a:pt x="2326257" y="2009089"/>
                  </a:lnTo>
                  <a:lnTo>
                    <a:pt x="2321117" y="2099646"/>
                  </a:lnTo>
                  <a:cubicBezTo>
                    <a:pt x="2304667" y="2292239"/>
                    <a:pt x="2254952" y="2303156"/>
                    <a:pt x="2053758" y="2379579"/>
                  </a:cubicBezTo>
                  <a:lnTo>
                    <a:pt x="1577842" y="2384926"/>
                  </a:lnTo>
                  <a:lnTo>
                    <a:pt x="1524872" y="2164897"/>
                  </a:lnTo>
                  <a:lnTo>
                    <a:pt x="647316" y="2164897"/>
                  </a:lnTo>
                  <a:lnTo>
                    <a:pt x="647316" y="2111952"/>
                  </a:lnTo>
                  <a:lnTo>
                    <a:pt x="647316" y="1934497"/>
                  </a:lnTo>
                  <a:lnTo>
                    <a:pt x="647316" y="1820801"/>
                  </a:lnTo>
                  <a:lnTo>
                    <a:pt x="647316" y="1669136"/>
                  </a:lnTo>
                  <a:lnTo>
                    <a:pt x="647316" y="1590401"/>
                  </a:lnTo>
                  <a:lnTo>
                    <a:pt x="1777716" y="1590401"/>
                  </a:lnTo>
                  <a:lnTo>
                    <a:pt x="1777716" y="1663372"/>
                  </a:lnTo>
                  <a:lnTo>
                    <a:pt x="1777716" y="1820801"/>
                  </a:lnTo>
                  <a:lnTo>
                    <a:pt x="1777716" y="1934497"/>
                  </a:lnTo>
                  <a:lnTo>
                    <a:pt x="1777716" y="2084915"/>
                  </a:lnTo>
                  <a:lnTo>
                    <a:pt x="1781042" y="2084805"/>
                  </a:lnTo>
                  <a:cubicBezTo>
                    <a:pt x="1843205" y="2079959"/>
                    <a:pt x="1894840" y="2068722"/>
                    <a:pt x="1922413" y="2040094"/>
                  </a:cubicBezTo>
                  <a:lnTo>
                    <a:pt x="1939371" y="2009089"/>
                  </a:lnTo>
                  <a:lnTo>
                    <a:pt x="1938259" y="2009089"/>
                  </a:lnTo>
                  <a:lnTo>
                    <a:pt x="1938259" y="1505115"/>
                  </a:lnTo>
                  <a:lnTo>
                    <a:pt x="508382" y="1505115"/>
                  </a:lnTo>
                  <a:lnTo>
                    <a:pt x="508382" y="2375891"/>
                  </a:lnTo>
                  <a:lnTo>
                    <a:pt x="94382" y="2375891"/>
                  </a:lnTo>
                  <a:lnTo>
                    <a:pt x="94382" y="1209289"/>
                  </a:lnTo>
                  <a:lnTo>
                    <a:pt x="120868" y="1209289"/>
                  </a:lnTo>
                  <a:close/>
                  <a:moveTo>
                    <a:pt x="737010" y="804711"/>
                  </a:moveTo>
                  <a:lnTo>
                    <a:pt x="737010" y="889879"/>
                  </a:lnTo>
                  <a:lnTo>
                    <a:pt x="1688043" y="889879"/>
                  </a:lnTo>
                  <a:lnTo>
                    <a:pt x="1688043" y="804711"/>
                  </a:lnTo>
                  <a:close/>
                  <a:moveTo>
                    <a:pt x="323010" y="564323"/>
                  </a:moveTo>
                  <a:lnTo>
                    <a:pt x="737010" y="564323"/>
                  </a:lnTo>
                  <a:lnTo>
                    <a:pt x="737010" y="574311"/>
                  </a:lnTo>
                  <a:lnTo>
                    <a:pt x="1688043" y="574311"/>
                  </a:lnTo>
                  <a:lnTo>
                    <a:pt x="1688043" y="570034"/>
                  </a:lnTo>
                  <a:lnTo>
                    <a:pt x="2102043" y="570034"/>
                  </a:lnTo>
                  <a:lnTo>
                    <a:pt x="2102043" y="1120278"/>
                  </a:lnTo>
                  <a:lnTo>
                    <a:pt x="2087010" y="1120278"/>
                  </a:lnTo>
                  <a:lnTo>
                    <a:pt x="2087010" y="1120279"/>
                  </a:lnTo>
                  <a:lnTo>
                    <a:pt x="323010" y="1120279"/>
                  </a:lnTo>
                  <a:lnTo>
                    <a:pt x="323010" y="1120278"/>
                  </a:lnTo>
                  <a:lnTo>
                    <a:pt x="323010" y="889879"/>
                  </a:lnTo>
                  <a:lnTo>
                    <a:pt x="323010" y="804711"/>
                  </a:lnTo>
                  <a:lnTo>
                    <a:pt x="323010" y="574311"/>
                  </a:lnTo>
                  <a:close/>
                  <a:moveTo>
                    <a:pt x="1406726" y="0"/>
                  </a:moveTo>
                  <a:lnTo>
                    <a:pt x="1465455" y="189739"/>
                  </a:lnTo>
                  <a:lnTo>
                    <a:pt x="2425034" y="189739"/>
                  </a:lnTo>
                  <a:lnTo>
                    <a:pt x="2425034" y="488539"/>
                  </a:lnTo>
                  <a:lnTo>
                    <a:pt x="0" y="488539"/>
                  </a:lnTo>
                  <a:lnTo>
                    <a:pt x="0" y="189739"/>
                  </a:lnTo>
                  <a:lnTo>
                    <a:pt x="993504" y="189739"/>
                  </a:lnTo>
                  <a:lnTo>
                    <a:pt x="930811" y="5347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9" name="任意多边形 8"/>
            <p:cNvSpPr/>
            <p:nvPr/>
          </p:nvSpPr>
          <p:spPr>
            <a:xfrm>
              <a:off x="5244267" y="1776506"/>
              <a:ext cx="2410925" cy="2352841"/>
            </a:xfrm>
            <a:custGeom>
              <a:avLst/>
              <a:gdLst>
                <a:gd name="connsiteX0" fmla="*/ 1204126 w 2410925"/>
                <a:gd name="connsiteY0" fmla="*/ 506623 h 2352841"/>
                <a:gd name="connsiteX1" fmla="*/ 1204126 w 2410925"/>
                <a:gd name="connsiteY1" fmla="*/ 663935 h 2352841"/>
                <a:gd name="connsiteX2" fmla="*/ 1371279 w 2410925"/>
                <a:gd name="connsiteY2" fmla="*/ 663935 h 2352841"/>
                <a:gd name="connsiteX3" fmla="*/ 1395381 w 2410925"/>
                <a:gd name="connsiteY3" fmla="*/ 648473 h 2352841"/>
                <a:gd name="connsiteX4" fmla="*/ 1590750 w 2410925"/>
                <a:gd name="connsiteY4" fmla="*/ 506623 h 2352841"/>
                <a:gd name="connsiteX5" fmla="*/ 815326 w 2410925"/>
                <a:gd name="connsiteY5" fmla="*/ 0 h 2352841"/>
                <a:gd name="connsiteX6" fmla="*/ 1204126 w 2410925"/>
                <a:gd name="connsiteY6" fmla="*/ 0 h 2352841"/>
                <a:gd name="connsiteX7" fmla="*/ 1204126 w 2410925"/>
                <a:gd name="connsiteY7" fmla="*/ 193423 h 2352841"/>
                <a:gd name="connsiteX8" fmla="*/ 1746067 w 2410925"/>
                <a:gd name="connsiteY8" fmla="*/ 193423 h 2352841"/>
                <a:gd name="connsiteX9" fmla="*/ 1746067 w 2410925"/>
                <a:gd name="connsiteY9" fmla="*/ 382790 h 2352841"/>
                <a:gd name="connsiteX10" fmla="*/ 1867558 w 2410925"/>
                <a:gd name="connsiteY10" fmla="*/ 281719 h 2352841"/>
                <a:gd name="connsiteX11" fmla="*/ 2069431 w 2410925"/>
                <a:gd name="connsiteY11" fmla="*/ 85558 h 2352841"/>
                <a:gd name="connsiteX12" fmla="*/ 2390273 w 2410925"/>
                <a:gd name="connsiteY12" fmla="*/ 315495 h 2352841"/>
                <a:gd name="connsiteX13" fmla="*/ 2108387 w 2410925"/>
                <a:gd name="connsiteY13" fmla="*/ 551406 h 2352841"/>
                <a:gd name="connsiteX14" fmla="*/ 1960645 w 2410925"/>
                <a:gd name="connsiteY14" fmla="*/ 663935 h 2352841"/>
                <a:gd name="connsiteX15" fmla="*/ 2410925 w 2410925"/>
                <a:gd name="connsiteY15" fmla="*/ 663935 h 2352841"/>
                <a:gd name="connsiteX16" fmla="*/ 2410925 w 2410925"/>
                <a:gd name="connsiteY16" fmla="*/ 977135 h 2352841"/>
                <a:gd name="connsiteX17" fmla="*/ 1520001 w 2410925"/>
                <a:gd name="connsiteY17" fmla="*/ 977135 h 2352841"/>
                <a:gd name="connsiteX18" fmla="*/ 1342759 w 2410925"/>
                <a:gd name="connsiteY18" fmla="*/ 1089236 h 2352841"/>
                <a:gd name="connsiteX19" fmla="*/ 2273209 w 2410925"/>
                <a:gd name="connsiteY19" fmla="*/ 1089236 h 2352841"/>
                <a:gd name="connsiteX20" fmla="*/ 2273209 w 2410925"/>
                <a:gd name="connsiteY20" fmla="*/ 1402436 h 2352841"/>
                <a:gd name="connsiteX21" fmla="*/ 897462 w 2410925"/>
                <a:gd name="connsiteY21" fmla="*/ 1402436 h 2352841"/>
                <a:gd name="connsiteX22" fmla="*/ 871670 w 2410925"/>
                <a:gd name="connsiteY22" fmla="*/ 1524612 h 2352841"/>
                <a:gd name="connsiteX23" fmla="*/ 2108899 w 2410925"/>
                <a:gd name="connsiteY23" fmla="*/ 1522298 h 2352841"/>
                <a:gd name="connsiteX24" fmla="*/ 2104554 w 2410925"/>
                <a:gd name="connsiteY24" fmla="*/ 1555327 h 2352841"/>
                <a:gd name="connsiteX25" fmla="*/ 2064084 w 2410925"/>
                <a:gd name="connsiteY25" fmla="*/ 2010610 h 2352841"/>
                <a:gd name="connsiteX26" fmla="*/ 1748589 w 2410925"/>
                <a:gd name="connsiteY26" fmla="*/ 2352841 h 2352841"/>
                <a:gd name="connsiteX27" fmla="*/ 925095 w 2410925"/>
                <a:gd name="connsiteY27" fmla="*/ 2342147 h 2352841"/>
                <a:gd name="connsiteX28" fmla="*/ 844884 w 2410925"/>
                <a:gd name="connsiteY28" fmla="*/ 2015957 h 2352841"/>
                <a:gd name="connsiteX29" fmla="*/ 1545389 w 2410925"/>
                <a:gd name="connsiteY29" fmla="*/ 2026652 h 2352841"/>
                <a:gd name="connsiteX30" fmla="*/ 1668379 w 2410925"/>
                <a:gd name="connsiteY30" fmla="*/ 1887620 h 2352841"/>
                <a:gd name="connsiteX31" fmla="*/ 1671698 w 2410925"/>
                <a:gd name="connsiteY31" fmla="*/ 1831201 h 2352841"/>
                <a:gd name="connsiteX32" fmla="*/ 556955 w 2410925"/>
                <a:gd name="connsiteY32" fmla="*/ 1831201 h 2352841"/>
                <a:gd name="connsiteX33" fmla="*/ 556955 w 2410925"/>
                <a:gd name="connsiteY33" fmla="*/ 1828800 h 2352841"/>
                <a:gd name="connsiteX34" fmla="*/ 433137 w 2410925"/>
                <a:gd name="connsiteY34" fmla="*/ 1828800 h 2352841"/>
                <a:gd name="connsiteX35" fmla="*/ 471764 w 2410925"/>
                <a:gd name="connsiteY35" fmla="*/ 1566130 h 2352841"/>
                <a:gd name="connsiteX36" fmla="*/ 406546 w 2410925"/>
                <a:gd name="connsiteY36" fmla="*/ 1598404 h 2352841"/>
                <a:gd name="connsiteX37" fmla="*/ 117642 w 2410925"/>
                <a:gd name="connsiteY37" fmla="*/ 1732548 h 2352841"/>
                <a:gd name="connsiteX38" fmla="*/ 0 w 2410925"/>
                <a:gd name="connsiteY38" fmla="*/ 1363579 h 2352841"/>
                <a:gd name="connsiteX39" fmla="*/ 575259 w 2410925"/>
                <a:gd name="connsiteY39" fmla="*/ 1117767 h 2352841"/>
                <a:gd name="connsiteX40" fmla="*/ 851379 w 2410925"/>
                <a:gd name="connsiteY40" fmla="*/ 977135 h 2352841"/>
                <a:gd name="connsiteX41" fmla="*/ 31445 w 2410925"/>
                <a:gd name="connsiteY41" fmla="*/ 977135 h 2352841"/>
                <a:gd name="connsiteX42" fmla="*/ 31445 w 2410925"/>
                <a:gd name="connsiteY42" fmla="*/ 663935 h 2352841"/>
                <a:gd name="connsiteX43" fmla="*/ 815326 w 2410925"/>
                <a:gd name="connsiteY43" fmla="*/ 663935 h 2352841"/>
                <a:gd name="connsiteX44" fmla="*/ 815326 w 2410925"/>
                <a:gd name="connsiteY44" fmla="*/ 506623 h 2352841"/>
                <a:gd name="connsiteX45" fmla="*/ 216067 w 2410925"/>
                <a:gd name="connsiteY45" fmla="*/ 506623 h 2352841"/>
                <a:gd name="connsiteX46" fmla="*/ 216067 w 2410925"/>
                <a:gd name="connsiteY46" fmla="*/ 193423 h 2352841"/>
                <a:gd name="connsiteX47" fmla="*/ 815326 w 2410925"/>
                <a:gd name="connsiteY47" fmla="*/ 193423 h 2352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2410925" h="2352841">
                  <a:moveTo>
                    <a:pt x="1204126" y="506623"/>
                  </a:moveTo>
                  <a:lnTo>
                    <a:pt x="1204126" y="663935"/>
                  </a:lnTo>
                  <a:lnTo>
                    <a:pt x="1371279" y="663935"/>
                  </a:lnTo>
                  <a:lnTo>
                    <a:pt x="1395381" y="648473"/>
                  </a:lnTo>
                  <a:lnTo>
                    <a:pt x="1590750" y="506623"/>
                  </a:lnTo>
                  <a:close/>
                  <a:moveTo>
                    <a:pt x="815326" y="0"/>
                  </a:moveTo>
                  <a:lnTo>
                    <a:pt x="1204126" y="0"/>
                  </a:lnTo>
                  <a:lnTo>
                    <a:pt x="1204126" y="193423"/>
                  </a:lnTo>
                  <a:lnTo>
                    <a:pt x="1746067" y="193423"/>
                  </a:lnTo>
                  <a:lnTo>
                    <a:pt x="1746067" y="382790"/>
                  </a:lnTo>
                  <a:lnTo>
                    <a:pt x="1867558" y="281719"/>
                  </a:lnTo>
                  <a:cubicBezTo>
                    <a:pt x="1939089" y="217627"/>
                    <a:pt x="2006600" y="152177"/>
                    <a:pt x="2069431" y="85558"/>
                  </a:cubicBezTo>
                  <a:lnTo>
                    <a:pt x="2390273" y="315495"/>
                  </a:lnTo>
                  <a:cubicBezTo>
                    <a:pt x="2296249" y="397934"/>
                    <a:pt x="2202308" y="476445"/>
                    <a:pt x="2108387" y="551406"/>
                  </a:cubicBezTo>
                  <a:lnTo>
                    <a:pt x="1960645" y="663935"/>
                  </a:lnTo>
                  <a:lnTo>
                    <a:pt x="2410925" y="663935"/>
                  </a:lnTo>
                  <a:lnTo>
                    <a:pt x="2410925" y="977135"/>
                  </a:lnTo>
                  <a:lnTo>
                    <a:pt x="1520001" y="977135"/>
                  </a:lnTo>
                  <a:lnTo>
                    <a:pt x="1342759" y="1089236"/>
                  </a:lnTo>
                  <a:lnTo>
                    <a:pt x="2273209" y="1089236"/>
                  </a:lnTo>
                  <a:lnTo>
                    <a:pt x="2273209" y="1402436"/>
                  </a:lnTo>
                  <a:lnTo>
                    <a:pt x="897462" y="1402436"/>
                  </a:lnTo>
                  <a:lnTo>
                    <a:pt x="871670" y="1524612"/>
                  </a:lnTo>
                  <a:lnTo>
                    <a:pt x="2108899" y="1522298"/>
                  </a:lnTo>
                  <a:lnTo>
                    <a:pt x="2104554" y="1555327"/>
                  </a:lnTo>
                  <a:lnTo>
                    <a:pt x="2064084" y="2010610"/>
                  </a:lnTo>
                  <a:cubicBezTo>
                    <a:pt x="2039129" y="2236982"/>
                    <a:pt x="1912575" y="2302932"/>
                    <a:pt x="1748589" y="2352841"/>
                  </a:cubicBezTo>
                  <a:lnTo>
                    <a:pt x="925095" y="2342147"/>
                  </a:lnTo>
                  <a:lnTo>
                    <a:pt x="844884" y="2015957"/>
                  </a:lnTo>
                  <a:lnTo>
                    <a:pt x="1545389" y="2026652"/>
                  </a:lnTo>
                  <a:cubicBezTo>
                    <a:pt x="1602428" y="2023087"/>
                    <a:pt x="1670161" y="2003479"/>
                    <a:pt x="1668379" y="1887620"/>
                  </a:cubicBezTo>
                  <a:lnTo>
                    <a:pt x="1671698" y="1831201"/>
                  </a:lnTo>
                  <a:lnTo>
                    <a:pt x="556955" y="1831201"/>
                  </a:lnTo>
                  <a:lnTo>
                    <a:pt x="556955" y="1828800"/>
                  </a:lnTo>
                  <a:lnTo>
                    <a:pt x="433137" y="1828800"/>
                  </a:lnTo>
                  <a:lnTo>
                    <a:pt x="471764" y="1566130"/>
                  </a:lnTo>
                  <a:lnTo>
                    <a:pt x="406546" y="1598404"/>
                  </a:lnTo>
                  <a:cubicBezTo>
                    <a:pt x="310621" y="1644289"/>
                    <a:pt x="214340" y="1688878"/>
                    <a:pt x="117642" y="1732548"/>
                  </a:cubicBezTo>
                  <a:lnTo>
                    <a:pt x="0" y="1363579"/>
                  </a:lnTo>
                  <a:cubicBezTo>
                    <a:pt x="191168" y="1291835"/>
                    <a:pt x="384676" y="1209397"/>
                    <a:pt x="575259" y="1117767"/>
                  </a:cubicBezTo>
                  <a:lnTo>
                    <a:pt x="851379" y="977135"/>
                  </a:lnTo>
                  <a:lnTo>
                    <a:pt x="31445" y="977135"/>
                  </a:lnTo>
                  <a:lnTo>
                    <a:pt x="31445" y="663935"/>
                  </a:lnTo>
                  <a:lnTo>
                    <a:pt x="815326" y="663935"/>
                  </a:lnTo>
                  <a:lnTo>
                    <a:pt x="815326" y="506623"/>
                  </a:lnTo>
                  <a:lnTo>
                    <a:pt x="216067" y="506623"/>
                  </a:lnTo>
                  <a:lnTo>
                    <a:pt x="216067" y="193423"/>
                  </a:lnTo>
                  <a:lnTo>
                    <a:pt x="815326" y="19342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任意多边形 9"/>
            <p:cNvSpPr/>
            <p:nvPr/>
          </p:nvSpPr>
          <p:spPr>
            <a:xfrm>
              <a:off x="8042116" y="1805998"/>
              <a:ext cx="2223885" cy="2350086"/>
            </a:xfrm>
            <a:custGeom>
              <a:avLst/>
              <a:gdLst>
                <a:gd name="connsiteX0" fmla="*/ 458468 w 2223885"/>
                <a:gd name="connsiteY0" fmla="*/ 0 h 2350086"/>
                <a:gd name="connsiteX1" fmla="*/ 816972 w 2223885"/>
                <a:gd name="connsiteY1" fmla="*/ 0 h 2350086"/>
                <a:gd name="connsiteX2" fmla="*/ 816972 w 2223885"/>
                <a:gd name="connsiteY2" fmla="*/ 170221 h 2350086"/>
                <a:gd name="connsiteX3" fmla="*/ 1207330 w 2223885"/>
                <a:gd name="connsiteY3" fmla="*/ 170221 h 2350086"/>
                <a:gd name="connsiteX4" fmla="*/ 1207330 w 2223885"/>
                <a:gd name="connsiteY4" fmla="*/ 440221 h 2350086"/>
                <a:gd name="connsiteX5" fmla="*/ 816972 w 2223885"/>
                <a:gd name="connsiteY5" fmla="*/ 440221 h 2350086"/>
                <a:gd name="connsiteX6" fmla="*/ 816972 w 2223885"/>
                <a:gd name="connsiteY6" fmla="*/ 530637 h 2350086"/>
                <a:gd name="connsiteX7" fmla="*/ 1159204 w 2223885"/>
                <a:gd name="connsiteY7" fmla="*/ 530637 h 2350086"/>
                <a:gd name="connsiteX8" fmla="*/ 1159204 w 2223885"/>
                <a:gd name="connsiteY8" fmla="*/ 793437 h 2350086"/>
                <a:gd name="connsiteX9" fmla="*/ 816972 w 2223885"/>
                <a:gd name="connsiteY9" fmla="*/ 793437 h 2350086"/>
                <a:gd name="connsiteX10" fmla="*/ 816972 w 2223885"/>
                <a:gd name="connsiteY10" fmla="*/ 799364 h 2350086"/>
                <a:gd name="connsiteX11" fmla="*/ 815019 w 2223885"/>
                <a:gd name="connsiteY11" fmla="*/ 799364 h 2350086"/>
                <a:gd name="connsiteX12" fmla="*/ 808447 w 2223885"/>
                <a:gd name="connsiteY12" fmla="*/ 889397 h 2350086"/>
                <a:gd name="connsiteX13" fmla="*/ 1213200 w 2223885"/>
                <a:gd name="connsiteY13" fmla="*/ 889397 h 2350086"/>
                <a:gd name="connsiteX14" fmla="*/ 1213200 w 2223885"/>
                <a:gd name="connsiteY14" fmla="*/ 1159397 h 2350086"/>
                <a:gd name="connsiteX15" fmla="*/ 737905 w 2223885"/>
                <a:gd name="connsiteY15" fmla="*/ 1159397 h 2350086"/>
                <a:gd name="connsiteX16" fmla="*/ 688922 w 2223885"/>
                <a:gd name="connsiteY16" fmla="*/ 1257579 h 2350086"/>
                <a:gd name="connsiteX17" fmla="*/ 614424 w 2223885"/>
                <a:gd name="connsiteY17" fmla="*/ 1361170 h 2350086"/>
                <a:gd name="connsiteX18" fmla="*/ 557624 w 2223885"/>
                <a:gd name="connsiteY18" fmla="*/ 1417174 h 2350086"/>
                <a:gd name="connsiteX19" fmla="*/ 587614 w 2223885"/>
                <a:gd name="connsiteY19" fmla="*/ 1417174 h 2350086"/>
                <a:gd name="connsiteX20" fmla="*/ 587614 w 2223885"/>
                <a:gd name="connsiteY20" fmla="*/ 1421653 h 2350086"/>
                <a:gd name="connsiteX21" fmla="*/ 935896 w 2223885"/>
                <a:gd name="connsiteY21" fmla="*/ 1421653 h 2350086"/>
                <a:gd name="connsiteX22" fmla="*/ 935896 w 2223885"/>
                <a:gd name="connsiteY22" fmla="*/ 1282165 h 2350086"/>
                <a:gd name="connsiteX23" fmla="*/ 1286198 w 2223885"/>
                <a:gd name="connsiteY23" fmla="*/ 1282165 h 2350086"/>
                <a:gd name="connsiteX24" fmla="*/ 1286198 w 2223885"/>
                <a:gd name="connsiteY24" fmla="*/ 86126 h 2350086"/>
                <a:gd name="connsiteX25" fmla="*/ 1644615 w 2223885"/>
                <a:gd name="connsiteY25" fmla="*/ 86126 h 2350086"/>
                <a:gd name="connsiteX26" fmla="*/ 1644615 w 2223885"/>
                <a:gd name="connsiteY26" fmla="*/ 89699 h 2350086"/>
                <a:gd name="connsiteX27" fmla="*/ 2223885 w 2223885"/>
                <a:gd name="connsiteY27" fmla="*/ 89699 h 2350086"/>
                <a:gd name="connsiteX28" fmla="*/ 2223885 w 2223885"/>
                <a:gd name="connsiteY28" fmla="*/ 377699 h 2350086"/>
                <a:gd name="connsiteX29" fmla="*/ 2217389 w 2223885"/>
                <a:gd name="connsiteY29" fmla="*/ 377699 h 2350086"/>
                <a:gd name="connsiteX30" fmla="*/ 2217389 w 2223885"/>
                <a:gd name="connsiteY30" fmla="*/ 564511 h 2350086"/>
                <a:gd name="connsiteX31" fmla="*/ 2111035 w 2223885"/>
                <a:gd name="connsiteY31" fmla="*/ 644276 h 2350086"/>
                <a:gd name="connsiteX32" fmla="*/ 2217389 w 2223885"/>
                <a:gd name="connsiteY32" fmla="*/ 740961 h 2350086"/>
                <a:gd name="connsiteX33" fmla="*/ 2217389 w 2223885"/>
                <a:gd name="connsiteY33" fmla="*/ 1062894 h 2350086"/>
                <a:gd name="connsiteX34" fmla="*/ 2210711 w 2223885"/>
                <a:gd name="connsiteY34" fmla="*/ 1062894 h 2350086"/>
                <a:gd name="connsiteX35" fmla="*/ 2196010 w 2223885"/>
                <a:gd name="connsiteY35" fmla="*/ 1122910 h 2350086"/>
                <a:gd name="connsiteX36" fmla="*/ 2004089 w 2223885"/>
                <a:gd name="connsiteY36" fmla="*/ 1264571 h 2350086"/>
                <a:gd name="connsiteX37" fmla="*/ 1726025 w 2223885"/>
                <a:gd name="connsiteY37" fmla="*/ 1269919 h 2350086"/>
                <a:gd name="connsiteX38" fmla="*/ 1651162 w 2223885"/>
                <a:gd name="connsiteY38" fmla="*/ 975813 h 2350086"/>
                <a:gd name="connsiteX39" fmla="*/ 1790194 w 2223885"/>
                <a:gd name="connsiteY39" fmla="*/ 981161 h 2350086"/>
                <a:gd name="connsiteX40" fmla="*/ 1884468 w 2223885"/>
                <a:gd name="connsiteY40" fmla="*/ 921385 h 2350086"/>
                <a:gd name="connsiteX41" fmla="*/ 1893389 w 2223885"/>
                <a:gd name="connsiteY41" fmla="*/ 884415 h 2350086"/>
                <a:gd name="connsiteX42" fmla="*/ 1893389 w 2223885"/>
                <a:gd name="connsiteY42" fmla="*/ 377699 h 2350086"/>
                <a:gd name="connsiteX43" fmla="*/ 1644615 w 2223885"/>
                <a:gd name="connsiteY43" fmla="*/ 377699 h 2350086"/>
                <a:gd name="connsiteX44" fmla="*/ 1644615 w 2223885"/>
                <a:gd name="connsiteY44" fmla="*/ 1331726 h 2350086"/>
                <a:gd name="connsiteX45" fmla="*/ 1336951 w 2223885"/>
                <a:gd name="connsiteY45" fmla="*/ 1331726 h 2350086"/>
                <a:gd name="connsiteX46" fmla="*/ 1336951 w 2223885"/>
                <a:gd name="connsiteY46" fmla="*/ 1421653 h 2350086"/>
                <a:gd name="connsiteX47" fmla="*/ 2111035 w 2223885"/>
                <a:gd name="connsiteY47" fmla="*/ 1421653 h 2350086"/>
                <a:gd name="connsiteX48" fmla="*/ 2111035 w 2223885"/>
                <a:gd name="connsiteY48" fmla="*/ 1438558 h 2350086"/>
                <a:gd name="connsiteX49" fmla="*/ 2111035 w 2223885"/>
                <a:gd name="connsiteY49" fmla="*/ 1742713 h 2350086"/>
                <a:gd name="connsiteX50" fmla="*/ 2111035 w 2223885"/>
                <a:gd name="connsiteY50" fmla="*/ 1949034 h 2350086"/>
                <a:gd name="connsiteX51" fmla="*/ 2111036 w 2223885"/>
                <a:gd name="connsiteY51" fmla="*/ 1949034 h 2350086"/>
                <a:gd name="connsiteX52" fmla="*/ 2111035 w 2223885"/>
                <a:gd name="connsiteY52" fmla="*/ 1949043 h 2350086"/>
                <a:gd name="connsiteX53" fmla="*/ 2111035 w 2223885"/>
                <a:gd name="connsiteY53" fmla="*/ 1961679 h 2350086"/>
                <a:gd name="connsiteX54" fmla="*/ 2109667 w 2223885"/>
                <a:gd name="connsiteY54" fmla="*/ 1961679 h 2350086"/>
                <a:gd name="connsiteX55" fmla="*/ 2102460 w 2223885"/>
                <a:gd name="connsiteY55" fmla="*/ 2028258 h 2350086"/>
                <a:gd name="connsiteX56" fmla="*/ 1843668 w 2223885"/>
                <a:gd name="connsiteY56" fmla="*/ 2232445 h 2350086"/>
                <a:gd name="connsiteX57" fmla="*/ 1464004 w 2223885"/>
                <a:gd name="connsiteY57" fmla="*/ 2227098 h 2350086"/>
                <a:gd name="connsiteX58" fmla="*/ 1373099 w 2223885"/>
                <a:gd name="connsiteY58" fmla="*/ 1927645 h 2350086"/>
                <a:gd name="connsiteX59" fmla="*/ 1608383 w 2223885"/>
                <a:gd name="connsiteY59" fmla="*/ 1943687 h 2350086"/>
                <a:gd name="connsiteX60" fmla="*/ 1713693 w 2223885"/>
                <a:gd name="connsiteY60" fmla="*/ 1903956 h 2350086"/>
                <a:gd name="connsiteX61" fmla="*/ 1721895 w 2223885"/>
                <a:gd name="connsiteY61" fmla="*/ 1877033 h 2350086"/>
                <a:gd name="connsiteX62" fmla="*/ 1721895 w 2223885"/>
                <a:gd name="connsiteY62" fmla="*/ 1742713 h 2350086"/>
                <a:gd name="connsiteX63" fmla="*/ 1336951 w 2223885"/>
                <a:gd name="connsiteY63" fmla="*/ 1742713 h 2350086"/>
                <a:gd name="connsiteX64" fmla="*/ 1336951 w 2223885"/>
                <a:gd name="connsiteY64" fmla="*/ 2350086 h 2350086"/>
                <a:gd name="connsiteX65" fmla="*/ 935896 w 2223885"/>
                <a:gd name="connsiteY65" fmla="*/ 2350086 h 2350086"/>
                <a:gd name="connsiteX66" fmla="*/ 935896 w 2223885"/>
                <a:gd name="connsiteY66" fmla="*/ 1742713 h 2350086"/>
                <a:gd name="connsiteX67" fmla="*/ 587614 w 2223885"/>
                <a:gd name="connsiteY67" fmla="*/ 1742713 h 2350086"/>
                <a:gd name="connsiteX68" fmla="*/ 587614 w 2223885"/>
                <a:gd name="connsiteY68" fmla="*/ 2216538 h 2350086"/>
                <a:gd name="connsiteX69" fmla="*/ 186559 w 2223885"/>
                <a:gd name="connsiteY69" fmla="*/ 2216538 h 2350086"/>
                <a:gd name="connsiteX70" fmla="*/ 186559 w 2223885"/>
                <a:gd name="connsiteY70" fmla="*/ 1521822 h 2350086"/>
                <a:gd name="connsiteX71" fmla="*/ 41603 w 2223885"/>
                <a:gd name="connsiteY71" fmla="*/ 1376866 h 2350086"/>
                <a:gd name="connsiteX72" fmla="*/ 313556 w 2223885"/>
                <a:gd name="connsiteY72" fmla="*/ 1161269 h 2350086"/>
                <a:gd name="connsiteX73" fmla="*/ 314825 w 2223885"/>
                <a:gd name="connsiteY73" fmla="*/ 1159397 h 2350086"/>
                <a:gd name="connsiteX74" fmla="*/ 0 w 2223885"/>
                <a:gd name="connsiteY74" fmla="*/ 1159397 h 2350086"/>
                <a:gd name="connsiteX75" fmla="*/ 0 w 2223885"/>
                <a:gd name="connsiteY75" fmla="*/ 889397 h 2350086"/>
                <a:gd name="connsiteX76" fmla="*/ 437594 w 2223885"/>
                <a:gd name="connsiteY76" fmla="*/ 889397 h 2350086"/>
                <a:gd name="connsiteX77" fmla="*/ 446207 w 2223885"/>
                <a:gd name="connsiteY77" fmla="*/ 863519 h 2350086"/>
                <a:gd name="connsiteX78" fmla="*/ 447384 w 2223885"/>
                <a:gd name="connsiteY78" fmla="*/ 793437 h 2350086"/>
                <a:gd name="connsiteX79" fmla="*/ 100288 w 2223885"/>
                <a:gd name="connsiteY79" fmla="*/ 793437 h 2350086"/>
                <a:gd name="connsiteX80" fmla="*/ 100288 w 2223885"/>
                <a:gd name="connsiteY80" fmla="*/ 530637 h 2350086"/>
                <a:gd name="connsiteX81" fmla="*/ 458468 w 2223885"/>
                <a:gd name="connsiteY81" fmla="*/ 530637 h 2350086"/>
                <a:gd name="connsiteX82" fmla="*/ 458468 w 2223885"/>
                <a:gd name="connsiteY82" fmla="*/ 440221 h 2350086"/>
                <a:gd name="connsiteX83" fmla="*/ 53495 w 2223885"/>
                <a:gd name="connsiteY83" fmla="*/ 440221 h 2350086"/>
                <a:gd name="connsiteX84" fmla="*/ 53495 w 2223885"/>
                <a:gd name="connsiteY84" fmla="*/ 170221 h 2350086"/>
                <a:gd name="connsiteX85" fmla="*/ 458468 w 2223885"/>
                <a:gd name="connsiteY85" fmla="*/ 170221 h 23500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2223885" h="2350086">
                  <a:moveTo>
                    <a:pt x="458468" y="0"/>
                  </a:moveTo>
                  <a:lnTo>
                    <a:pt x="816972" y="0"/>
                  </a:lnTo>
                  <a:lnTo>
                    <a:pt x="816972" y="170221"/>
                  </a:lnTo>
                  <a:lnTo>
                    <a:pt x="1207330" y="170221"/>
                  </a:lnTo>
                  <a:lnTo>
                    <a:pt x="1207330" y="440221"/>
                  </a:lnTo>
                  <a:lnTo>
                    <a:pt x="816972" y="440221"/>
                  </a:lnTo>
                  <a:lnTo>
                    <a:pt x="816972" y="530637"/>
                  </a:lnTo>
                  <a:lnTo>
                    <a:pt x="1159204" y="530637"/>
                  </a:lnTo>
                  <a:lnTo>
                    <a:pt x="1159204" y="793437"/>
                  </a:lnTo>
                  <a:lnTo>
                    <a:pt x="816972" y="793437"/>
                  </a:lnTo>
                  <a:lnTo>
                    <a:pt x="816972" y="799364"/>
                  </a:lnTo>
                  <a:lnTo>
                    <a:pt x="815019" y="799364"/>
                  </a:lnTo>
                  <a:lnTo>
                    <a:pt x="808447" y="889397"/>
                  </a:lnTo>
                  <a:lnTo>
                    <a:pt x="1213200" y="889397"/>
                  </a:lnTo>
                  <a:lnTo>
                    <a:pt x="1213200" y="1159397"/>
                  </a:lnTo>
                  <a:lnTo>
                    <a:pt x="737905" y="1159397"/>
                  </a:lnTo>
                  <a:lnTo>
                    <a:pt x="688922" y="1257579"/>
                  </a:lnTo>
                  <a:cubicBezTo>
                    <a:pt x="667238" y="1293677"/>
                    <a:pt x="642485" y="1328305"/>
                    <a:pt x="614424" y="1361170"/>
                  </a:cubicBezTo>
                  <a:lnTo>
                    <a:pt x="557624" y="1417174"/>
                  </a:lnTo>
                  <a:lnTo>
                    <a:pt x="587614" y="1417174"/>
                  </a:lnTo>
                  <a:lnTo>
                    <a:pt x="587614" y="1421653"/>
                  </a:lnTo>
                  <a:lnTo>
                    <a:pt x="935896" y="1421653"/>
                  </a:lnTo>
                  <a:lnTo>
                    <a:pt x="935896" y="1282165"/>
                  </a:lnTo>
                  <a:lnTo>
                    <a:pt x="1286198" y="1282165"/>
                  </a:lnTo>
                  <a:lnTo>
                    <a:pt x="1286198" y="86126"/>
                  </a:lnTo>
                  <a:lnTo>
                    <a:pt x="1644615" y="86126"/>
                  </a:lnTo>
                  <a:lnTo>
                    <a:pt x="1644615" y="89699"/>
                  </a:lnTo>
                  <a:lnTo>
                    <a:pt x="2223885" y="89699"/>
                  </a:lnTo>
                  <a:lnTo>
                    <a:pt x="2223885" y="377699"/>
                  </a:lnTo>
                  <a:lnTo>
                    <a:pt x="2217389" y="377699"/>
                  </a:lnTo>
                  <a:lnTo>
                    <a:pt x="2217389" y="564511"/>
                  </a:lnTo>
                  <a:lnTo>
                    <a:pt x="2111035" y="644276"/>
                  </a:lnTo>
                  <a:lnTo>
                    <a:pt x="2217389" y="740961"/>
                  </a:lnTo>
                  <a:lnTo>
                    <a:pt x="2217389" y="1062894"/>
                  </a:lnTo>
                  <a:lnTo>
                    <a:pt x="2210711" y="1062894"/>
                  </a:lnTo>
                  <a:lnTo>
                    <a:pt x="2196010" y="1122910"/>
                  </a:lnTo>
                  <a:cubicBezTo>
                    <a:pt x="2170881" y="1186204"/>
                    <a:pt x="2119632" y="1224048"/>
                    <a:pt x="2004089" y="1264571"/>
                  </a:cubicBezTo>
                  <a:lnTo>
                    <a:pt x="1726025" y="1269919"/>
                  </a:lnTo>
                  <a:lnTo>
                    <a:pt x="1651162" y="975813"/>
                  </a:lnTo>
                  <a:lnTo>
                    <a:pt x="1790194" y="981161"/>
                  </a:lnTo>
                  <a:cubicBezTo>
                    <a:pt x="1822288" y="976304"/>
                    <a:pt x="1863759" y="963411"/>
                    <a:pt x="1884468" y="921385"/>
                  </a:cubicBezTo>
                  <a:lnTo>
                    <a:pt x="1893389" y="884415"/>
                  </a:lnTo>
                  <a:lnTo>
                    <a:pt x="1893389" y="377699"/>
                  </a:lnTo>
                  <a:lnTo>
                    <a:pt x="1644615" y="377699"/>
                  </a:lnTo>
                  <a:lnTo>
                    <a:pt x="1644615" y="1331726"/>
                  </a:lnTo>
                  <a:lnTo>
                    <a:pt x="1336951" y="1331726"/>
                  </a:lnTo>
                  <a:lnTo>
                    <a:pt x="1336951" y="1421653"/>
                  </a:lnTo>
                  <a:lnTo>
                    <a:pt x="2111035" y="1421653"/>
                  </a:lnTo>
                  <a:lnTo>
                    <a:pt x="2111035" y="1438558"/>
                  </a:lnTo>
                  <a:lnTo>
                    <a:pt x="2111035" y="1742713"/>
                  </a:lnTo>
                  <a:lnTo>
                    <a:pt x="2111035" y="1949034"/>
                  </a:lnTo>
                  <a:lnTo>
                    <a:pt x="2111036" y="1949034"/>
                  </a:lnTo>
                  <a:lnTo>
                    <a:pt x="2111035" y="1949043"/>
                  </a:lnTo>
                  <a:lnTo>
                    <a:pt x="2111035" y="1961679"/>
                  </a:lnTo>
                  <a:lnTo>
                    <a:pt x="2109667" y="1961679"/>
                  </a:lnTo>
                  <a:lnTo>
                    <a:pt x="2102460" y="2028258"/>
                  </a:lnTo>
                  <a:cubicBezTo>
                    <a:pt x="2081829" y="2106367"/>
                    <a:pt x="2017667" y="2179453"/>
                    <a:pt x="1843668" y="2232445"/>
                  </a:cubicBezTo>
                  <a:lnTo>
                    <a:pt x="1464004" y="2227098"/>
                  </a:lnTo>
                  <a:lnTo>
                    <a:pt x="1373099" y="1927645"/>
                  </a:lnTo>
                  <a:lnTo>
                    <a:pt x="1608383" y="1943687"/>
                  </a:lnTo>
                  <a:cubicBezTo>
                    <a:pt x="1664583" y="1941494"/>
                    <a:pt x="1696672" y="1935283"/>
                    <a:pt x="1713693" y="1903956"/>
                  </a:cubicBezTo>
                  <a:lnTo>
                    <a:pt x="1721895" y="1877033"/>
                  </a:lnTo>
                  <a:lnTo>
                    <a:pt x="1721895" y="1742713"/>
                  </a:lnTo>
                  <a:lnTo>
                    <a:pt x="1336951" y="1742713"/>
                  </a:lnTo>
                  <a:lnTo>
                    <a:pt x="1336951" y="2350086"/>
                  </a:lnTo>
                  <a:lnTo>
                    <a:pt x="935896" y="2350086"/>
                  </a:lnTo>
                  <a:lnTo>
                    <a:pt x="935896" y="1742713"/>
                  </a:lnTo>
                  <a:lnTo>
                    <a:pt x="587614" y="1742713"/>
                  </a:lnTo>
                  <a:lnTo>
                    <a:pt x="587614" y="2216538"/>
                  </a:lnTo>
                  <a:lnTo>
                    <a:pt x="186559" y="2216538"/>
                  </a:lnTo>
                  <a:lnTo>
                    <a:pt x="186559" y="1521822"/>
                  </a:lnTo>
                  <a:lnTo>
                    <a:pt x="41603" y="1376866"/>
                  </a:lnTo>
                  <a:cubicBezTo>
                    <a:pt x="181665" y="1284165"/>
                    <a:pt x="259219" y="1229563"/>
                    <a:pt x="313556" y="1161269"/>
                  </a:cubicBezTo>
                  <a:lnTo>
                    <a:pt x="314825" y="1159397"/>
                  </a:lnTo>
                  <a:lnTo>
                    <a:pt x="0" y="1159397"/>
                  </a:lnTo>
                  <a:lnTo>
                    <a:pt x="0" y="889397"/>
                  </a:lnTo>
                  <a:lnTo>
                    <a:pt x="437594" y="889397"/>
                  </a:lnTo>
                  <a:lnTo>
                    <a:pt x="446207" y="863519"/>
                  </a:lnTo>
                  <a:lnTo>
                    <a:pt x="447384" y="793437"/>
                  </a:lnTo>
                  <a:lnTo>
                    <a:pt x="100288" y="793437"/>
                  </a:lnTo>
                  <a:lnTo>
                    <a:pt x="100288" y="530637"/>
                  </a:lnTo>
                  <a:lnTo>
                    <a:pt x="458468" y="530637"/>
                  </a:lnTo>
                  <a:lnTo>
                    <a:pt x="458468" y="440221"/>
                  </a:lnTo>
                  <a:lnTo>
                    <a:pt x="53495" y="440221"/>
                  </a:lnTo>
                  <a:lnTo>
                    <a:pt x="53495" y="170221"/>
                  </a:lnTo>
                  <a:lnTo>
                    <a:pt x="458468" y="17022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1"/>
            <a:ext cx="12192000" cy="244822"/>
          </a:xfrm>
          <a:prstGeom prst="rect">
            <a:avLst/>
          </a:prstGeom>
          <a:solidFill>
            <a:srgbClr val="DA25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>
              <a:solidFill>
                <a:schemeClr val="bg1"/>
              </a:solidFill>
            </a:endParaRPr>
          </a:p>
        </p:txBody>
      </p:sp>
      <p:grpSp>
        <p:nvGrpSpPr>
          <p:cNvPr id="9" name="组合 8"/>
          <p:cNvGrpSpPr/>
          <p:nvPr userDrawn="1"/>
        </p:nvGrpSpPr>
        <p:grpSpPr>
          <a:xfrm>
            <a:off x="11409225" y="1524"/>
            <a:ext cx="85864" cy="187056"/>
            <a:chOff x="5320236" y="0"/>
            <a:chExt cx="1566554" cy="3412757"/>
          </a:xfrm>
        </p:grpSpPr>
        <p:sp>
          <p:nvSpPr>
            <p:cNvPr id="10" name="任意多边形 9"/>
            <p:cNvSpPr/>
            <p:nvPr/>
          </p:nvSpPr>
          <p:spPr>
            <a:xfrm flipH="1">
              <a:off x="5320236" y="1239028"/>
              <a:ext cx="1566554" cy="2173729"/>
            </a:xfrm>
            <a:custGeom>
              <a:avLst/>
              <a:gdLst>
                <a:gd name="connsiteX0" fmla="*/ 1540683 w 2201932"/>
                <a:gd name="connsiteY0" fmla="*/ 0 h 3055372"/>
                <a:gd name="connsiteX1" fmla="*/ 1462917 w 2201932"/>
                <a:gd name="connsiteY1" fmla="*/ 0 h 3055372"/>
                <a:gd name="connsiteX2" fmla="*/ 739017 w 2201932"/>
                <a:gd name="connsiteY2" fmla="*/ 0 h 3055372"/>
                <a:gd name="connsiteX3" fmla="*/ 661251 w 2201932"/>
                <a:gd name="connsiteY3" fmla="*/ 0 h 3055372"/>
                <a:gd name="connsiteX4" fmla="*/ 673672 w 2201932"/>
                <a:gd name="connsiteY4" fmla="*/ 18403 h 3055372"/>
                <a:gd name="connsiteX5" fmla="*/ 608505 w 2201932"/>
                <a:gd name="connsiteY5" fmla="*/ 735857 h 3055372"/>
                <a:gd name="connsiteX6" fmla="*/ 394099 w 2201932"/>
                <a:gd name="connsiteY6" fmla="*/ 1099057 h 3055372"/>
                <a:gd name="connsiteX7" fmla="*/ 323727 w 2201932"/>
                <a:gd name="connsiteY7" fmla="*/ 1173138 h 3055372"/>
                <a:gd name="connsiteX8" fmla="*/ 323727 w 2201932"/>
                <a:gd name="connsiteY8" fmla="*/ 1174865 h 3055372"/>
                <a:gd name="connsiteX9" fmla="*/ 322465 w 2201932"/>
                <a:gd name="connsiteY9" fmla="*/ 1175906 h 3055372"/>
                <a:gd name="connsiteX10" fmla="*/ 0 w 2201932"/>
                <a:gd name="connsiteY10" fmla="*/ 1954406 h 3055372"/>
                <a:gd name="connsiteX11" fmla="*/ 1100966 w 2201932"/>
                <a:gd name="connsiteY11" fmla="*/ 3055372 h 3055372"/>
                <a:gd name="connsiteX12" fmla="*/ 2201932 w 2201932"/>
                <a:gd name="connsiteY12" fmla="*/ 1954406 h 3055372"/>
                <a:gd name="connsiteX13" fmla="*/ 1879467 w 2201932"/>
                <a:gd name="connsiteY13" fmla="*/ 1175906 h 3055372"/>
                <a:gd name="connsiteX14" fmla="*/ 1878207 w 2201932"/>
                <a:gd name="connsiteY14" fmla="*/ 1174866 h 3055372"/>
                <a:gd name="connsiteX15" fmla="*/ 1878207 w 2201932"/>
                <a:gd name="connsiteY15" fmla="*/ 1173138 h 3055372"/>
                <a:gd name="connsiteX16" fmla="*/ 1807835 w 2201932"/>
                <a:gd name="connsiteY16" fmla="*/ 1099057 h 3055372"/>
                <a:gd name="connsiteX17" fmla="*/ 1593429 w 2201932"/>
                <a:gd name="connsiteY17" fmla="*/ 735857 h 3055372"/>
                <a:gd name="connsiteX18" fmla="*/ 1528262 w 2201932"/>
                <a:gd name="connsiteY18" fmla="*/ 18403 h 3055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201932" h="3055372">
                  <a:moveTo>
                    <a:pt x="1540683" y="0"/>
                  </a:moveTo>
                  <a:lnTo>
                    <a:pt x="1462917" y="0"/>
                  </a:lnTo>
                  <a:lnTo>
                    <a:pt x="739017" y="0"/>
                  </a:lnTo>
                  <a:lnTo>
                    <a:pt x="661251" y="0"/>
                  </a:lnTo>
                  <a:lnTo>
                    <a:pt x="673672" y="18403"/>
                  </a:lnTo>
                  <a:cubicBezTo>
                    <a:pt x="746360" y="171028"/>
                    <a:pt x="726480" y="449921"/>
                    <a:pt x="608505" y="735857"/>
                  </a:cubicBezTo>
                  <a:cubicBezTo>
                    <a:pt x="549517" y="878825"/>
                    <a:pt x="474382" y="1003252"/>
                    <a:pt x="394099" y="1099057"/>
                  </a:cubicBezTo>
                  <a:lnTo>
                    <a:pt x="323727" y="1173138"/>
                  </a:lnTo>
                  <a:lnTo>
                    <a:pt x="323727" y="1174865"/>
                  </a:lnTo>
                  <a:lnTo>
                    <a:pt x="322465" y="1175906"/>
                  </a:lnTo>
                  <a:cubicBezTo>
                    <a:pt x="123230" y="1375141"/>
                    <a:pt x="0" y="1650383"/>
                    <a:pt x="0" y="1954406"/>
                  </a:cubicBezTo>
                  <a:cubicBezTo>
                    <a:pt x="0" y="2562453"/>
                    <a:pt x="492919" y="3055372"/>
                    <a:pt x="1100966" y="3055372"/>
                  </a:cubicBezTo>
                  <a:cubicBezTo>
                    <a:pt x="1709013" y="3055372"/>
                    <a:pt x="2201932" y="2562453"/>
                    <a:pt x="2201932" y="1954406"/>
                  </a:cubicBezTo>
                  <a:cubicBezTo>
                    <a:pt x="2201932" y="1650383"/>
                    <a:pt x="2078702" y="1375141"/>
                    <a:pt x="1879467" y="1175906"/>
                  </a:cubicBezTo>
                  <a:lnTo>
                    <a:pt x="1878207" y="1174866"/>
                  </a:lnTo>
                  <a:lnTo>
                    <a:pt x="1878207" y="1173138"/>
                  </a:lnTo>
                  <a:lnTo>
                    <a:pt x="1807835" y="1099057"/>
                  </a:lnTo>
                  <a:cubicBezTo>
                    <a:pt x="1727552" y="1003252"/>
                    <a:pt x="1652417" y="878825"/>
                    <a:pt x="1593429" y="735857"/>
                  </a:cubicBezTo>
                  <a:cubicBezTo>
                    <a:pt x="1475454" y="449921"/>
                    <a:pt x="1455574" y="171028"/>
                    <a:pt x="1528262" y="18403"/>
                  </a:cubicBezTo>
                  <a:close/>
                </a:path>
              </a:pathLst>
            </a:custGeom>
            <a:solidFill>
              <a:schemeClr val="bg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11" name="任意多边形 10"/>
            <p:cNvSpPr/>
            <p:nvPr/>
          </p:nvSpPr>
          <p:spPr>
            <a:xfrm>
              <a:off x="5717475" y="0"/>
              <a:ext cx="770124" cy="1836118"/>
            </a:xfrm>
            <a:custGeom>
              <a:avLst/>
              <a:gdLst>
                <a:gd name="connsiteX0" fmla="*/ 352571 w 883454"/>
                <a:gd name="connsiteY0" fmla="*/ 0 h 2106319"/>
                <a:gd name="connsiteX1" fmla="*/ 530882 w 883454"/>
                <a:gd name="connsiteY1" fmla="*/ 0 h 2106319"/>
                <a:gd name="connsiteX2" fmla="*/ 530882 w 883454"/>
                <a:gd name="connsiteY2" fmla="*/ 685907 h 2106319"/>
                <a:gd name="connsiteX3" fmla="*/ 605180 w 883454"/>
                <a:gd name="connsiteY3" fmla="*/ 685907 h 2106319"/>
                <a:gd name="connsiteX4" fmla="*/ 764580 w 883454"/>
                <a:gd name="connsiteY4" fmla="*/ 845307 h 2106319"/>
                <a:gd name="connsiteX5" fmla="*/ 764580 w 883454"/>
                <a:gd name="connsiteY5" fmla="*/ 861100 h 2106319"/>
                <a:gd name="connsiteX6" fmla="*/ 771250 w 883454"/>
                <a:gd name="connsiteY6" fmla="*/ 862448 h 2106319"/>
                <a:gd name="connsiteX7" fmla="*/ 883454 w 883454"/>
                <a:gd name="connsiteY7" fmla="*/ 1031724 h 2106319"/>
                <a:gd name="connsiteX8" fmla="*/ 883454 w 883454"/>
                <a:gd name="connsiteY8" fmla="*/ 1040503 h 2106319"/>
                <a:gd name="connsiteX9" fmla="*/ 883454 w 883454"/>
                <a:gd name="connsiteY9" fmla="*/ 1134392 h 2106319"/>
                <a:gd name="connsiteX10" fmla="*/ 883454 w 883454"/>
                <a:gd name="connsiteY10" fmla="*/ 2106319 h 2106319"/>
                <a:gd name="connsiteX11" fmla="*/ 0 w 883454"/>
                <a:gd name="connsiteY11" fmla="*/ 2106319 h 2106319"/>
                <a:gd name="connsiteX12" fmla="*/ 0 w 883454"/>
                <a:gd name="connsiteY12" fmla="*/ 1134392 h 2106319"/>
                <a:gd name="connsiteX13" fmla="*/ 0 w 883454"/>
                <a:gd name="connsiteY13" fmla="*/ 1040503 h 2106319"/>
                <a:gd name="connsiteX14" fmla="*/ 0 w 883454"/>
                <a:gd name="connsiteY14" fmla="*/ 1031724 h 2106319"/>
                <a:gd name="connsiteX15" fmla="*/ 112204 w 883454"/>
                <a:gd name="connsiteY15" fmla="*/ 862448 h 2106319"/>
                <a:gd name="connsiteX16" fmla="*/ 118875 w 883454"/>
                <a:gd name="connsiteY16" fmla="*/ 861100 h 2106319"/>
                <a:gd name="connsiteX17" fmla="*/ 118875 w 883454"/>
                <a:gd name="connsiteY17" fmla="*/ 845307 h 2106319"/>
                <a:gd name="connsiteX18" fmla="*/ 278275 w 883454"/>
                <a:gd name="connsiteY18" fmla="*/ 685907 h 2106319"/>
                <a:gd name="connsiteX19" fmla="*/ 352571 w 883454"/>
                <a:gd name="connsiteY19" fmla="*/ 685907 h 21063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883454" h="2106319">
                  <a:moveTo>
                    <a:pt x="352571" y="0"/>
                  </a:moveTo>
                  <a:lnTo>
                    <a:pt x="530882" y="0"/>
                  </a:lnTo>
                  <a:lnTo>
                    <a:pt x="530882" y="685907"/>
                  </a:lnTo>
                  <a:lnTo>
                    <a:pt x="605180" y="685907"/>
                  </a:lnTo>
                  <a:cubicBezTo>
                    <a:pt x="693214" y="685907"/>
                    <a:pt x="764580" y="757272"/>
                    <a:pt x="764580" y="845307"/>
                  </a:cubicBezTo>
                  <a:lnTo>
                    <a:pt x="764580" y="861100"/>
                  </a:lnTo>
                  <a:lnTo>
                    <a:pt x="771250" y="862448"/>
                  </a:lnTo>
                  <a:cubicBezTo>
                    <a:pt x="837189" y="890337"/>
                    <a:pt x="883454" y="955628"/>
                    <a:pt x="883454" y="1031724"/>
                  </a:cubicBezTo>
                  <a:lnTo>
                    <a:pt x="883454" y="1040503"/>
                  </a:lnTo>
                  <a:lnTo>
                    <a:pt x="883454" y="1134392"/>
                  </a:lnTo>
                  <a:lnTo>
                    <a:pt x="883454" y="2106319"/>
                  </a:lnTo>
                  <a:lnTo>
                    <a:pt x="0" y="2106319"/>
                  </a:lnTo>
                  <a:lnTo>
                    <a:pt x="0" y="1134392"/>
                  </a:lnTo>
                  <a:lnTo>
                    <a:pt x="0" y="1040503"/>
                  </a:lnTo>
                  <a:lnTo>
                    <a:pt x="0" y="1031724"/>
                  </a:lnTo>
                  <a:cubicBezTo>
                    <a:pt x="0" y="955628"/>
                    <a:pt x="46266" y="890337"/>
                    <a:pt x="112204" y="862448"/>
                  </a:cubicBezTo>
                  <a:lnTo>
                    <a:pt x="118875" y="861100"/>
                  </a:lnTo>
                  <a:lnTo>
                    <a:pt x="118875" y="845307"/>
                  </a:lnTo>
                  <a:cubicBezTo>
                    <a:pt x="118875" y="757272"/>
                    <a:pt x="190240" y="685907"/>
                    <a:pt x="278275" y="685907"/>
                  </a:cubicBezTo>
                  <a:lnTo>
                    <a:pt x="352571" y="685907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12" name="组合 11"/>
          <p:cNvGrpSpPr/>
          <p:nvPr userDrawn="1"/>
        </p:nvGrpSpPr>
        <p:grpSpPr>
          <a:xfrm>
            <a:off x="11578590" y="60500"/>
            <a:ext cx="379366" cy="115796"/>
            <a:chOff x="2452571" y="1771159"/>
            <a:chExt cx="7813430" cy="2384926"/>
          </a:xfrm>
          <a:solidFill>
            <a:schemeClr val="bg1"/>
          </a:solidFill>
        </p:grpSpPr>
        <p:sp>
          <p:nvSpPr>
            <p:cNvPr id="13" name="任意多边形 12"/>
            <p:cNvSpPr/>
            <p:nvPr/>
          </p:nvSpPr>
          <p:spPr>
            <a:xfrm>
              <a:off x="2452571" y="1771159"/>
              <a:ext cx="2425034" cy="2384926"/>
            </a:xfrm>
            <a:custGeom>
              <a:avLst/>
              <a:gdLst>
                <a:gd name="connsiteX0" fmla="*/ 1061316 w 2425034"/>
                <a:gd name="connsiteY0" fmla="*/ 1820801 h 2384926"/>
                <a:gd name="connsiteX1" fmla="*/ 1061316 w 2425034"/>
                <a:gd name="connsiteY1" fmla="*/ 1934497 h 2384926"/>
                <a:gd name="connsiteX2" fmla="*/ 1412696 w 2425034"/>
                <a:gd name="connsiteY2" fmla="*/ 1934497 h 2384926"/>
                <a:gd name="connsiteX3" fmla="*/ 1412696 w 2425034"/>
                <a:gd name="connsiteY3" fmla="*/ 1820801 h 2384926"/>
                <a:gd name="connsiteX4" fmla="*/ 120868 w 2425034"/>
                <a:gd name="connsiteY4" fmla="*/ 1206315 h 2384926"/>
                <a:gd name="connsiteX5" fmla="*/ 2325416 w 2425034"/>
                <a:gd name="connsiteY5" fmla="*/ 1206315 h 2384926"/>
                <a:gd name="connsiteX6" fmla="*/ 2325416 w 2425034"/>
                <a:gd name="connsiteY6" fmla="*/ 1212974 h 2384926"/>
                <a:gd name="connsiteX7" fmla="*/ 2327059 w 2425034"/>
                <a:gd name="connsiteY7" fmla="*/ 1212974 h 2384926"/>
                <a:gd name="connsiteX8" fmla="*/ 2327059 w 2425034"/>
                <a:gd name="connsiteY8" fmla="*/ 2009089 h 2384926"/>
                <a:gd name="connsiteX9" fmla="*/ 2326257 w 2425034"/>
                <a:gd name="connsiteY9" fmla="*/ 2009089 h 2384926"/>
                <a:gd name="connsiteX10" fmla="*/ 2321117 w 2425034"/>
                <a:gd name="connsiteY10" fmla="*/ 2099646 h 2384926"/>
                <a:gd name="connsiteX11" fmla="*/ 2053758 w 2425034"/>
                <a:gd name="connsiteY11" fmla="*/ 2379579 h 2384926"/>
                <a:gd name="connsiteX12" fmla="*/ 1577842 w 2425034"/>
                <a:gd name="connsiteY12" fmla="*/ 2384926 h 2384926"/>
                <a:gd name="connsiteX13" fmla="*/ 1524872 w 2425034"/>
                <a:gd name="connsiteY13" fmla="*/ 2164897 h 2384926"/>
                <a:gd name="connsiteX14" fmla="*/ 647316 w 2425034"/>
                <a:gd name="connsiteY14" fmla="*/ 2164897 h 2384926"/>
                <a:gd name="connsiteX15" fmla="*/ 647316 w 2425034"/>
                <a:gd name="connsiteY15" fmla="*/ 2111952 h 2384926"/>
                <a:gd name="connsiteX16" fmla="*/ 647316 w 2425034"/>
                <a:gd name="connsiteY16" fmla="*/ 1934497 h 2384926"/>
                <a:gd name="connsiteX17" fmla="*/ 647316 w 2425034"/>
                <a:gd name="connsiteY17" fmla="*/ 1820801 h 2384926"/>
                <a:gd name="connsiteX18" fmla="*/ 647316 w 2425034"/>
                <a:gd name="connsiteY18" fmla="*/ 1669136 h 2384926"/>
                <a:gd name="connsiteX19" fmla="*/ 647316 w 2425034"/>
                <a:gd name="connsiteY19" fmla="*/ 1590401 h 2384926"/>
                <a:gd name="connsiteX20" fmla="*/ 1777716 w 2425034"/>
                <a:gd name="connsiteY20" fmla="*/ 1590401 h 2384926"/>
                <a:gd name="connsiteX21" fmla="*/ 1777716 w 2425034"/>
                <a:gd name="connsiteY21" fmla="*/ 1663372 h 2384926"/>
                <a:gd name="connsiteX22" fmla="*/ 1777716 w 2425034"/>
                <a:gd name="connsiteY22" fmla="*/ 1820801 h 2384926"/>
                <a:gd name="connsiteX23" fmla="*/ 1777716 w 2425034"/>
                <a:gd name="connsiteY23" fmla="*/ 1934497 h 2384926"/>
                <a:gd name="connsiteX24" fmla="*/ 1777716 w 2425034"/>
                <a:gd name="connsiteY24" fmla="*/ 2084915 h 2384926"/>
                <a:gd name="connsiteX25" fmla="*/ 1781042 w 2425034"/>
                <a:gd name="connsiteY25" fmla="*/ 2084805 h 2384926"/>
                <a:gd name="connsiteX26" fmla="*/ 1922413 w 2425034"/>
                <a:gd name="connsiteY26" fmla="*/ 2040094 h 2384926"/>
                <a:gd name="connsiteX27" fmla="*/ 1939371 w 2425034"/>
                <a:gd name="connsiteY27" fmla="*/ 2009089 h 2384926"/>
                <a:gd name="connsiteX28" fmla="*/ 1938259 w 2425034"/>
                <a:gd name="connsiteY28" fmla="*/ 2009089 h 2384926"/>
                <a:gd name="connsiteX29" fmla="*/ 1938259 w 2425034"/>
                <a:gd name="connsiteY29" fmla="*/ 1505115 h 2384926"/>
                <a:gd name="connsiteX30" fmla="*/ 508382 w 2425034"/>
                <a:gd name="connsiteY30" fmla="*/ 1505115 h 2384926"/>
                <a:gd name="connsiteX31" fmla="*/ 508382 w 2425034"/>
                <a:gd name="connsiteY31" fmla="*/ 2375891 h 2384926"/>
                <a:gd name="connsiteX32" fmla="*/ 94382 w 2425034"/>
                <a:gd name="connsiteY32" fmla="*/ 2375891 h 2384926"/>
                <a:gd name="connsiteX33" fmla="*/ 94382 w 2425034"/>
                <a:gd name="connsiteY33" fmla="*/ 1209289 h 2384926"/>
                <a:gd name="connsiteX34" fmla="*/ 120868 w 2425034"/>
                <a:gd name="connsiteY34" fmla="*/ 1209289 h 2384926"/>
                <a:gd name="connsiteX35" fmla="*/ 737010 w 2425034"/>
                <a:gd name="connsiteY35" fmla="*/ 804711 h 2384926"/>
                <a:gd name="connsiteX36" fmla="*/ 737010 w 2425034"/>
                <a:gd name="connsiteY36" fmla="*/ 889879 h 2384926"/>
                <a:gd name="connsiteX37" fmla="*/ 1688043 w 2425034"/>
                <a:gd name="connsiteY37" fmla="*/ 889879 h 2384926"/>
                <a:gd name="connsiteX38" fmla="*/ 1688043 w 2425034"/>
                <a:gd name="connsiteY38" fmla="*/ 804711 h 2384926"/>
                <a:gd name="connsiteX39" fmla="*/ 323010 w 2425034"/>
                <a:gd name="connsiteY39" fmla="*/ 564323 h 2384926"/>
                <a:gd name="connsiteX40" fmla="*/ 737010 w 2425034"/>
                <a:gd name="connsiteY40" fmla="*/ 564323 h 2384926"/>
                <a:gd name="connsiteX41" fmla="*/ 737010 w 2425034"/>
                <a:gd name="connsiteY41" fmla="*/ 574311 h 2384926"/>
                <a:gd name="connsiteX42" fmla="*/ 1688043 w 2425034"/>
                <a:gd name="connsiteY42" fmla="*/ 574311 h 2384926"/>
                <a:gd name="connsiteX43" fmla="*/ 1688043 w 2425034"/>
                <a:gd name="connsiteY43" fmla="*/ 570034 h 2384926"/>
                <a:gd name="connsiteX44" fmla="*/ 2102043 w 2425034"/>
                <a:gd name="connsiteY44" fmla="*/ 570034 h 2384926"/>
                <a:gd name="connsiteX45" fmla="*/ 2102043 w 2425034"/>
                <a:gd name="connsiteY45" fmla="*/ 1120278 h 2384926"/>
                <a:gd name="connsiteX46" fmla="*/ 2087010 w 2425034"/>
                <a:gd name="connsiteY46" fmla="*/ 1120278 h 2384926"/>
                <a:gd name="connsiteX47" fmla="*/ 2087010 w 2425034"/>
                <a:gd name="connsiteY47" fmla="*/ 1120279 h 2384926"/>
                <a:gd name="connsiteX48" fmla="*/ 323010 w 2425034"/>
                <a:gd name="connsiteY48" fmla="*/ 1120279 h 2384926"/>
                <a:gd name="connsiteX49" fmla="*/ 323010 w 2425034"/>
                <a:gd name="connsiteY49" fmla="*/ 1120278 h 2384926"/>
                <a:gd name="connsiteX50" fmla="*/ 323010 w 2425034"/>
                <a:gd name="connsiteY50" fmla="*/ 889879 h 2384926"/>
                <a:gd name="connsiteX51" fmla="*/ 323010 w 2425034"/>
                <a:gd name="connsiteY51" fmla="*/ 804711 h 2384926"/>
                <a:gd name="connsiteX52" fmla="*/ 323010 w 2425034"/>
                <a:gd name="connsiteY52" fmla="*/ 574311 h 2384926"/>
                <a:gd name="connsiteX53" fmla="*/ 1406726 w 2425034"/>
                <a:gd name="connsiteY53" fmla="*/ 0 h 2384926"/>
                <a:gd name="connsiteX54" fmla="*/ 1465455 w 2425034"/>
                <a:gd name="connsiteY54" fmla="*/ 189739 h 2384926"/>
                <a:gd name="connsiteX55" fmla="*/ 2425034 w 2425034"/>
                <a:gd name="connsiteY55" fmla="*/ 189739 h 2384926"/>
                <a:gd name="connsiteX56" fmla="*/ 2425034 w 2425034"/>
                <a:gd name="connsiteY56" fmla="*/ 488539 h 2384926"/>
                <a:gd name="connsiteX57" fmla="*/ 0 w 2425034"/>
                <a:gd name="connsiteY57" fmla="*/ 488539 h 2384926"/>
                <a:gd name="connsiteX58" fmla="*/ 0 w 2425034"/>
                <a:gd name="connsiteY58" fmla="*/ 189739 h 2384926"/>
                <a:gd name="connsiteX59" fmla="*/ 993504 w 2425034"/>
                <a:gd name="connsiteY59" fmla="*/ 189739 h 2384926"/>
                <a:gd name="connsiteX60" fmla="*/ 930811 w 2425034"/>
                <a:gd name="connsiteY60" fmla="*/ 5347 h 23849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2425034" h="2384926">
                  <a:moveTo>
                    <a:pt x="1061316" y="1820801"/>
                  </a:moveTo>
                  <a:lnTo>
                    <a:pt x="1061316" y="1934497"/>
                  </a:lnTo>
                  <a:lnTo>
                    <a:pt x="1412696" y="1934497"/>
                  </a:lnTo>
                  <a:lnTo>
                    <a:pt x="1412696" y="1820801"/>
                  </a:lnTo>
                  <a:close/>
                  <a:moveTo>
                    <a:pt x="120868" y="1206315"/>
                  </a:moveTo>
                  <a:lnTo>
                    <a:pt x="2325416" y="1206315"/>
                  </a:lnTo>
                  <a:lnTo>
                    <a:pt x="2325416" y="1212974"/>
                  </a:lnTo>
                  <a:lnTo>
                    <a:pt x="2327059" y="1212974"/>
                  </a:lnTo>
                  <a:lnTo>
                    <a:pt x="2327059" y="2009089"/>
                  </a:lnTo>
                  <a:lnTo>
                    <a:pt x="2326257" y="2009089"/>
                  </a:lnTo>
                  <a:lnTo>
                    <a:pt x="2321117" y="2099646"/>
                  </a:lnTo>
                  <a:cubicBezTo>
                    <a:pt x="2304667" y="2292239"/>
                    <a:pt x="2254952" y="2303156"/>
                    <a:pt x="2053758" y="2379579"/>
                  </a:cubicBezTo>
                  <a:lnTo>
                    <a:pt x="1577842" y="2384926"/>
                  </a:lnTo>
                  <a:lnTo>
                    <a:pt x="1524872" y="2164897"/>
                  </a:lnTo>
                  <a:lnTo>
                    <a:pt x="647316" y="2164897"/>
                  </a:lnTo>
                  <a:lnTo>
                    <a:pt x="647316" y="2111952"/>
                  </a:lnTo>
                  <a:lnTo>
                    <a:pt x="647316" y="1934497"/>
                  </a:lnTo>
                  <a:lnTo>
                    <a:pt x="647316" y="1820801"/>
                  </a:lnTo>
                  <a:lnTo>
                    <a:pt x="647316" y="1669136"/>
                  </a:lnTo>
                  <a:lnTo>
                    <a:pt x="647316" y="1590401"/>
                  </a:lnTo>
                  <a:lnTo>
                    <a:pt x="1777716" y="1590401"/>
                  </a:lnTo>
                  <a:lnTo>
                    <a:pt x="1777716" y="1663372"/>
                  </a:lnTo>
                  <a:lnTo>
                    <a:pt x="1777716" y="1820801"/>
                  </a:lnTo>
                  <a:lnTo>
                    <a:pt x="1777716" y="1934497"/>
                  </a:lnTo>
                  <a:lnTo>
                    <a:pt x="1777716" y="2084915"/>
                  </a:lnTo>
                  <a:lnTo>
                    <a:pt x="1781042" y="2084805"/>
                  </a:lnTo>
                  <a:cubicBezTo>
                    <a:pt x="1843205" y="2079959"/>
                    <a:pt x="1894840" y="2068722"/>
                    <a:pt x="1922413" y="2040094"/>
                  </a:cubicBezTo>
                  <a:lnTo>
                    <a:pt x="1939371" y="2009089"/>
                  </a:lnTo>
                  <a:lnTo>
                    <a:pt x="1938259" y="2009089"/>
                  </a:lnTo>
                  <a:lnTo>
                    <a:pt x="1938259" y="1505115"/>
                  </a:lnTo>
                  <a:lnTo>
                    <a:pt x="508382" y="1505115"/>
                  </a:lnTo>
                  <a:lnTo>
                    <a:pt x="508382" y="2375891"/>
                  </a:lnTo>
                  <a:lnTo>
                    <a:pt x="94382" y="2375891"/>
                  </a:lnTo>
                  <a:lnTo>
                    <a:pt x="94382" y="1209289"/>
                  </a:lnTo>
                  <a:lnTo>
                    <a:pt x="120868" y="1209289"/>
                  </a:lnTo>
                  <a:close/>
                  <a:moveTo>
                    <a:pt x="737010" y="804711"/>
                  </a:moveTo>
                  <a:lnTo>
                    <a:pt x="737010" y="889879"/>
                  </a:lnTo>
                  <a:lnTo>
                    <a:pt x="1688043" y="889879"/>
                  </a:lnTo>
                  <a:lnTo>
                    <a:pt x="1688043" y="804711"/>
                  </a:lnTo>
                  <a:close/>
                  <a:moveTo>
                    <a:pt x="323010" y="564323"/>
                  </a:moveTo>
                  <a:lnTo>
                    <a:pt x="737010" y="564323"/>
                  </a:lnTo>
                  <a:lnTo>
                    <a:pt x="737010" y="574311"/>
                  </a:lnTo>
                  <a:lnTo>
                    <a:pt x="1688043" y="574311"/>
                  </a:lnTo>
                  <a:lnTo>
                    <a:pt x="1688043" y="570034"/>
                  </a:lnTo>
                  <a:lnTo>
                    <a:pt x="2102043" y="570034"/>
                  </a:lnTo>
                  <a:lnTo>
                    <a:pt x="2102043" y="1120278"/>
                  </a:lnTo>
                  <a:lnTo>
                    <a:pt x="2087010" y="1120278"/>
                  </a:lnTo>
                  <a:lnTo>
                    <a:pt x="2087010" y="1120279"/>
                  </a:lnTo>
                  <a:lnTo>
                    <a:pt x="323010" y="1120279"/>
                  </a:lnTo>
                  <a:lnTo>
                    <a:pt x="323010" y="1120278"/>
                  </a:lnTo>
                  <a:lnTo>
                    <a:pt x="323010" y="889879"/>
                  </a:lnTo>
                  <a:lnTo>
                    <a:pt x="323010" y="804711"/>
                  </a:lnTo>
                  <a:lnTo>
                    <a:pt x="323010" y="574311"/>
                  </a:lnTo>
                  <a:close/>
                  <a:moveTo>
                    <a:pt x="1406726" y="0"/>
                  </a:moveTo>
                  <a:lnTo>
                    <a:pt x="1465455" y="189739"/>
                  </a:lnTo>
                  <a:lnTo>
                    <a:pt x="2425034" y="189739"/>
                  </a:lnTo>
                  <a:lnTo>
                    <a:pt x="2425034" y="488539"/>
                  </a:lnTo>
                  <a:lnTo>
                    <a:pt x="0" y="488539"/>
                  </a:lnTo>
                  <a:lnTo>
                    <a:pt x="0" y="189739"/>
                  </a:lnTo>
                  <a:lnTo>
                    <a:pt x="993504" y="189739"/>
                  </a:lnTo>
                  <a:lnTo>
                    <a:pt x="930811" y="5347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14" name="任意多边形 13"/>
            <p:cNvSpPr/>
            <p:nvPr/>
          </p:nvSpPr>
          <p:spPr>
            <a:xfrm>
              <a:off x="5244267" y="1776506"/>
              <a:ext cx="2410925" cy="2352841"/>
            </a:xfrm>
            <a:custGeom>
              <a:avLst/>
              <a:gdLst>
                <a:gd name="connsiteX0" fmla="*/ 1204126 w 2410925"/>
                <a:gd name="connsiteY0" fmla="*/ 506623 h 2352841"/>
                <a:gd name="connsiteX1" fmla="*/ 1204126 w 2410925"/>
                <a:gd name="connsiteY1" fmla="*/ 663935 h 2352841"/>
                <a:gd name="connsiteX2" fmla="*/ 1371279 w 2410925"/>
                <a:gd name="connsiteY2" fmla="*/ 663935 h 2352841"/>
                <a:gd name="connsiteX3" fmla="*/ 1395381 w 2410925"/>
                <a:gd name="connsiteY3" fmla="*/ 648473 h 2352841"/>
                <a:gd name="connsiteX4" fmla="*/ 1590750 w 2410925"/>
                <a:gd name="connsiteY4" fmla="*/ 506623 h 2352841"/>
                <a:gd name="connsiteX5" fmla="*/ 815326 w 2410925"/>
                <a:gd name="connsiteY5" fmla="*/ 0 h 2352841"/>
                <a:gd name="connsiteX6" fmla="*/ 1204126 w 2410925"/>
                <a:gd name="connsiteY6" fmla="*/ 0 h 2352841"/>
                <a:gd name="connsiteX7" fmla="*/ 1204126 w 2410925"/>
                <a:gd name="connsiteY7" fmla="*/ 193423 h 2352841"/>
                <a:gd name="connsiteX8" fmla="*/ 1746067 w 2410925"/>
                <a:gd name="connsiteY8" fmla="*/ 193423 h 2352841"/>
                <a:gd name="connsiteX9" fmla="*/ 1746067 w 2410925"/>
                <a:gd name="connsiteY9" fmla="*/ 382790 h 2352841"/>
                <a:gd name="connsiteX10" fmla="*/ 1867558 w 2410925"/>
                <a:gd name="connsiteY10" fmla="*/ 281719 h 2352841"/>
                <a:gd name="connsiteX11" fmla="*/ 2069431 w 2410925"/>
                <a:gd name="connsiteY11" fmla="*/ 85558 h 2352841"/>
                <a:gd name="connsiteX12" fmla="*/ 2390273 w 2410925"/>
                <a:gd name="connsiteY12" fmla="*/ 315495 h 2352841"/>
                <a:gd name="connsiteX13" fmla="*/ 2108387 w 2410925"/>
                <a:gd name="connsiteY13" fmla="*/ 551406 h 2352841"/>
                <a:gd name="connsiteX14" fmla="*/ 1960645 w 2410925"/>
                <a:gd name="connsiteY14" fmla="*/ 663935 h 2352841"/>
                <a:gd name="connsiteX15" fmla="*/ 2410925 w 2410925"/>
                <a:gd name="connsiteY15" fmla="*/ 663935 h 2352841"/>
                <a:gd name="connsiteX16" fmla="*/ 2410925 w 2410925"/>
                <a:gd name="connsiteY16" fmla="*/ 977135 h 2352841"/>
                <a:gd name="connsiteX17" fmla="*/ 1520001 w 2410925"/>
                <a:gd name="connsiteY17" fmla="*/ 977135 h 2352841"/>
                <a:gd name="connsiteX18" fmla="*/ 1342759 w 2410925"/>
                <a:gd name="connsiteY18" fmla="*/ 1089236 h 2352841"/>
                <a:gd name="connsiteX19" fmla="*/ 2273209 w 2410925"/>
                <a:gd name="connsiteY19" fmla="*/ 1089236 h 2352841"/>
                <a:gd name="connsiteX20" fmla="*/ 2273209 w 2410925"/>
                <a:gd name="connsiteY20" fmla="*/ 1402436 h 2352841"/>
                <a:gd name="connsiteX21" fmla="*/ 897462 w 2410925"/>
                <a:gd name="connsiteY21" fmla="*/ 1402436 h 2352841"/>
                <a:gd name="connsiteX22" fmla="*/ 871670 w 2410925"/>
                <a:gd name="connsiteY22" fmla="*/ 1524612 h 2352841"/>
                <a:gd name="connsiteX23" fmla="*/ 2108899 w 2410925"/>
                <a:gd name="connsiteY23" fmla="*/ 1522298 h 2352841"/>
                <a:gd name="connsiteX24" fmla="*/ 2104554 w 2410925"/>
                <a:gd name="connsiteY24" fmla="*/ 1555327 h 2352841"/>
                <a:gd name="connsiteX25" fmla="*/ 2064084 w 2410925"/>
                <a:gd name="connsiteY25" fmla="*/ 2010610 h 2352841"/>
                <a:gd name="connsiteX26" fmla="*/ 1748589 w 2410925"/>
                <a:gd name="connsiteY26" fmla="*/ 2352841 h 2352841"/>
                <a:gd name="connsiteX27" fmla="*/ 925095 w 2410925"/>
                <a:gd name="connsiteY27" fmla="*/ 2342147 h 2352841"/>
                <a:gd name="connsiteX28" fmla="*/ 844884 w 2410925"/>
                <a:gd name="connsiteY28" fmla="*/ 2015957 h 2352841"/>
                <a:gd name="connsiteX29" fmla="*/ 1545389 w 2410925"/>
                <a:gd name="connsiteY29" fmla="*/ 2026652 h 2352841"/>
                <a:gd name="connsiteX30" fmla="*/ 1668379 w 2410925"/>
                <a:gd name="connsiteY30" fmla="*/ 1887620 h 2352841"/>
                <a:gd name="connsiteX31" fmla="*/ 1671698 w 2410925"/>
                <a:gd name="connsiteY31" fmla="*/ 1831201 h 2352841"/>
                <a:gd name="connsiteX32" fmla="*/ 556955 w 2410925"/>
                <a:gd name="connsiteY32" fmla="*/ 1831201 h 2352841"/>
                <a:gd name="connsiteX33" fmla="*/ 556955 w 2410925"/>
                <a:gd name="connsiteY33" fmla="*/ 1828800 h 2352841"/>
                <a:gd name="connsiteX34" fmla="*/ 433137 w 2410925"/>
                <a:gd name="connsiteY34" fmla="*/ 1828800 h 2352841"/>
                <a:gd name="connsiteX35" fmla="*/ 471764 w 2410925"/>
                <a:gd name="connsiteY35" fmla="*/ 1566130 h 2352841"/>
                <a:gd name="connsiteX36" fmla="*/ 406546 w 2410925"/>
                <a:gd name="connsiteY36" fmla="*/ 1598404 h 2352841"/>
                <a:gd name="connsiteX37" fmla="*/ 117642 w 2410925"/>
                <a:gd name="connsiteY37" fmla="*/ 1732548 h 2352841"/>
                <a:gd name="connsiteX38" fmla="*/ 0 w 2410925"/>
                <a:gd name="connsiteY38" fmla="*/ 1363579 h 2352841"/>
                <a:gd name="connsiteX39" fmla="*/ 575259 w 2410925"/>
                <a:gd name="connsiteY39" fmla="*/ 1117767 h 2352841"/>
                <a:gd name="connsiteX40" fmla="*/ 851379 w 2410925"/>
                <a:gd name="connsiteY40" fmla="*/ 977135 h 2352841"/>
                <a:gd name="connsiteX41" fmla="*/ 31445 w 2410925"/>
                <a:gd name="connsiteY41" fmla="*/ 977135 h 2352841"/>
                <a:gd name="connsiteX42" fmla="*/ 31445 w 2410925"/>
                <a:gd name="connsiteY42" fmla="*/ 663935 h 2352841"/>
                <a:gd name="connsiteX43" fmla="*/ 815326 w 2410925"/>
                <a:gd name="connsiteY43" fmla="*/ 663935 h 2352841"/>
                <a:gd name="connsiteX44" fmla="*/ 815326 w 2410925"/>
                <a:gd name="connsiteY44" fmla="*/ 506623 h 2352841"/>
                <a:gd name="connsiteX45" fmla="*/ 216067 w 2410925"/>
                <a:gd name="connsiteY45" fmla="*/ 506623 h 2352841"/>
                <a:gd name="connsiteX46" fmla="*/ 216067 w 2410925"/>
                <a:gd name="connsiteY46" fmla="*/ 193423 h 2352841"/>
                <a:gd name="connsiteX47" fmla="*/ 815326 w 2410925"/>
                <a:gd name="connsiteY47" fmla="*/ 193423 h 2352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2410925" h="2352841">
                  <a:moveTo>
                    <a:pt x="1204126" y="506623"/>
                  </a:moveTo>
                  <a:lnTo>
                    <a:pt x="1204126" y="663935"/>
                  </a:lnTo>
                  <a:lnTo>
                    <a:pt x="1371279" y="663935"/>
                  </a:lnTo>
                  <a:lnTo>
                    <a:pt x="1395381" y="648473"/>
                  </a:lnTo>
                  <a:lnTo>
                    <a:pt x="1590750" y="506623"/>
                  </a:lnTo>
                  <a:close/>
                  <a:moveTo>
                    <a:pt x="815326" y="0"/>
                  </a:moveTo>
                  <a:lnTo>
                    <a:pt x="1204126" y="0"/>
                  </a:lnTo>
                  <a:lnTo>
                    <a:pt x="1204126" y="193423"/>
                  </a:lnTo>
                  <a:lnTo>
                    <a:pt x="1746067" y="193423"/>
                  </a:lnTo>
                  <a:lnTo>
                    <a:pt x="1746067" y="382790"/>
                  </a:lnTo>
                  <a:lnTo>
                    <a:pt x="1867558" y="281719"/>
                  </a:lnTo>
                  <a:cubicBezTo>
                    <a:pt x="1939089" y="217627"/>
                    <a:pt x="2006600" y="152177"/>
                    <a:pt x="2069431" y="85558"/>
                  </a:cubicBezTo>
                  <a:lnTo>
                    <a:pt x="2390273" y="315495"/>
                  </a:lnTo>
                  <a:cubicBezTo>
                    <a:pt x="2296249" y="397934"/>
                    <a:pt x="2202308" y="476445"/>
                    <a:pt x="2108387" y="551406"/>
                  </a:cubicBezTo>
                  <a:lnTo>
                    <a:pt x="1960645" y="663935"/>
                  </a:lnTo>
                  <a:lnTo>
                    <a:pt x="2410925" y="663935"/>
                  </a:lnTo>
                  <a:lnTo>
                    <a:pt x="2410925" y="977135"/>
                  </a:lnTo>
                  <a:lnTo>
                    <a:pt x="1520001" y="977135"/>
                  </a:lnTo>
                  <a:lnTo>
                    <a:pt x="1342759" y="1089236"/>
                  </a:lnTo>
                  <a:lnTo>
                    <a:pt x="2273209" y="1089236"/>
                  </a:lnTo>
                  <a:lnTo>
                    <a:pt x="2273209" y="1402436"/>
                  </a:lnTo>
                  <a:lnTo>
                    <a:pt x="897462" y="1402436"/>
                  </a:lnTo>
                  <a:lnTo>
                    <a:pt x="871670" y="1524612"/>
                  </a:lnTo>
                  <a:lnTo>
                    <a:pt x="2108899" y="1522298"/>
                  </a:lnTo>
                  <a:lnTo>
                    <a:pt x="2104554" y="1555327"/>
                  </a:lnTo>
                  <a:lnTo>
                    <a:pt x="2064084" y="2010610"/>
                  </a:lnTo>
                  <a:cubicBezTo>
                    <a:pt x="2039129" y="2236982"/>
                    <a:pt x="1912575" y="2302932"/>
                    <a:pt x="1748589" y="2352841"/>
                  </a:cubicBezTo>
                  <a:lnTo>
                    <a:pt x="925095" y="2342147"/>
                  </a:lnTo>
                  <a:lnTo>
                    <a:pt x="844884" y="2015957"/>
                  </a:lnTo>
                  <a:lnTo>
                    <a:pt x="1545389" y="2026652"/>
                  </a:lnTo>
                  <a:cubicBezTo>
                    <a:pt x="1602428" y="2023087"/>
                    <a:pt x="1670161" y="2003479"/>
                    <a:pt x="1668379" y="1887620"/>
                  </a:cubicBezTo>
                  <a:lnTo>
                    <a:pt x="1671698" y="1831201"/>
                  </a:lnTo>
                  <a:lnTo>
                    <a:pt x="556955" y="1831201"/>
                  </a:lnTo>
                  <a:lnTo>
                    <a:pt x="556955" y="1828800"/>
                  </a:lnTo>
                  <a:lnTo>
                    <a:pt x="433137" y="1828800"/>
                  </a:lnTo>
                  <a:lnTo>
                    <a:pt x="471764" y="1566130"/>
                  </a:lnTo>
                  <a:lnTo>
                    <a:pt x="406546" y="1598404"/>
                  </a:lnTo>
                  <a:cubicBezTo>
                    <a:pt x="310621" y="1644289"/>
                    <a:pt x="214340" y="1688878"/>
                    <a:pt x="117642" y="1732548"/>
                  </a:cubicBezTo>
                  <a:lnTo>
                    <a:pt x="0" y="1363579"/>
                  </a:lnTo>
                  <a:cubicBezTo>
                    <a:pt x="191168" y="1291835"/>
                    <a:pt x="384676" y="1209397"/>
                    <a:pt x="575259" y="1117767"/>
                  </a:cubicBezTo>
                  <a:lnTo>
                    <a:pt x="851379" y="977135"/>
                  </a:lnTo>
                  <a:lnTo>
                    <a:pt x="31445" y="977135"/>
                  </a:lnTo>
                  <a:lnTo>
                    <a:pt x="31445" y="663935"/>
                  </a:lnTo>
                  <a:lnTo>
                    <a:pt x="815326" y="663935"/>
                  </a:lnTo>
                  <a:lnTo>
                    <a:pt x="815326" y="506623"/>
                  </a:lnTo>
                  <a:lnTo>
                    <a:pt x="216067" y="506623"/>
                  </a:lnTo>
                  <a:lnTo>
                    <a:pt x="216067" y="193423"/>
                  </a:lnTo>
                  <a:lnTo>
                    <a:pt x="815326" y="19342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任意多边形 14"/>
            <p:cNvSpPr/>
            <p:nvPr/>
          </p:nvSpPr>
          <p:spPr>
            <a:xfrm>
              <a:off x="8042116" y="1805998"/>
              <a:ext cx="2223885" cy="2350086"/>
            </a:xfrm>
            <a:custGeom>
              <a:avLst/>
              <a:gdLst>
                <a:gd name="connsiteX0" fmla="*/ 458468 w 2223885"/>
                <a:gd name="connsiteY0" fmla="*/ 0 h 2350086"/>
                <a:gd name="connsiteX1" fmla="*/ 816972 w 2223885"/>
                <a:gd name="connsiteY1" fmla="*/ 0 h 2350086"/>
                <a:gd name="connsiteX2" fmla="*/ 816972 w 2223885"/>
                <a:gd name="connsiteY2" fmla="*/ 170221 h 2350086"/>
                <a:gd name="connsiteX3" fmla="*/ 1207330 w 2223885"/>
                <a:gd name="connsiteY3" fmla="*/ 170221 h 2350086"/>
                <a:gd name="connsiteX4" fmla="*/ 1207330 w 2223885"/>
                <a:gd name="connsiteY4" fmla="*/ 440221 h 2350086"/>
                <a:gd name="connsiteX5" fmla="*/ 816972 w 2223885"/>
                <a:gd name="connsiteY5" fmla="*/ 440221 h 2350086"/>
                <a:gd name="connsiteX6" fmla="*/ 816972 w 2223885"/>
                <a:gd name="connsiteY6" fmla="*/ 530637 h 2350086"/>
                <a:gd name="connsiteX7" fmla="*/ 1159204 w 2223885"/>
                <a:gd name="connsiteY7" fmla="*/ 530637 h 2350086"/>
                <a:gd name="connsiteX8" fmla="*/ 1159204 w 2223885"/>
                <a:gd name="connsiteY8" fmla="*/ 793437 h 2350086"/>
                <a:gd name="connsiteX9" fmla="*/ 816972 w 2223885"/>
                <a:gd name="connsiteY9" fmla="*/ 793437 h 2350086"/>
                <a:gd name="connsiteX10" fmla="*/ 816972 w 2223885"/>
                <a:gd name="connsiteY10" fmla="*/ 799364 h 2350086"/>
                <a:gd name="connsiteX11" fmla="*/ 815019 w 2223885"/>
                <a:gd name="connsiteY11" fmla="*/ 799364 h 2350086"/>
                <a:gd name="connsiteX12" fmla="*/ 808447 w 2223885"/>
                <a:gd name="connsiteY12" fmla="*/ 889397 h 2350086"/>
                <a:gd name="connsiteX13" fmla="*/ 1213200 w 2223885"/>
                <a:gd name="connsiteY13" fmla="*/ 889397 h 2350086"/>
                <a:gd name="connsiteX14" fmla="*/ 1213200 w 2223885"/>
                <a:gd name="connsiteY14" fmla="*/ 1159397 h 2350086"/>
                <a:gd name="connsiteX15" fmla="*/ 737905 w 2223885"/>
                <a:gd name="connsiteY15" fmla="*/ 1159397 h 2350086"/>
                <a:gd name="connsiteX16" fmla="*/ 688922 w 2223885"/>
                <a:gd name="connsiteY16" fmla="*/ 1257579 h 2350086"/>
                <a:gd name="connsiteX17" fmla="*/ 614424 w 2223885"/>
                <a:gd name="connsiteY17" fmla="*/ 1361170 h 2350086"/>
                <a:gd name="connsiteX18" fmla="*/ 557624 w 2223885"/>
                <a:gd name="connsiteY18" fmla="*/ 1417174 h 2350086"/>
                <a:gd name="connsiteX19" fmla="*/ 587614 w 2223885"/>
                <a:gd name="connsiteY19" fmla="*/ 1417174 h 2350086"/>
                <a:gd name="connsiteX20" fmla="*/ 587614 w 2223885"/>
                <a:gd name="connsiteY20" fmla="*/ 1421653 h 2350086"/>
                <a:gd name="connsiteX21" fmla="*/ 935896 w 2223885"/>
                <a:gd name="connsiteY21" fmla="*/ 1421653 h 2350086"/>
                <a:gd name="connsiteX22" fmla="*/ 935896 w 2223885"/>
                <a:gd name="connsiteY22" fmla="*/ 1282165 h 2350086"/>
                <a:gd name="connsiteX23" fmla="*/ 1286198 w 2223885"/>
                <a:gd name="connsiteY23" fmla="*/ 1282165 h 2350086"/>
                <a:gd name="connsiteX24" fmla="*/ 1286198 w 2223885"/>
                <a:gd name="connsiteY24" fmla="*/ 86126 h 2350086"/>
                <a:gd name="connsiteX25" fmla="*/ 1644615 w 2223885"/>
                <a:gd name="connsiteY25" fmla="*/ 86126 h 2350086"/>
                <a:gd name="connsiteX26" fmla="*/ 1644615 w 2223885"/>
                <a:gd name="connsiteY26" fmla="*/ 89699 h 2350086"/>
                <a:gd name="connsiteX27" fmla="*/ 2223885 w 2223885"/>
                <a:gd name="connsiteY27" fmla="*/ 89699 h 2350086"/>
                <a:gd name="connsiteX28" fmla="*/ 2223885 w 2223885"/>
                <a:gd name="connsiteY28" fmla="*/ 377699 h 2350086"/>
                <a:gd name="connsiteX29" fmla="*/ 2217389 w 2223885"/>
                <a:gd name="connsiteY29" fmla="*/ 377699 h 2350086"/>
                <a:gd name="connsiteX30" fmla="*/ 2217389 w 2223885"/>
                <a:gd name="connsiteY30" fmla="*/ 564511 h 2350086"/>
                <a:gd name="connsiteX31" fmla="*/ 2111035 w 2223885"/>
                <a:gd name="connsiteY31" fmla="*/ 644276 h 2350086"/>
                <a:gd name="connsiteX32" fmla="*/ 2217389 w 2223885"/>
                <a:gd name="connsiteY32" fmla="*/ 740961 h 2350086"/>
                <a:gd name="connsiteX33" fmla="*/ 2217389 w 2223885"/>
                <a:gd name="connsiteY33" fmla="*/ 1062894 h 2350086"/>
                <a:gd name="connsiteX34" fmla="*/ 2210711 w 2223885"/>
                <a:gd name="connsiteY34" fmla="*/ 1062894 h 2350086"/>
                <a:gd name="connsiteX35" fmla="*/ 2196010 w 2223885"/>
                <a:gd name="connsiteY35" fmla="*/ 1122910 h 2350086"/>
                <a:gd name="connsiteX36" fmla="*/ 2004089 w 2223885"/>
                <a:gd name="connsiteY36" fmla="*/ 1264571 h 2350086"/>
                <a:gd name="connsiteX37" fmla="*/ 1726025 w 2223885"/>
                <a:gd name="connsiteY37" fmla="*/ 1269919 h 2350086"/>
                <a:gd name="connsiteX38" fmla="*/ 1651162 w 2223885"/>
                <a:gd name="connsiteY38" fmla="*/ 975813 h 2350086"/>
                <a:gd name="connsiteX39" fmla="*/ 1790194 w 2223885"/>
                <a:gd name="connsiteY39" fmla="*/ 981161 h 2350086"/>
                <a:gd name="connsiteX40" fmla="*/ 1884468 w 2223885"/>
                <a:gd name="connsiteY40" fmla="*/ 921385 h 2350086"/>
                <a:gd name="connsiteX41" fmla="*/ 1893389 w 2223885"/>
                <a:gd name="connsiteY41" fmla="*/ 884415 h 2350086"/>
                <a:gd name="connsiteX42" fmla="*/ 1893389 w 2223885"/>
                <a:gd name="connsiteY42" fmla="*/ 377699 h 2350086"/>
                <a:gd name="connsiteX43" fmla="*/ 1644615 w 2223885"/>
                <a:gd name="connsiteY43" fmla="*/ 377699 h 2350086"/>
                <a:gd name="connsiteX44" fmla="*/ 1644615 w 2223885"/>
                <a:gd name="connsiteY44" fmla="*/ 1331726 h 2350086"/>
                <a:gd name="connsiteX45" fmla="*/ 1336951 w 2223885"/>
                <a:gd name="connsiteY45" fmla="*/ 1331726 h 2350086"/>
                <a:gd name="connsiteX46" fmla="*/ 1336951 w 2223885"/>
                <a:gd name="connsiteY46" fmla="*/ 1421653 h 2350086"/>
                <a:gd name="connsiteX47" fmla="*/ 2111035 w 2223885"/>
                <a:gd name="connsiteY47" fmla="*/ 1421653 h 2350086"/>
                <a:gd name="connsiteX48" fmla="*/ 2111035 w 2223885"/>
                <a:gd name="connsiteY48" fmla="*/ 1438558 h 2350086"/>
                <a:gd name="connsiteX49" fmla="*/ 2111035 w 2223885"/>
                <a:gd name="connsiteY49" fmla="*/ 1742713 h 2350086"/>
                <a:gd name="connsiteX50" fmla="*/ 2111035 w 2223885"/>
                <a:gd name="connsiteY50" fmla="*/ 1949034 h 2350086"/>
                <a:gd name="connsiteX51" fmla="*/ 2111036 w 2223885"/>
                <a:gd name="connsiteY51" fmla="*/ 1949034 h 2350086"/>
                <a:gd name="connsiteX52" fmla="*/ 2111035 w 2223885"/>
                <a:gd name="connsiteY52" fmla="*/ 1949043 h 2350086"/>
                <a:gd name="connsiteX53" fmla="*/ 2111035 w 2223885"/>
                <a:gd name="connsiteY53" fmla="*/ 1961679 h 2350086"/>
                <a:gd name="connsiteX54" fmla="*/ 2109667 w 2223885"/>
                <a:gd name="connsiteY54" fmla="*/ 1961679 h 2350086"/>
                <a:gd name="connsiteX55" fmla="*/ 2102460 w 2223885"/>
                <a:gd name="connsiteY55" fmla="*/ 2028258 h 2350086"/>
                <a:gd name="connsiteX56" fmla="*/ 1843668 w 2223885"/>
                <a:gd name="connsiteY56" fmla="*/ 2232445 h 2350086"/>
                <a:gd name="connsiteX57" fmla="*/ 1464004 w 2223885"/>
                <a:gd name="connsiteY57" fmla="*/ 2227098 h 2350086"/>
                <a:gd name="connsiteX58" fmla="*/ 1373099 w 2223885"/>
                <a:gd name="connsiteY58" fmla="*/ 1927645 h 2350086"/>
                <a:gd name="connsiteX59" fmla="*/ 1608383 w 2223885"/>
                <a:gd name="connsiteY59" fmla="*/ 1943687 h 2350086"/>
                <a:gd name="connsiteX60" fmla="*/ 1713693 w 2223885"/>
                <a:gd name="connsiteY60" fmla="*/ 1903956 h 2350086"/>
                <a:gd name="connsiteX61" fmla="*/ 1721895 w 2223885"/>
                <a:gd name="connsiteY61" fmla="*/ 1877033 h 2350086"/>
                <a:gd name="connsiteX62" fmla="*/ 1721895 w 2223885"/>
                <a:gd name="connsiteY62" fmla="*/ 1742713 h 2350086"/>
                <a:gd name="connsiteX63" fmla="*/ 1336951 w 2223885"/>
                <a:gd name="connsiteY63" fmla="*/ 1742713 h 2350086"/>
                <a:gd name="connsiteX64" fmla="*/ 1336951 w 2223885"/>
                <a:gd name="connsiteY64" fmla="*/ 2350086 h 2350086"/>
                <a:gd name="connsiteX65" fmla="*/ 935896 w 2223885"/>
                <a:gd name="connsiteY65" fmla="*/ 2350086 h 2350086"/>
                <a:gd name="connsiteX66" fmla="*/ 935896 w 2223885"/>
                <a:gd name="connsiteY66" fmla="*/ 1742713 h 2350086"/>
                <a:gd name="connsiteX67" fmla="*/ 587614 w 2223885"/>
                <a:gd name="connsiteY67" fmla="*/ 1742713 h 2350086"/>
                <a:gd name="connsiteX68" fmla="*/ 587614 w 2223885"/>
                <a:gd name="connsiteY68" fmla="*/ 2216538 h 2350086"/>
                <a:gd name="connsiteX69" fmla="*/ 186559 w 2223885"/>
                <a:gd name="connsiteY69" fmla="*/ 2216538 h 2350086"/>
                <a:gd name="connsiteX70" fmla="*/ 186559 w 2223885"/>
                <a:gd name="connsiteY70" fmla="*/ 1521822 h 2350086"/>
                <a:gd name="connsiteX71" fmla="*/ 41603 w 2223885"/>
                <a:gd name="connsiteY71" fmla="*/ 1376866 h 2350086"/>
                <a:gd name="connsiteX72" fmla="*/ 313556 w 2223885"/>
                <a:gd name="connsiteY72" fmla="*/ 1161269 h 2350086"/>
                <a:gd name="connsiteX73" fmla="*/ 314825 w 2223885"/>
                <a:gd name="connsiteY73" fmla="*/ 1159397 h 2350086"/>
                <a:gd name="connsiteX74" fmla="*/ 0 w 2223885"/>
                <a:gd name="connsiteY74" fmla="*/ 1159397 h 2350086"/>
                <a:gd name="connsiteX75" fmla="*/ 0 w 2223885"/>
                <a:gd name="connsiteY75" fmla="*/ 889397 h 2350086"/>
                <a:gd name="connsiteX76" fmla="*/ 437594 w 2223885"/>
                <a:gd name="connsiteY76" fmla="*/ 889397 h 2350086"/>
                <a:gd name="connsiteX77" fmla="*/ 446207 w 2223885"/>
                <a:gd name="connsiteY77" fmla="*/ 863519 h 2350086"/>
                <a:gd name="connsiteX78" fmla="*/ 447384 w 2223885"/>
                <a:gd name="connsiteY78" fmla="*/ 793437 h 2350086"/>
                <a:gd name="connsiteX79" fmla="*/ 100288 w 2223885"/>
                <a:gd name="connsiteY79" fmla="*/ 793437 h 2350086"/>
                <a:gd name="connsiteX80" fmla="*/ 100288 w 2223885"/>
                <a:gd name="connsiteY80" fmla="*/ 530637 h 2350086"/>
                <a:gd name="connsiteX81" fmla="*/ 458468 w 2223885"/>
                <a:gd name="connsiteY81" fmla="*/ 530637 h 2350086"/>
                <a:gd name="connsiteX82" fmla="*/ 458468 w 2223885"/>
                <a:gd name="connsiteY82" fmla="*/ 440221 h 2350086"/>
                <a:gd name="connsiteX83" fmla="*/ 53495 w 2223885"/>
                <a:gd name="connsiteY83" fmla="*/ 440221 h 2350086"/>
                <a:gd name="connsiteX84" fmla="*/ 53495 w 2223885"/>
                <a:gd name="connsiteY84" fmla="*/ 170221 h 2350086"/>
                <a:gd name="connsiteX85" fmla="*/ 458468 w 2223885"/>
                <a:gd name="connsiteY85" fmla="*/ 170221 h 23500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2223885" h="2350086">
                  <a:moveTo>
                    <a:pt x="458468" y="0"/>
                  </a:moveTo>
                  <a:lnTo>
                    <a:pt x="816972" y="0"/>
                  </a:lnTo>
                  <a:lnTo>
                    <a:pt x="816972" y="170221"/>
                  </a:lnTo>
                  <a:lnTo>
                    <a:pt x="1207330" y="170221"/>
                  </a:lnTo>
                  <a:lnTo>
                    <a:pt x="1207330" y="440221"/>
                  </a:lnTo>
                  <a:lnTo>
                    <a:pt x="816972" y="440221"/>
                  </a:lnTo>
                  <a:lnTo>
                    <a:pt x="816972" y="530637"/>
                  </a:lnTo>
                  <a:lnTo>
                    <a:pt x="1159204" y="530637"/>
                  </a:lnTo>
                  <a:lnTo>
                    <a:pt x="1159204" y="793437"/>
                  </a:lnTo>
                  <a:lnTo>
                    <a:pt x="816972" y="793437"/>
                  </a:lnTo>
                  <a:lnTo>
                    <a:pt x="816972" y="799364"/>
                  </a:lnTo>
                  <a:lnTo>
                    <a:pt x="815019" y="799364"/>
                  </a:lnTo>
                  <a:lnTo>
                    <a:pt x="808447" y="889397"/>
                  </a:lnTo>
                  <a:lnTo>
                    <a:pt x="1213200" y="889397"/>
                  </a:lnTo>
                  <a:lnTo>
                    <a:pt x="1213200" y="1159397"/>
                  </a:lnTo>
                  <a:lnTo>
                    <a:pt x="737905" y="1159397"/>
                  </a:lnTo>
                  <a:lnTo>
                    <a:pt x="688922" y="1257579"/>
                  </a:lnTo>
                  <a:cubicBezTo>
                    <a:pt x="667238" y="1293677"/>
                    <a:pt x="642485" y="1328305"/>
                    <a:pt x="614424" y="1361170"/>
                  </a:cubicBezTo>
                  <a:lnTo>
                    <a:pt x="557624" y="1417174"/>
                  </a:lnTo>
                  <a:lnTo>
                    <a:pt x="587614" y="1417174"/>
                  </a:lnTo>
                  <a:lnTo>
                    <a:pt x="587614" y="1421653"/>
                  </a:lnTo>
                  <a:lnTo>
                    <a:pt x="935896" y="1421653"/>
                  </a:lnTo>
                  <a:lnTo>
                    <a:pt x="935896" y="1282165"/>
                  </a:lnTo>
                  <a:lnTo>
                    <a:pt x="1286198" y="1282165"/>
                  </a:lnTo>
                  <a:lnTo>
                    <a:pt x="1286198" y="86126"/>
                  </a:lnTo>
                  <a:lnTo>
                    <a:pt x="1644615" y="86126"/>
                  </a:lnTo>
                  <a:lnTo>
                    <a:pt x="1644615" y="89699"/>
                  </a:lnTo>
                  <a:lnTo>
                    <a:pt x="2223885" y="89699"/>
                  </a:lnTo>
                  <a:lnTo>
                    <a:pt x="2223885" y="377699"/>
                  </a:lnTo>
                  <a:lnTo>
                    <a:pt x="2217389" y="377699"/>
                  </a:lnTo>
                  <a:lnTo>
                    <a:pt x="2217389" y="564511"/>
                  </a:lnTo>
                  <a:lnTo>
                    <a:pt x="2111035" y="644276"/>
                  </a:lnTo>
                  <a:lnTo>
                    <a:pt x="2217389" y="740961"/>
                  </a:lnTo>
                  <a:lnTo>
                    <a:pt x="2217389" y="1062894"/>
                  </a:lnTo>
                  <a:lnTo>
                    <a:pt x="2210711" y="1062894"/>
                  </a:lnTo>
                  <a:lnTo>
                    <a:pt x="2196010" y="1122910"/>
                  </a:lnTo>
                  <a:cubicBezTo>
                    <a:pt x="2170881" y="1186204"/>
                    <a:pt x="2119632" y="1224048"/>
                    <a:pt x="2004089" y="1264571"/>
                  </a:cubicBezTo>
                  <a:lnTo>
                    <a:pt x="1726025" y="1269919"/>
                  </a:lnTo>
                  <a:lnTo>
                    <a:pt x="1651162" y="975813"/>
                  </a:lnTo>
                  <a:lnTo>
                    <a:pt x="1790194" y="981161"/>
                  </a:lnTo>
                  <a:cubicBezTo>
                    <a:pt x="1822288" y="976304"/>
                    <a:pt x="1863759" y="963411"/>
                    <a:pt x="1884468" y="921385"/>
                  </a:cubicBezTo>
                  <a:lnTo>
                    <a:pt x="1893389" y="884415"/>
                  </a:lnTo>
                  <a:lnTo>
                    <a:pt x="1893389" y="377699"/>
                  </a:lnTo>
                  <a:lnTo>
                    <a:pt x="1644615" y="377699"/>
                  </a:lnTo>
                  <a:lnTo>
                    <a:pt x="1644615" y="1331726"/>
                  </a:lnTo>
                  <a:lnTo>
                    <a:pt x="1336951" y="1331726"/>
                  </a:lnTo>
                  <a:lnTo>
                    <a:pt x="1336951" y="1421653"/>
                  </a:lnTo>
                  <a:lnTo>
                    <a:pt x="2111035" y="1421653"/>
                  </a:lnTo>
                  <a:lnTo>
                    <a:pt x="2111035" y="1438558"/>
                  </a:lnTo>
                  <a:lnTo>
                    <a:pt x="2111035" y="1742713"/>
                  </a:lnTo>
                  <a:lnTo>
                    <a:pt x="2111035" y="1949034"/>
                  </a:lnTo>
                  <a:lnTo>
                    <a:pt x="2111036" y="1949034"/>
                  </a:lnTo>
                  <a:lnTo>
                    <a:pt x="2111035" y="1949043"/>
                  </a:lnTo>
                  <a:lnTo>
                    <a:pt x="2111035" y="1961679"/>
                  </a:lnTo>
                  <a:lnTo>
                    <a:pt x="2109667" y="1961679"/>
                  </a:lnTo>
                  <a:lnTo>
                    <a:pt x="2102460" y="2028258"/>
                  </a:lnTo>
                  <a:cubicBezTo>
                    <a:pt x="2081829" y="2106367"/>
                    <a:pt x="2017667" y="2179453"/>
                    <a:pt x="1843668" y="2232445"/>
                  </a:cubicBezTo>
                  <a:lnTo>
                    <a:pt x="1464004" y="2227098"/>
                  </a:lnTo>
                  <a:lnTo>
                    <a:pt x="1373099" y="1927645"/>
                  </a:lnTo>
                  <a:lnTo>
                    <a:pt x="1608383" y="1943687"/>
                  </a:lnTo>
                  <a:cubicBezTo>
                    <a:pt x="1664583" y="1941494"/>
                    <a:pt x="1696672" y="1935283"/>
                    <a:pt x="1713693" y="1903956"/>
                  </a:cubicBezTo>
                  <a:lnTo>
                    <a:pt x="1721895" y="1877033"/>
                  </a:lnTo>
                  <a:lnTo>
                    <a:pt x="1721895" y="1742713"/>
                  </a:lnTo>
                  <a:lnTo>
                    <a:pt x="1336951" y="1742713"/>
                  </a:lnTo>
                  <a:lnTo>
                    <a:pt x="1336951" y="2350086"/>
                  </a:lnTo>
                  <a:lnTo>
                    <a:pt x="935896" y="2350086"/>
                  </a:lnTo>
                  <a:lnTo>
                    <a:pt x="935896" y="1742713"/>
                  </a:lnTo>
                  <a:lnTo>
                    <a:pt x="587614" y="1742713"/>
                  </a:lnTo>
                  <a:lnTo>
                    <a:pt x="587614" y="2216538"/>
                  </a:lnTo>
                  <a:lnTo>
                    <a:pt x="186559" y="2216538"/>
                  </a:lnTo>
                  <a:lnTo>
                    <a:pt x="186559" y="1521822"/>
                  </a:lnTo>
                  <a:lnTo>
                    <a:pt x="41603" y="1376866"/>
                  </a:lnTo>
                  <a:cubicBezTo>
                    <a:pt x="181665" y="1284165"/>
                    <a:pt x="259219" y="1229563"/>
                    <a:pt x="313556" y="1161269"/>
                  </a:cubicBezTo>
                  <a:lnTo>
                    <a:pt x="314825" y="1159397"/>
                  </a:lnTo>
                  <a:lnTo>
                    <a:pt x="0" y="1159397"/>
                  </a:lnTo>
                  <a:lnTo>
                    <a:pt x="0" y="889397"/>
                  </a:lnTo>
                  <a:lnTo>
                    <a:pt x="437594" y="889397"/>
                  </a:lnTo>
                  <a:lnTo>
                    <a:pt x="446207" y="863519"/>
                  </a:lnTo>
                  <a:lnTo>
                    <a:pt x="447384" y="793437"/>
                  </a:lnTo>
                  <a:lnTo>
                    <a:pt x="100288" y="793437"/>
                  </a:lnTo>
                  <a:lnTo>
                    <a:pt x="100288" y="530637"/>
                  </a:lnTo>
                  <a:lnTo>
                    <a:pt x="458468" y="530637"/>
                  </a:lnTo>
                  <a:lnTo>
                    <a:pt x="458468" y="440221"/>
                  </a:lnTo>
                  <a:lnTo>
                    <a:pt x="53495" y="440221"/>
                  </a:lnTo>
                  <a:lnTo>
                    <a:pt x="53495" y="170221"/>
                  </a:lnTo>
                  <a:lnTo>
                    <a:pt x="458468" y="17022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7636-5BE1-44BC-BB5F-15739D9E18E1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0E1D-24C4-406F-9615-DBDA8D2D1F93}" type="slidenum">
              <a:rPr lang="zh-CN" altLang="en-US" smtClean="0"/>
            </a:fld>
            <a:endParaRPr lang="zh-CN" altLang="en-US"/>
          </a:p>
        </p:txBody>
      </p:sp>
      <p:sp>
        <p:nvSpPr>
          <p:cNvPr id="5" name="标题 4"/>
          <p:cNvSpPr>
            <a:spLocks noGrp="1"/>
          </p:cNvSpPr>
          <p:nvPr>
            <p:ph type="title" hasCustomPrompt="1"/>
          </p:nvPr>
        </p:nvSpPr>
        <p:spPr>
          <a:xfrm>
            <a:off x="838200" y="2187443"/>
            <a:ext cx="10515600" cy="2483115"/>
          </a:xfrm>
        </p:spPr>
        <p:txBody>
          <a:bodyPr>
            <a:normAutofit/>
          </a:bodyPr>
          <a:lstStyle>
            <a:lvl1pPr algn="ctr">
              <a:defRPr sz="6000" b="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anchor="ctr" anchorCtr="0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3238500" y="2159000"/>
            <a:ext cx="5715000" cy="1382450"/>
          </a:xfrm>
        </p:spPr>
        <p:txBody>
          <a:bodyPr anchor="b" anchorCtr="0">
            <a:normAutofit/>
          </a:bodyPr>
          <a:lstStyle>
            <a:lvl1pPr algn="ctr">
              <a:defRPr sz="8000" b="0"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7636-5BE1-44BC-BB5F-15739D9E18E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0E1D-24C4-406F-9615-DBDA8D2D1F93}" type="slidenum">
              <a:rPr lang="zh-CN" altLang="en-US" smtClean="0"/>
            </a:fld>
            <a:endParaRPr lang="zh-CN" altLang="en-US"/>
          </a:p>
        </p:txBody>
      </p:sp>
      <p:sp>
        <p:nvSpPr>
          <p:cNvPr id="37" name="内容占位符 36"/>
          <p:cNvSpPr>
            <a:spLocks noGrp="1"/>
          </p:cNvSpPr>
          <p:nvPr>
            <p:ph sz="quarter" idx="13" hasCustomPrompt="1"/>
          </p:nvPr>
        </p:nvSpPr>
        <p:spPr>
          <a:xfrm>
            <a:off x="3238500" y="3733201"/>
            <a:ext cx="5715000" cy="1185937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838200" y="713673"/>
            <a:ext cx="4681654" cy="1428161"/>
          </a:xfrm>
        </p:spPr>
        <p:txBody>
          <a:bodyPr anchor="t" anchorCtr="0">
            <a:normAutofit/>
          </a:bodyPr>
          <a:lstStyle>
            <a:lvl1pPr>
              <a:defRPr sz="36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642517" y="713673"/>
            <a:ext cx="5711882" cy="540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2313873"/>
            <a:ext cx="4681654" cy="381158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</p:nvPr>
        </p:nvSpPr>
        <p:spPr>
          <a:xfrm>
            <a:off x="10444898" y="365125"/>
            <a:ext cx="908901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9446443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5" Type="http://schemas.openxmlformats.org/officeDocument/2006/relationships/tags" Target="../tags/tag3.xml"/><Relationship Id="rId14" Type="http://schemas.openxmlformats.org/officeDocument/2006/relationships/tags" Target="../tags/tag2.xml"/><Relationship Id="rId13" Type="http://schemas.openxmlformats.org/officeDocument/2006/relationships/tags" Target="../tags/tag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10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11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2" name="KSO_TEMPLATE" hidden="1"/>
          <p:cNvSpPr/>
          <p:nvPr userDrawn="1">
            <p:custDataLst>
              <p:tags r:id="rId1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2120400"/>
            <a:ext cx="12192000" cy="2617200"/>
          </a:xfrm>
          <a:prstGeom prst="rect">
            <a:avLst/>
          </a:prstGeom>
          <a:solidFill>
            <a:srgbClr val="DA251C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zh-CN" altLang="en-US" sz="4000" b="1" dirty="0">
                <a:solidFill>
                  <a:schemeClr val="bg1"/>
                </a:solidFill>
              </a:rPr>
              <a:t>专题一　细节理解题</a:t>
            </a:r>
            <a:endParaRPr lang="en-US" altLang="zh-CN" sz="4000" b="1" dirty="0">
              <a:solidFill>
                <a:schemeClr val="bg1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692842" y="1546119"/>
            <a:ext cx="480631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 dirty="0" smtClean="0">
                <a:solidFill>
                  <a:srgbClr val="DA251C"/>
                </a:solidFill>
              </a:rPr>
              <a:t>【XXX</a:t>
            </a:r>
            <a:r>
              <a:rPr lang="zh-CN" altLang="en-US" sz="2400" dirty="0" smtClean="0">
                <a:solidFill>
                  <a:srgbClr val="DA251C"/>
                </a:solidFill>
              </a:rPr>
              <a:t>英语</a:t>
            </a:r>
            <a:r>
              <a:rPr lang="en-US" altLang="zh-CN" sz="2400" dirty="0" smtClean="0">
                <a:solidFill>
                  <a:srgbClr val="DA251C"/>
                </a:solidFill>
              </a:rPr>
              <a:t>】</a:t>
            </a:r>
            <a:r>
              <a:rPr lang="zh-CN" altLang="en-US" sz="2400" dirty="0" smtClean="0">
                <a:solidFill>
                  <a:srgbClr val="DA251C"/>
                </a:solidFill>
              </a:rPr>
              <a:t>第三部分</a:t>
            </a:r>
            <a:r>
              <a:rPr lang="zh-CN" altLang="en-US" sz="2400" dirty="0">
                <a:solidFill>
                  <a:srgbClr val="DA251C"/>
                </a:solidFill>
              </a:rPr>
              <a:t>　</a:t>
            </a:r>
            <a:r>
              <a:rPr lang="zh-CN" altLang="en-US" sz="2400" dirty="0" smtClean="0">
                <a:solidFill>
                  <a:srgbClr val="DA251C"/>
                </a:solidFill>
              </a:rPr>
              <a:t>阅读理解</a:t>
            </a:r>
            <a:endParaRPr lang="zh-CN" altLang="en-US" sz="2400" dirty="0">
              <a:solidFill>
                <a:srgbClr val="DA251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34043" y="317720"/>
            <a:ext cx="11723913" cy="1383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5.</a:t>
            </a:r>
            <a:r>
              <a:rPr lang="zh-CN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注意文中和题干中设计的</a:t>
            </a:r>
            <a:r>
              <a:rPr lang="en-US" altLang="zh-CN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"</a:t>
            </a:r>
            <a:r>
              <a:rPr lang="zh-CN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陷阱</a:t>
            </a:r>
            <a:r>
              <a:rPr lang="en-US" altLang="zh-CN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",</a:t>
            </a:r>
            <a:r>
              <a:rPr lang="zh-CN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不要被表面信息所迷惑。另外</a:t>
            </a:r>
            <a:r>
              <a:rPr lang="en-US" altLang="zh-CN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,</a:t>
            </a:r>
            <a:r>
              <a:rPr lang="zh-CN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有些题目的题干中含有</a:t>
            </a:r>
            <a:r>
              <a:rPr lang="en-US" altLang="zh-CN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not </a:t>
            </a:r>
            <a:r>
              <a:rPr lang="zh-CN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或</a:t>
            </a:r>
            <a:r>
              <a:rPr lang="en-US" altLang="zh-CN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except</a:t>
            </a:r>
            <a:r>
              <a:rPr lang="zh-CN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等词</a:t>
            </a:r>
            <a:r>
              <a:rPr lang="en-US" altLang="zh-CN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,</a:t>
            </a:r>
            <a:r>
              <a:rPr lang="zh-CN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对此要特别小心</a:t>
            </a:r>
            <a:r>
              <a:rPr lang="en-US" altLang="zh-CN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,</a:t>
            </a:r>
            <a:r>
              <a:rPr lang="zh-CN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以免上当。</a:t>
            </a:r>
            <a:endParaRPr lang="en-US" altLang="zh-CN" sz="2800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0" y="1"/>
            <a:ext cx="12192000" cy="244822"/>
          </a:xfrm>
          <a:prstGeom prst="rect">
            <a:avLst/>
          </a:prstGeom>
          <a:solidFill>
            <a:srgbClr val="DA25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>
              <a:solidFill>
                <a:schemeClr val="bg1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9078279" y="0"/>
            <a:ext cx="2243090" cy="2448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zh-CN" altLang="en-US" sz="1200" dirty="0" smtClean="0">
                <a:solidFill>
                  <a:srgbClr val="DA251C"/>
                </a:solidFill>
              </a:rPr>
              <a:t>英语 第三部分：阅读理解</a:t>
            </a:r>
            <a:endParaRPr lang="zh-CN" altLang="en-US" sz="1200" dirty="0">
              <a:solidFill>
                <a:srgbClr val="DA251C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234043" y="1719943"/>
            <a:ext cx="11723913" cy="4615815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1.</a:t>
            </a:r>
            <a:r>
              <a:rPr lang="zh-CN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细节理解</a:t>
            </a:r>
            <a:r>
              <a:rPr lang="zh-CN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题目的常见设问形式</a:t>
            </a:r>
            <a:endParaRPr lang="zh-CN" altLang="en-US" sz="28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en-US" sz="2800" dirty="0">
                <a:solidFill>
                  <a:srgbClr val="0070C0"/>
                </a:solidFill>
                <a:effectLst/>
                <a:cs typeface="Times New Roman" panose="02020603050405020304" pitchFamily="18" charset="0"/>
              </a:rPr>
              <a:t>①</a:t>
            </a:r>
            <a:r>
              <a:rPr lang="en-US" altLang="zh-CN" sz="2800" dirty="0">
                <a:solidFill>
                  <a:srgbClr val="0070C0"/>
                </a:solidFill>
                <a:effectLst/>
                <a:cs typeface="Times New Roman" panose="02020603050405020304" pitchFamily="18" charset="0"/>
              </a:rPr>
              <a:t>Which of the following is true according to...？</a:t>
            </a:r>
            <a:endParaRPr lang="en-US" altLang="zh-CN" sz="2800" dirty="0">
              <a:solidFill>
                <a:srgbClr val="0070C0"/>
              </a:solidFill>
              <a:effectLst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800" dirty="0">
                <a:solidFill>
                  <a:srgbClr val="0070C0"/>
                </a:solidFill>
                <a:effectLst/>
                <a:cs typeface="Times New Roman" panose="02020603050405020304" pitchFamily="18" charset="0"/>
              </a:rPr>
              <a:t>②The writer mentions the following except______.</a:t>
            </a:r>
            <a:endParaRPr lang="en-US" altLang="zh-CN" sz="28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③According to the author, who/what/when/where/which/why/how...?</a:t>
            </a:r>
            <a:endParaRPr lang="en-US" altLang="zh-CN" sz="28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④What does the writer pay the least attention to? </a:t>
            </a:r>
            <a:endParaRPr lang="en-US" altLang="zh-CN" sz="28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⑤</a:t>
            </a:r>
            <a:r>
              <a:rPr lang="en-US" altLang="zh-CN" sz="2800" dirty="0">
                <a:solidFill>
                  <a:srgbClr val="000000"/>
                </a:solidFill>
                <a:cs typeface="Times New Roman" panose="02020603050405020304" pitchFamily="18" charset="0"/>
                <a:sym typeface="+mn-ea"/>
              </a:rPr>
              <a:t>Why was the author called to </a:t>
            </a:r>
            <a:r>
              <a:rPr lang="en-US" altLang="zh-CN" sz="2800" dirty="0" err="1">
                <a:solidFill>
                  <a:srgbClr val="000000"/>
                </a:solidFill>
                <a:cs typeface="Times New Roman" panose="02020603050405020304" pitchFamily="18" charset="0"/>
                <a:sym typeface="+mn-ea"/>
              </a:rPr>
              <a:t>Muttontown</a:t>
            </a:r>
            <a:r>
              <a:rPr lang="en-US" altLang="zh-CN" sz="2800" dirty="0">
                <a:solidFill>
                  <a:srgbClr val="000000"/>
                </a:solidFill>
                <a:cs typeface="Times New Roman" panose="02020603050405020304" pitchFamily="18" charset="0"/>
                <a:sym typeface="+mn-ea"/>
              </a:rPr>
              <a:t>?</a:t>
            </a:r>
            <a:endParaRPr lang="en-US" altLang="zh-CN" sz="28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⑥</a:t>
            </a:r>
            <a:r>
              <a:rPr lang="en-US" altLang="zh-CN" sz="2800" kern="0" spc="100">
                <a:solidFill>
                  <a:srgbClr val="0070C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+mn-ea"/>
                <a:sym typeface="+mn-ea"/>
              </a:rPr>
              <a:t>Which of the following is the correct order of ...</a:t>
            </a:r>
            <a:r>
              <a:rPr lang="zh-CN" altLang="en-US" sz="2800" kern="0" spc="100">
                <a:solidFill>
                  <a:srgbClr val="0070C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+mn-ea"/>
                <a:sym typeface="+mn-ea"/>
              </a:rPr>
              <a:t>？</a:t>
            </a:r>
            <a:endParaRPr lang="zh-CN" altLang="en-US" sz="2800" kern="0" spc="100" dirty="0">
              <a:solidFill>
                <a:srgbClr val="0070C0"/>
              </a:solidFill>
              <a:latin typeface="Times New Roman" panose="02020603050405020304" pitchFamily="18" charset="0"/>
              <a:ea typeface="黑体" panose="02010609060101010101" pitchFamily="49" charset="-122"/>
              <a:cs typeface="+mn-ea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2120400"/>
            <a:ext cx="12192000" cy="2617200"/>
          </a:xfrm>
          <a:prstGeom prst="rect">
            <a:avLst/>
          </a:prstGeom>
          <a:solidFill>
            <a:srgbClr val="DA251C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zh-CN" altLang="en-US" sz="4000" b="1" dirty="0">
                <a:solidFill>
                  <a:schemeClr val="bg1"/>
                </a:solidFill>
              </a:rPr>
              <a:t>专题二　主旨大意题</a:t>
            </a:r>
            <a:endParaRPr lang="en-US" altLang="zh-CN" sz="4000" b="1" dirty="0">
              <a:solidFill>
                <a:schemeClr val="bg1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718559" y="1546119"/>
            <a:ext cx="4754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 dirty="0" smtClean="0">
                <a:solidFill>
                  <a:srgbClr val="DA251C"/>
                </a:solidFill>
              </a:rPr>
              <a:t>【XXX</a:t>
            </a:r>
            <a:r>
              <a:rPr lang="zh-CN" altLang="en-US" sz="2400" dirty="0" smtClean="0">
                <a:solidFill>
                  <a:srgbClr val="DA251C"/>
                </a:solidFill>
              </a:rPr>
              <a:t>英语</a:t>
            </a:r>
            <a:r>
              <a:rPr lang="en-US" altLang="zh-CN" sz="2400" dirty="0" smtClean="0">
                <a:solidFill>
                  <a:srgbClr val="DA251C"/>
                </a:solidFill>
              </a:rPr>
              <a:t>】</a:t>
            </a:r>
            <a:r>
              <a:rPr lang="zh-CN" altLang="en-US" sz="2400" dirty="0" smtClean="0">
                <a:solidFill>
                  <a:srgbClr val="DA251C"/>
                </a:solidFill>
              </a:rPr>
              <a:t>第三部分</a:t>
            </a:r>
            <a:r>
              <a:rPr lang="zh-CN" altLang="en-US" sz="2400" dirty="0">
                <a:solidFill>
                  <a:srgbClr val="DA251C"/>
                </a:solidFill>
              </a:rPr>
              <a:t>　</a:t>
            </a:r>
            <a:r>
              <a:rPr lang="zh-CN" altLang="en-US" sz="2400" dirty="0" smtClean="0">
                <a:solidFill>
                  <a:srgbClr val="DA251C"/>
                </a:solidFill>
              </a:rPr>
              <a:t>阅读理解</a:t>
            </a:r>
            <a:endParaRPr lang="zh-CN" altLang="en-US" sz="2400" dirty="0">
              <a:solidFill>
                <a:srgbClr val="DA251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12192000" cy="729343"/>
          </a:xfrm>
          <a:prstGeom prst="rect">
            <a:avLst/>
          </a:prstGeom>
          <a:solidFill>
            <a:srgbClr val="DA25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>
              <a:solidFill>
                <a:schemeClr val="bg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718457" y="-1"/>
            <a:ext cx="348343" cy="729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>
              <a:solidFill>
                <a:srgbClr val="DA251C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66800" y="-2"/>
            <a:ext cx="6316133" cy="729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800" dirty="0">
                <a:solidFill>
                  <a:srgbClr val="DA251C"/>
                </a:solidFill>
              </a:rPr>
              <a:t>方法</a:t>
            </a:r>
            <a:r>
              <a:rPr lang="en-US" altLang="zh-CN" sz="2800" dirty="0" smtClean="0">
                <a:solidFill>
                  <a:srgbClr val="DA251C"/>
                </a:solidFill>
              </a:rPr>
              <a:t>1  </a:t>
            </a:r>
            <a:r>
              <a:rPr lang="zh-CN" altLang="en-US" sz="2800" dirty="0" smtClean="0">
                <a:solidFill>
                  <a:srgbClr val="DA251C"/>
                </a:solidFill>
              </a:rPr>
              <a:t>精确</a:t>
            </a:r>
            <a:r>
              <a:rPr lang="zh-CN" altLang="en-US" sz="2800" dirty="0">
                <a:solidFill>
                  <a:srgbClr val="DA251C"/>
                </a:solidFill>
              </a:rPr>
              <a:t>归纳标题的方法</a:t>
            </a:r>
            <a:endParaRPr lang="zh-CN" altLang="en-US" sz="2800" dirty="0">
              <a:solidFill>
                <a:srgbClr val="DA251C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234043" y="729343"/>
            <a:ext cx="11723913" cy="45402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1.</a:t>
            </a:r>
            <a:r>
              <a:rPr lang="zh-CN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归纳标题类题目的常见设问形式</a:t>
            </a:r>
            <a:endParaRPr lang="zh-CN" altLang="en-US" sz="28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①</a:t>
            </a:r>
            <a:r>
              <a:rPr lang="en-US" altLang="zh-CN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Which is the best title for this passage?</a:t>
            </a:r>
            <a:endParaRPr lang="en-US" altLang="zh-CN" sz="28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②Which of the following can be the best title for this passage?</a:t>
            </a:r>
            <a:endParaRPr lang="en-US" altLang="zh-CN" sz="28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③</a:t>
            </a:r>
            <a:r>
              <a:rPr lang="en-US" altLang="zh-CN" sz="2800" dirty="0">
                <a:solidFill>
                  <a:srgbClr val="0070C0"/>
                </a:solidFill>
                <a:cs typeface="Times New Roman" panose="02020603050405020304" pitchFamily="18" charset="0"/>
              </a:rPr>
              <a:t>The title that best expresses the idea of the passage is </a:t>
            </a:r>
            <a:r>
              <a:rPr lang="zh-CN" altLang="en-US" sz="2800" u="sng" dirty="0">
                <a:solidFill>
                  <a:srgbClr val="0070C0"/>
                </a:solidFill>
                <a:cs typeface="Times New Roman" panose="02020603050405020304" pitchFamily="18" charset="0"/>
              </a:rPr>
              <a:t>　　　</a:t>
            </a:r>
            <a:r>
              <a:rPr lang="en-US" altLang="zh-CN" sz="2800" dirty="0">
                <a:solidFill>
                  <a:srgbClr val="0070C0"/>
                </a:solidFill>
                <a:cs typeface="Times New Roman" panose="02020603050405020304" pitchFamily="18" charset="0"/>
              </a:rPr>
              <a:t>. </a:t>
            </a:r>
            <a:endParaRPr lang="en-US" altLang="zh-CN" sz="28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④The most suitable title of this passage is </a:t>
            </a:r>
            <a:r>
              <a:rPr lang="zh-CN" altLang="en-US" sz="2800" u="sng" dirty="0">
                <a:solidFill>
                  <a:srgbClr val="000000"/>
                </a:solidFill>
                <a:cs typeface="Times New Roman" panose="02020603050405020304" pitchFamily="18" charset="0"/>
              </a:rPr>
              <a:t>　　　</a:t>
            </a:r>
            <a:r>
              <a:rPr lang="en-US" altLang="zh-CN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  <a:endParaRPr lang="en-US" altLang="zh-CN" sz="28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⑤What would be the most suitable title for the text?</a:t>
            </a:r>
            <a:endParaRPr lang="en-US" altLang="zh-CN" sz="28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⑥The suitable headline of this passage may be</a:t>
            </a:r>
            <a:r>
              <a:rPr lang="zh-CN" altLang="en-US" sz="2800" u="sng" dirty="0">
                <a:solidFill>
                  <a:srgbClr val="000000"/>
                </a:solidFill>
                <a:cs typeface="Times New Roman" panose="02020603050405020304" pitchFamily="18" charset="0"/>
              </a:rPr>
              <a:t>　　　</a:t>
            </a:r>
            <a:r>
              <a:rPr lang="en-US" altLang="zh-CN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  <a:endParaRPr lang="en-US" altLang="zh-CN" sz="2800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2120400"/>
            <a:ext cx="12192000" cy="2617200"/>
          </a:xfrm>
          <a:prstGeom prst="rect">
            <a:avLst/>
          </a:prstGeom>
          <a:solidFill>
            <a:srgbClr val="DA251C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zh-CN" altLang="en-US" sz="4000" b="1" dirty="0">
                <a:solidFill>
                  <a:schemeClr val="bg1"/>
                </a:solidFill>
              </a:rPr>
              <a:t>专题三　推理判断题</a:t>
            </a:r>
            <a:endParaRPr lang="en-US" altLang="zh-CN" sz="4000" b="1" dirty="0">
              <a:solidFill>
                <a:schemeClr val="bg1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718559" y="1546119"/>
            <a:ext cx="4754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 dirty="0" smtClean="0">
                <a:solidFill>
                  <a:srgbClr val="DA251C"/>
                </a:solidFill>
              </a:rPr>
              <a:t>【XXX</a:t>
            </a:r>
            <a:r>
              <a:rPr lang="zh-CN" altLang="en-US" sz="2400" dirty="0" smtClean="0">
                <a:solidFill>
                  <a:srgbClr val="DA251C"/>
                </a:solidFill>
              </a:rPr>
              <a:t>英语</a:t>
            </a:r>
            <a:r>
              <a:rPr lang="en-US" altLang="zh-CN" sz="2400" dirty="0" smtClean="0">
                <a:solidFill>
                  <a:srgbClr val="DA251C"/>
                </a:solidFill>
              </a:rPr>
              <a:t>】</a:t>
            </a:r>
            <a:r>
              <a:rPr lang="zh-CN" altLang="en-US" sz="2400" dirty="0" smtClean="0">
                <a:solidFill>
                  <a:srgbClr val="DA251C"/>
                </a:solidFill>
              </a:rPr>
              <a:t>第三部分</a:t>
            </a:r>
            <a:r>
              <a:rPr lang="zh-CN" altLang="en-US" sz="2400" dirty="0">
                <a:solidFill>
                  <a:srgbClr val="DA251C"/>
                </a:solidFill>
              </a:rPr>
              <a:t>　</a:t>
            </a:r>
            <a:r>
              <a:rPr lang="zh-CN" altLang="en-US" sz="2400" dirty="0" smtClean="0">
                <a:solidFill>
                  <a:srgbClr val="DA251C"/>
                </a:solidFill>
              </a:rPr>
              <a:t>阅读理解</a:t>
            </a:r>
            <a:endParaRPr lang="zh-CN" altLang="en-US" sz="2400" dirty="0">
              <a:solidFill>
                <a:srgbClr val="DA251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12192000" cy="729343"/>
          </a:xfrm>
          <a:prstGeom prst="rect">
            <a:avLst/>
          </a:prstGeom>
          <a:solidFill>
            <a:srgbClr val="DA25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>
              <a:solidFill>
                <a:schemeClr val="bg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718457" y="-1"/>
            <a:ext cx="348343" cy="729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>
              <a:solidFill>
                <a:srgbClr val="DA251C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66801" y="-2"/>
            <a:ext cx="5391150" cy="729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800" dirty="0">
                <a:solidFill>
                  <a:srgbClr val="DA251C"/>
                </a:solidFill>
              </a:rPr>
              <a:t>方法</a:t>
            </a:r>
            <a:r>
              <a:rPr lang="en-US" altLang="zh-CN" sz="2800" dirty="0" smtClean="0">
                <a:solidFill>
                  <a:srgbClr val="DA251C"/>
                </a:solidFill>
              </a:rPr>
              <a:t>1  </a:t>
            </a:r>
            <a:r>
              <a:rPr lang="zh-CN" altLang="en-US" sz="2800" dirty="0" smtClean="0">
                <a:solidFill>
                  <a:srgbClr val="DA251C"/>
                </a:solidFill>
              </a:rPr>
              <a:t>细节</a:t>
            </a:r>
            <a:r>
              <a:rPr lang="zh-CN" altLang="en-US" sz="2800" dirty="0">
                <a:solidFill>
                  <a:srgbClr val="DA251C"/>
                </a:solidFill>
              </a:rPr>
              <a:t>推断题的做题方法</a:t>
            </a:r>
            <a:endParaRPr lang="zh-CN" altLang="en-US" sz="2800" dirty="0">
              <a:solidFill>
                <a:srgbClr val="DA251C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234043" y="729343"/>
            <a:ext cx="11723913" cy="5186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1.</a:t>
            </a:r>
            <a:r>
              <a:rPr lang="zh-CN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细节推断题的常见设问形式</a:t>
            </a:r>
            <a:endParaRPr lang="zh-CN" altLang="en-US" sz="28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①</a:t>
            </a:r>
            <a:r>
              <a:rPr lang="en-US" altLang="zh-CN" sz="2800" dirty="0">
                <a:solidFill>
                  <a:srgbClr val="0070C0"/>
                </a:solidFill>
                <a:cs typeface="Times New Roman" panose="02020603050405020304" pitchFamily="18" charset="0"/>
              </a:rPr>
              <a:t>It can be inferred from the passage/text that</a:t>
            </a:r>
            <a:r>
              <a:rPr lang="en-US" altLang="zh-CN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zh-CN" altLang="en-US" sz="2800" u="sng" dirty="0">
                <a:solidFill>
                  <a:srgbClr val="000000"/>
                </a:solidFill>
                <a:cs typeface="Times New Roman" panose="02020603050405020304" pitchFamily="18" charset="0"/>
              </a:rPr>
              <a:t>　　　</a:t>
            </a:r>
            <a:r>
              <a:rPr lang="en-US" altLang="zh-CN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  <a:endParaRPr lang="en-US" altLang="zh-CN" sz="28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②</a:t>
            </a:r>
            <a:r>
              <a:rPr lang="en-US" altLang="zh-CN" sz="2800" dirty="0">
                <a:solidFill>
                  <a:srgbClr val="0070C0"/>
                </a:solidFill>
                <a:cs typeface="Times New Roman" panose="02020603050405020304" pitchFamily="18" charset="0"/>
              </a:rPr>
              <a:t>The author (strongly/mainly) suggests that</a:t>
            </a:r>
            <a:r>
              <a:rPr lang="zh-CN" altLang="en-US" sz="2800" u="sng" dirty="0">
                <a:solidFill>
                  <a:srgbClr val="000000"/>
                </a:solidFill>
                <a:cs typeface="Times New Roman" panose="02020603050405020304" pitchFamily="18" charset="0"/>
              </a:rPr>
              <a:t>　　</a:t>
            </a:r>
            <a:r>
              <a:rPr lang="zh-CN" altLang="en-US" sz="2800" u="sng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  </a:t>
            </a:r>
            <a:r>
              <a:rPr lang="en-US" altLang="zh-CN" sz="28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  <a:endParaRPr lang="en-US" altLang="zh-CN" sz="28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③</a:t>
            </a:r>
            <a:r>
              <a:rPr lang="en-US" altLang="zh-CN" sz="2800" dirty="0">
                <a:solidFill>
                  <a:srgbClr val="0070C0"/>
                </a:solidFill>
                <a:cs typeface="Times New Roman" panose="02020603050405020304" pitchFamily="18" charset="0"/>
              </a:rPr>
              <a:t>It can be concluded from the passage that</a:t>
            </a:r>
            <a:r>
              <a:rPr lang="zh-CN" altLang="en-US" sz="2800" u="sng" dirty="0">
                <a:solidFill>
                  <a:srgbClr val="000000"/>
                </a:solidFill>
                <a:cs typeface="Times New Roman" panose="02020603050405020304" pitchFamily="18" charset="0"/>
              </a:rPr>
              <a:t>　　　</a:t>
            </a:r>
            <a:r>
              <a:rPr lang="en-US" altLang="zh-CN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  <a:endParaRPr lang="en-US" altLang="zh-CN" sz="28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④The writer implies but not directly states that</a:t>
            </a:r>
            <a:r>
              <a:rPr lang="zh-CN" altLang="en-US" sz="2800" u="sng" dirty="0">
                <a:solidFill>
                  <a:srgbClr val="000000"/>
                </a:solidFill>
                <a:cs typeface="Times New Roman" panose="02020603050405020304" pitchFamily="18" charset="0"/>
              </a:rPr>
              <a:t>　　　</a:t>
            </a:r>
            <a:r>
              <a:rPr lang="en-US" altLang="zh-CN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  <a:endParaRPr lang="en-US" altLang="zh-CN" sz="28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⑤</a:t>
            </a:r>
            <a:r>
              <a:rPr lang="en-US" altLang="zh-CN" sz="2800" dirty="0">
                <a:solidFill>
                  <a:srgbClr val="0070C0"/>
                </a:solidFill>
                <a:cs typeface="Times New Roman" panose="02020603050405020304" pitchFamily="18" charset="0"/>
              </a:rPr>
              <a:t>The writer/author indicates/implies that</a:t>
            </a:r>
            <a:r>
              <a:rPr lang="en-US" altLang="zh-CN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zh-CN" altLang="en-US" sz="2800" u="sng" dirty="0">
                <a:solidFill>
                  <a:srgbClr val="000000"/>
                </a:solidFill>
                <a:cs typeface="Times New Roman" panose="02020603050405020304" pitchFamily="18" charset="0"/>
              </a:rPr>
              <a:t>　　　</a:t>
            </a:r>
            <a:r>
              <a:rPr lang="en-US" altLang="zh-CN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  <a:endParaRPr lang="en-US" altLang="zh-CN" sz="28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⑥</a:t>
            </a:r>
            <a:r>
              <a:rPr lang="en-US" altLang="zh-CN" sz="2800" dirty="0">
                <a:solidFill>
                  <a:srgbClr val="0070C0"/>
                </a:solidFill>
                <a:cs typeface="Times New Roman" panose="02020603050405020304" pitchFamily="18" charset="0"/>
              </a:rPr>
              <a:t>Which of the following statements does the passage support</a:t>
            </a:r>
            <a:r>
              <a:rPr lang="en-US" altLang="zh-CN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?</a:t>
            </a:r>
            <a:endParaRPr lang="en-US" altLang="zh-CN" sz="28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⑦What does the author imply about newspapers?</a:t>
            </a:r>
            <a:endParaRPr lang="en-US" altLang="zh-CN" sz="2800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12192000" cy="729343"/>
          </a:xfrm>
          <a:prstGeom prst="rect">
            <a:avLst/>
          </a:prstGeom>
          <a:solidFill>
            <a:srgbClr val="DA25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>
              <a:solidFill>
                <a:schemeClr val="bg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718457" y="-1"/>
            <a:ext cx="348343" cy="729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>
              <a:solidFill>
                <a:srgbClr val="DA251C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66801" y="-2"/>
            <a:ext cx="5029199" cy="729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800" dirty="0">
                <a:solidFill>
                  <a:srgbClr val="DA251C"/>
                </a:solidFill>
              </a:rPr>
              <a:t>方法</a:t>
            </a:r>
            <a:r>
              <a:rPr lang="en-US" altLang="zh-CN" sz="2800" dirty="0" smtClean="0">
                <a:solidFill>
                  <a:srgbClr val="DA251C"/>
                </a:solidFill>
              </a:rPr>
              <a:t>2  </a:t>
            </a:r>
            <a:r>
              <a:rPr lang="zh-CN" altLang="en-US" sz="2800" dirty="0" smtClean="0">
                <a:solidFill>
                  <a:srgbClr val="DA251C"/>
                </a:solidFill>
              </a:rPr>
              <a:t>预测</a:t>
            </a:r>
            <a:r>
              <a:rPr lang="zh-CN" altLang="en-US" sz="2800" dirty="0">
                <a:solidFill>
                  <a:srgbClr val="DA251C"/>
                </a:solidFill>
              </a:rPr>
              <a:t>推断题的做题方法</a:t>
            </a:r>
            <a:endParaRPr lang="zh-CN" altLang="en-US" sz="2800" dirty="0">
              <a:solidFill>
                <a:srgbClr val="DA251C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234043" y="592183"/>
            <a:ext cx="11723913" cy="62093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650" dirty="0">
                <a:solidFill>
                  <a:srgbClr val="000000"/>
                </a:solidFill>
                <a:cs typeface="Times New Roman" panose="02020603050405020304" pitchFamily="18" charset="0"/>
              </a:rPr>
              <a:t>1.</a:t>
            </a:r>
            <a:r>
              <a:rPr lang="zh-CN" altLang="en-US" sz="2650" dirty="0">
                <a:solidFill>
                  <a:srgbClr val="000000"/>
                </a:solidFill>
                <a:cs typeface="Times New Roman" panose="02020603050405020304" pitchFamily="18" charset="0"/>
              </a:rPr>
              <a:t>预测推断题的常见设问形式</a:t>
            </a:r>
            <a:endParaRPr lang="zh-CN" altLang="en-US" sz="265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en-US" sz="2650" dirty="0">
                <a:solidFill>
                  <a:srgbClr val="000000"/>
                </a:solidFill>
                <a:cs typeface="Times New Roman" panose="02020603050405020304" pitchFamily="18" charset="0"/>
              </a:rPr>
              <a:t>①</a:t>
            </a:r>
            <a:r>
              <a:rPr lang="en-US" altLang="zh-CN" sz="2650" dirty="0">
                <a:solidFill>
                  <a:srgbClr val="000000"/>
                </a:solidFill>
                <a:cs typeface="Times New Roman" panose="02020603050405020304" pitchFamily="18" charset="0"/>
              </a:rPr>
              <a:t>What do you think will happen when/if…?</a:t>
            </a:r>
            <a:endParaRPr lang="en-US" altLang="zh-CN" sz="265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650" dirty="0">
                <a:solidFill>
                  <a:srgbClr val="000000"/>
                </a:solidFill>
                <a:cs typeface="Times New Roman" panose="02020603050405020304" pitchFamily="18" charset="0"/>
              </a:rPr>
              <a:t>②</a:t>
            </a:r>
            <a:r>
              <a:rPr lang="en-US" altLang="zh-CN" sz="2650" dirty="0">
                <a:solidFill>
                  <a:srgbClr val="0070C0"/>
                </a:solidFill>
                <a:cs typeface="Times New Roman" panose="02020603050405020304" pitchFamily="18" charset="0"/>
              </a:rPr>
              <a:t>At the end of this passage, the writer might continue to write</a:t>
            </a:r>
            <a:r>
              <a:rPr lang="en-US" altLang="zh-CN" sz="265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zh-CN" altLang="en-US" sz="2650" u="sng" dirty="0">
                <a:solidFill>
                  <a:srgbClr val="000000"/>
                </a:solidFill>
                <a:cs typeface="Times New Roman" panose="02020603050405020304" pitchFamily="18" charset="0"/>
              </a:rPr>
              <a:t>　　　</a:t>
            </a:r>
            <a:r>
              <a:rPr lang="en-US" altLang="zh-CN" sz="2650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  <a:endParaRPr lang="en-US" altLang="zh-CN" sz="265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650" dirty="0">
                <a:solidFill>
                  <a:srgbClr val="000000"/>
                </a:solidFill>
                <a:cs typeface="Times New Roman" panose="02020603050405020304" pitchFamily="18" charset="0"/>
              </a:rPr>
              <a:t>③The paragraph following the passage will most probably be about</a:t>
            </a:r>
            <a:r>
              <a:rPr lang="zh-CN" altLang="en-US" sz="2650" u="sng" dirty="0">
                <a:solidFill>
                  <a:srgbClr val="000000"/>
                </a:solidFill>
                <a:cs typeface="Times New Roman" panose="02020603050405020304" pitchFamily="18" charset="0"/>
              </a:rPr>
              <a:t>　　　</a:t>
            </a:r>
            <a:r>
              <a:rPr lang="en-US" altLang="zh-CN" sz="2650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  <a:endParaRPr lang="en-US" altLang="zh-CN" sz="265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650" dirty="0">
                <a:solidFill>
                  <a:srgbClr val="000000"/>
                </a:solidFill>
                <a:cs typeface="Times New Roman" panose="02020603050405020304" pitchFamily="18" charset="0"/>
              </a:rPr>
              <a:t>④</a:t>
            </a:r>
            <a:r>
              <a:rPr lang="en-US" altLang="zh-CN" sz="2650" dirty="0">
                <a:solidFill>
                  <a:srgbClr val="0070C0"/>
                </a:solidFill>
                <a:cs typeface="Times New Roman" panose="02020603050405020304" pitchFamily="18" charset="0"/>
              </a:rPr>
              <a:t>Which of the following statements is most likely to be talked about in the following paragraph?</a:t>
            </a:r>
            <a:endParaRPr lang="en-US" altLang="zh-CN" sz="2650" dirty="0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650" dirty="0">
                <a:solidFill>
                  <a:srgbClr val="000000"/>
                </a:solidFill>
                <a:cs typeface="Times New Roman" panose="02020603050405020304" pitchFamily="18" charset="0"/>
              </a:rPr>
              <a:t>2.</a:t>
            </a:r>
            <a:r>
              <a:rPr lang="zh-CN" altLang="en-US" sz="2650" dirty="0">
                <a:solidFill>
                  <a:srgbClr val="000000"/>
                </a:solidFill>
                <a:cs typeface="Times New Roman" panose="02020603050405020304" pitchFamily="18" charset="0"/>
              </a:rPr>
              <a:t>做题方法</a:t>
            </a:r>
            <a:endParaRPr lang="zh-CN" altLang="en-US" sz="265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en-US" sz="2650" dirty="0">
                <a:solidFill>
                  <a:srgbClr val="000000"/>
                </a:solidFill>
                <a:cs typeface="Times New Roman" panose="02020603050405020304" pitchFamily="18" charset="0"/>
              </a:rPr>
              <a:t>有些内容文章中没有明确说明</a:t>
            </a:r>
            <a:r>
              <a:rPr lang="en-US" altLang="zh-CN" sz="2650" dirty="0">
                <a:solidFill>
                  <a:srgbClr val="000000"/>
                </a:solidFill>
                <a:cs typeface="Times New Roman" panose="02020603050405020304" pitchFamily="18" charset="0"/>
              </a:rPr>
              <a:t>,</a:t>
            </a:r>
            <a:r>
              <a:rPr lang="zh-CN" altLang="en-US" sz="2650" dirty="0">
                <a:solidFill>
                  <a:srgbClr val="000000"/>
                </a:solidFill>
                <a:cs typeface="Times New Roman" panose="02020603050405020304" pitchFamily="18" charset="0"/>
              </a:rPr>
              <a:t>这就要求考生根据语篇内容</a:t>
            </a:r>
            <a:r>
              <a:rPr lang="en-US" altLang="zh-CN" sz="2650" dirty="0">
                <a:solidFill>
                  <a:srgbClr val="000000"/>
                </a:solidFill>
                <a:cs typeface="Times New Roman" panose="02020603050405020304" pitchFamily="18" charset="0"/>
              </a:rPr>
              <a:t>,</a:t>
            </a:r>
            <a:r>
              <a:rPr lang="zh-CN" altLang="en-US" sz="2650" dirty="0">
                <a:solidFill>
                  <a:srgbClr val="000000"/>
                </a:solidFill>
                <a:cs typeface="Times New Roman" panose="02020603050405020304" pitchFamily="18" charset="0"/>
              </a:rPr>
              <a:t>对事件可能的结局或下一段可能涉及的内容等进行预测、推断。做这类题时考生应准确把握作者的写作思路</a:t>
            </a:r>
            <a:r>
              <a:rPr lang="en-US" altLang="zh-CN" sz="2650" dirty="0">
                <a:solidFill>
                  <a:srgbClr val="000000"/>
                </a:solidFill>
                <a:cs typeface="Times New Roman" panose="02020603050405020304" pitchFamily="18" charset="0"/>
              </a:rPr>
              <a:t>,</a:t>
            </a:r>
            <a:r>
              <a:rPr lang="zh-CN" altLang="en-US" sz="2650" dirty="0">
                <a:solidFill>
                  <a:srgbClr val="000000"/>
                </a:solidFill>
                <a:cs typeface="Times New Roman" panose="02020603050405020304" pitchFamily="18" charset="0"/>
              </a:rPr>
              <a:t>从而作出比较准确的、合情合理的猜测。</a:t>
            </a:r>
            <a:endParaRPr lang="zh-CN" altLang="en-US" sz="2650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12192000" cy="729343"/>
          </a:xfrm>
          <a:prstGeom prst="rect">
            <a:avLst/>
          </a:prstGeom>
          <a:solidFill>
            <a:srgbClr val="DA25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>
              <a:solidFill>
                <a:schemeClr val="bg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718457" y="-1"/>
            <a:ext cx="348343" cy="729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>
              <a:solidFill>
                <a:srgbClr val="DA251C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66801" y="-2"/>
            <a:ext cx="7402829" cy="729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800" dirty="0">
                <a:solidFill>
                  <a:srgbClr val="DA251C"/>
                </a:solidFill>
              </a:rPr>
              <a:t>方法</a:t>
            </a:r>
            <a:r>
              <a:rPr lang="en-US" altLang="zh-CN" sz="2800" dirty="0" smtClean="0">
                <a:solidFill>
                  <a:srgbClr val="DA251C"/>
                </a:solidFill>
              </a:rPr>
              <a:t>3  </a:t>
            </a:r>
            <a:r>
              <a:rPr lang="zh-CN" altLang="en-US" sz="2800" dirty="0" smtClean="0">
                <a:solidFill>
                  <a:srgbClr val="DA251C"/>
                </a:solidFill>
              </a:rPr>
              <a:t>文章</a:t>
            </a:r>
            <a:r>
              <a:rPr lang="zh-CN" altLang="en-US" sz="2800" dirty="0">
                <a:solidFill>
                  <a:srgbClr val="DA251C"/>
                </a:solidFill>
              </a:rPr>
              <a:t>来源或读者对象推断题的做题方法</a:t>
            </a:r>
            <a:endParaRPr lang="zh-CN" altLang="en-US" sz="2800" dirty="0">
              <a:solidFill>
                <a:srgbClr val="DA251C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234043" y="592183"/>
            <a:ext cx="11723913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1.</a:t>
            </a:r>
            <a:r>
              <a:rPr lang="zh-CN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文章来源或读者对象推断题的常见设问形式</a:t>
            </a:r>
            <a:endParaRPr lang="zh-CN" altLang="en-US" sz="28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en-US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①</a:t>
            </a:r>
            <a:r>
              <a:rPr lang="en-US" altLang="zh-CN" sz="2800" dirty="0">
                <a:solidFill>
                  <a:srgbClr val="0070C0"/>
                </a:solidFill>
                <a:cs typeface="Times New Roman" panose="02020603050405020304" pitchFamily="18" charset="0"/>
              </a:rPr>
              <a:t>This passage would most likely be found in</a:t>
            </a:r>
            <a:r>
              <a:rPr lang="zh-CN" altLang="en-US" sz="2800" u="sng" dirty="0">
                <a:solidFill>
                  <a:srgbClr val="0070C0"/>
                </a:solidFill>
                <a:cs typeface="Times New Roman" panose="02020603050405020304" pitchFamily="18" charset="0"/>
              </a:rPr>
              <a:t>　　　</a:t>
            </a:r>
            <a:r>
              <a:rPr lang="en-US" altLang="zh-CN" sz="2800" dirty="0">
                <a:solidFill>
                  <a:srgbClr val="0070C0"/>
                </a:solidFill>
                <a:cs typeface="Times New Roman" panose="02020603050405020304" pitchFamily="18" charset="0"/>
              </a:rPr>
              <a:t>. </a:t>
            </a:r>
            <a:endParaRPr lang="en-US" altLang="zh-CN" sz="28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②In which of the following publications would this passage </a:t>
            </a:r>
            <a:r>
              <a:rPr lang="en-US" altLang="zh-CN" sz="2800" dirty="0">
                <a:solidFill>
                  <a:srgbClr val="0070C0"/>
                </a:solidFill>
                <a:cs typeface="Times New Roman" panose="02020603050405020304" pitchFamily="18" charset="0"/>
              </a:rPr>
              <a:t>most likely be found</a:t>
            </a:r>
            <a:r>
              <a:rPr lang="en-US" altLang="zh-CN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?</a:t>
            </a:r>
            <a:endParaRPr lang="en-US" altLang="zh-CN" sz="28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③The passage is probably taken out of</a:t>
            </a:r>
            <a:r>
              <a:rPr lang="zh-CN" altLang="en-US" sz="2800" u="sng" dirty="0">
                <a:solidFill>
                  <a:srgbClr val="000000"/>
                </a:solidFill>
                <a:cs typeface="Times New Roman" panose="02020603050405020304" pitchFamily="18" charset="0"/>
              </a:rPr>
              <a:t>　　　</a:t>
            </a:r>
            <a:r>
              <a:rPr lang="en-US" altLang="zh-CN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  <a:endParaRPr lang="en-US" altLang="zh-CN" sz="28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④Where does this text probably come from?</a:t>
            </a:r>
            <a:endParaRPr lang="en-US" altLang="zh-CN" sz="28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800" dirty="0">
                <a:solidFill>
                  <a:srgbClr val="000000"/>
                </a:solidFill>
                <a:cs typeface="Times New Roman" panose="02020603050405020304" pitchFamily="18" charset="0"/>
              </a:rPr>
              <a:t>⑤Where is the passage most </a:t>
            </a:r>
            <a:r>
              <a:rPr lang="en-US" altLang="zh-CN" sz="2800" dirty="0">
                <a:solidFill>
                  <a:srgbClr val="0070C0"/>
                </a:solidFill>
                <a:cs typeface="Times New Roman" panose="02020603050405020304" pitchFamily="18" charset="0"/>
              </a:rPr>
              <a:t>likely from</a:t>
            </a:r>
            <a:r>
              <a:rPr lang="en-US" altLang="zh-CN" sz="28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?</a:t>
            </a:r>
            <a:endParaRPr lang="en-US" altLang="zh-CN" sz="2800" dirty="0" smtClean="0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TAG_VERSION" val="1.0"/>
  <p:tag name="KSO_WM_TEMPLATE_CATEGORY" val="custom"/>
  <p:tag name="KSO_WM_TEMPLATE_INDEX" val="20184553"/>
</p:tagLst>
</file>

<file path=ppt/tags/tag2.xml><?xml version="1.0" encoding="utf-8"?>
<p:tagLst xmlns:p="http://schemas.openxmlformats.org/presentationml/2006/main">
  <p:tag name="KSO_WM_TAG_VERSION" val="1.0"/>
  <p:tag name="KSO_WM_TEMPLATE_CATEGORY" val="custom"/>
  <p:tag name="KSO_WM_TEMPLATE_INDEX" val="20184553"/>
</p:tagLst>
</file>

<file path=ppt/tags/tag3.xml><?xml version="1.0" encoding="utf-8"?>
<p:tagLst xmlns:p="http://schemas.openxmlformats.org/presentationml/2006/main"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BEAUTIFY_FLAG" val="#wm#"/>
  <p:tag name="KSO_WM_TAG_VERSION" val="1.0"/>
  <p:tag name="KSO_WM_TEMPLATE_INDEX" val="20184553"/>
  <p:tag name="KSO_WM_TEMPLATE_CATEGORY" val="custom"/>
  <p:tag name="KSO_WM_TEMPLATE_THUMBS_INDEX" val="1、6、10、14、20、26、27、28、29、31"/>
</p:tagLst>
</file>

<file path=ppt/theme/theme1.xml><?xml version="1.0" encoding="utf-8"?>
<a:theme xmlns:a="http://schemas.openxmlformats.org/drawingml/2006/main" name="Office 主题">
  <a:themeElements>
    <a:clrScheme name="自定义 21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罗马雅黑">
      <a:majorFont>
        <a:latin typeface="Times New Roman"/>
        <a:ea typeface="微软雅黑"/>
        <a:cs typeface=""/>
      </a:majorFont>
      <a:minorFont>
        <a:latin typeface="Times New Roman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1902</Words>
  <Application>WPS 演示</Application>
  <PresentationFormat>宽屏</PresentationFormat>
  <Paragraphs>64</Paragraphs>
  <Slides>8</Slides>
  <Notes>31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8</vt:i4>
      </vt:variant>
    </vt:vector>
  </HeadingPairs>
  <TitlesOfParts>
    <vt:vector size="18" baseType="lpstr">
      <vt:lpstr>Arial</vt:lpstr>
      <vt:lpstr>宋体</vt:lpstr>
      <vt:lpstr>Wingdings</vt:lpstr>
      <vt:lpstr>黑体</vt:lpstr>
      <vt:lpstr>Times New Roman</vt:lpstr>
      <vt:lpstr>微软雅黑</vt:lpstr>
      <vt:lpstr>Arial Unicode MS</vt:lpstr>
      <vt:lpstr>Calibri</vt:lpstr>
      <vt:lpstr>Office 主题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寒雪无痕</cp:lastModifiedBy>
  <cp:revision>6</cp:revision>
  <dcterms:created xsi:type="dcterms:W3CDTF">2018-03-01T02:03:00Z</dcterms:created>
  <dcterms:modified xsi:type="dcterms:W3CDTF">2018-08-20T08:48:36Z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2052-10.1.0.7520</vt:lpwstr>
  </property>
</Properties>
</file>