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7"/>
  </p:notesMasterIdLst>
  <p:handoutMasterIdLst>
    <p:handoutMasterId r:id="rId47"/>
  </p:handoutMasterIdLst>
  <p:sldIdLst>
    <p:sldId id="502" r:id="rId6"/>
    <p:sldId id="256" r:id="rId8"/>
    <p:sldId id="423" r:id="rId9"/>
    <p:sldId id="465" r:id="rId10"/>
    <p:sldId id="466" r:id="rId11"/>
    <p:sldId id="467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70" r:id="rId21"/>
    <p:sldId id="471" r:id="rId22"/>
    <p:sldId id="468" r:id="rId23"/>
    <p:sldId id="469" r:id="rId24"/>
    <p:sldId id="436" r:id="rId25"/>
    <p:sldId id="474" r:id="rId26"/>
    <p:sldId id="437" r:id="rId27"/>
    <p:sldId id="440" r:id="rId28"/>
    <p:sldId id="441" r:id="rId29"/>
    <p:sldId id="443" r:id="rId30"/>
    <p:sldId id="444" r:id="rId31"/>
    <p:sldId id="448" r:id="rId32"/>
    <p:sldId id="461" r:id="rId33"/>
    <p:sldId id="473" r:id="rId34"/>
    <p:sldId id="462" r:id="rId35"/>
    <p:sldId id="463" r:id="rId36"/>
    <p:sldId id="452" r:id="rId37"/>
    <p:sldId id="454" r:id="rId38"/>
    <p:sldId id="455" r:id="rId39"/>
    <p:sldId id="379" r:id="rId40"/>
    <p:sldId id="479" r:id="rId41"/>
    <p:sldId id="475" r:id="rId42"/>
    <p:sldId id="476" r:id="rId43"/>
    <p:sldId id="477" r:id="rId44"/>
    <p:sldId id="478" r:id="rId45"/>
    <p:sldId id="480" r:id="rId4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60"/>
  </p:normalViewPr>
  <p:slideViewPr>
    <p:cSldViewPr>
      <p:cViewPr varScale="1">
        <p:scale>
          <a:sx n="46" d="100"/>
          <a:sy n="46" d="100"/>
        </p:scale>
        <p:origin x="-7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50" Type="http://schemas.openxmlformats.org/officeDocument/2006/relationships/tableStyles" Target="tableStyles.xml"/><Relationship Id="rId5" Type="http://schemas.openxmlformats.org/officeDocument/2006/relationships/slideMaster" Target="slideMasters/slideMaster4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handoutMaster" Target="handoutMasters/handoutMaster1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0" Type="http://schemas.openxmlformats.org/officeDocument/2006/relationships/slide" Target="slides/slide34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7BE6176-8DD9-42C8-AD6D-300D830EFA6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英语学习辅导报 出品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546D5BB-3373-4BB2-9305-567EE916B8DB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904E139-A6B6-40B4-8079-2E4FACC59C67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英语学习辅导报 出品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083C213-1A3E-4E81-A20E-2C4BD887753E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微软雅黑" panose="020B0503020204020204" charset="-122"/>
              </a:rPr>
            </a:fld>
            <a:endParaRPr lang="zh-CN" altLang="en-US" sz="1200">
              <a:latin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CD3AE5B-6C03-49FB-ACB8-173FDB17FB89}" type="slidenum">
              <a:rPr lang="zh-CN" altLang="en-US">
                <a:latin typeface="Calibri" panose="020F0502020204030204" pitchFamily="34" charset="0"/>
              </a:rPr>
            </a:fld>
            <a:endParaRPr lang="en-US" altLang="zh-CN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48A88-0EC0-4D4C-BAB9-184C0E6198D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0C7AC-6077-40FC-AF2D-D4E2A1CE19A7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73F5F-6BFF-4237-AAFA-64F9FDB992B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6C732-8CB5-4DFE-B2C2-3DFBC52B823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541A-4017-4681-84BE-7408D4EA308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25A4F-1480-445A-88EA-5A4983392F62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239C9-6B2B-4CF9-B6BB-C7CC401E33F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DD85B-6D2C-452D-A1F7-1597EE6DD4A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5E7C1-5591-4E44-87B8-6A505E2B090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F1B90-8777-48D7-8C0E-1B296DFA4D5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46448-F3F2-4A8F-8A46-559A8F6BA1A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31C84-D5E2-4331-9CE8-C9599907BEE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0F5CD-11AB-4029-99B9-9213787E085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D1BC1-B995-42FF-B415-B62B8FEF2EF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49DDA-C848-4BD6-8EEE-7549BC16690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B3F8A-9E29-4680-9CBF-ED1BE367BDA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92A89-DE45-4BF3-9EE2-D68332704F4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B52-6638-44AC-88E7-4C19F3CD865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FE6CE-607B-40E7-8E0D-CD60748C584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840D9-100A-48CF-B4C3-CDF04CA503E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880E2-CFCC-4A33-9EF7-B2D0AE7036F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4F13B-2FAF-481E-8356-3B53FDB2388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80B69-BA8E-45BD-AFF1-5F32C2E25BD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0CB3A-D79D-4C6E-B645-53F976B6DCB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AE76C-0139-497B-A968-B7D961487E7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D26C9-C17D-46CF-A03C-3E74EDB64A6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D0390-93DF-4236-8E64-1958E16D0B6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0F345-217A-4AC9-8C91-550BE34A6F68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B8D2E-B58A-4BB1-B90A-42AC5CD3083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34461-3C7B-4BF3-87CA-DFBBE589C9C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2C000-904A-4FB8-BFF1-A20BE75A427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22B82-1D71-477F-B854-319E997BAFA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62644-8F1E-4D9A-A818-BD1759D37C1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574A-0C4A-41A6-B5CE-5528FCF2CD1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F3E83-8FFB-473E-B982-B82D30C96C4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70F4-2783-4879-AB71-C231FB009635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3558C-F0E8-4812-BAF8-C497D61BF32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6D6FC-E223-472F-B92E-8D0EAD59511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11375-724E-4492-9FAC-3AEBCBB15731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3981A-E474-46D0-88F4-576C33B0554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E1115-97D5-44DF-BFA1-9FE4B7153F6D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332C6-C2E4-4426-B9F8-26F22DE3534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B727E-9010-48D6-953A-CD5BD5166E0F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70459-8210-48A3-815B-B4A7E0BCBC1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372EB-8854-4D26-A1BB-DA8BFE8D44E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endParaRPr lang="zh-CN" altLang="en-US" smtClean="0"/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71323C1-63EB-48E9-98EF-8D2BFAD593B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12B1B34-FFAB-477F-BD02-D370F3ACB91C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endParaRPr lang="zh-CN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0BAF882C-9DBC-49EC-A2A5-452E3A6F0A49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endParaRPr lang="zh-CN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16E1FA15-51BB-442E-AAB8-FB6A02FF96CE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20675"/>
            <a:ext cx="74676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spAutoFit/>
          </a:bodyPr>
          <a:lstStyle/>
          <a:p>
            <a:pPr lvl="0"/>
            <a:endParaRPr lang="zh-CN" altLang="en-US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</a:p>
          <a:p>
            <a:pPr lvl="1"/>
          </a:p>
          <a:p>
            <a:pPr lvl="2"/>
          </a:p>
          <a:p>
            <a:pPr lvl="3"/>
          </a:p>
          <a:p>
            <a:pPr lvl="4"/>
            <a:endParaRPr lang="zh-CN" altLang="en-US" smtClean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228600" y="6248400"/>
            <a:ext cx="16002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2209800" y="6248400"/>
            <a:ext cx="35052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248400" y="6248400"/>
            <a:ext cx="1524000" cy="45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A04A99B1-A0B9-4ABB-A947-748842D1EFCC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6.GIF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7.GIF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&#24191;&#21578;&#27468;&#26354;&#27427;&#36175;lmnt-juliet.asf" TargetMode="Externa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9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1.GIF"/><Relationship Id="rId1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0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3.GIF"/><Relationship Id="rId1" Type="http://schemas.openxmlformats.org/officeDocument/2006/relationships/image" Target="../media/image1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image" Target="../media/image14.wmf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5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jpeg"/><Relationship Id="rId1" Type="http://schemas.openxmlformats.org/officeDocument/2006/relationships/hyperlink" Target="http://images.google.com/imgres?imgurl=http://www.thebeacongroup.ca/uploaded_images/sale-715592.gif&amp;imgrefurl=http://thebeacongroup.ca/tbgnow.html&amp;h=162&amp;w=187&amp;sz=6&amp;tbnid=Y65TzQWe4ifU2M:&amp;tbnh=84&amp;tbnw=97&amp;hl=zh-CN&amp;start=27&amp;prev=/images%3Fq%3D%2Bsale%26start%3D20%26svnum%3D10%26hl%3Dzh-CN%26lr%3D%26newwindow%3D1%26sa%3D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4.GIF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5.GIF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44" y="2797969"/>
            <a:ext cx="8139113" cy="675085"/>
          </a:xfrm>
        </p:spPr>
        <p:txBody>
          <a:bodyPr lIns="76200" tIns="28575" rIns="19050" bIns="28575" anchor="t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050" b="0" i="0" u="none" strike="noStrike" kern="1200" cap="none" spc="600" normalizeH="0" baseline="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</a:rPr>
              <a:t>高中英语课件</a:t>
            </a:r>
            <a:endParaRPr kumimoji="0" lang="zh-CN" altLang="en-US" sz="4050" b="0" i="0" u="none" strike="noStrike" kern="1200" cap="none" spc="600" normalizeH="0" baseline="0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8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44" y="3531394"/>
            <a:ext cx="8139113" cy="713185"/>
          </a:xfrm>
        </p:spPr>
        <p:txBody>
          <a:bodyPr vert="horz" lIns="76200" tIns="28575" rIns="57150" bIns="28575" anchor="t">
            <a:noAutofit/>
          </a:bodyPr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200" b="1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rPr>
              <a:t>madeofcanruohanxing</a:t>
            </a:r>
            <a:endParaRPr kumimoji="0" lang="en-US" altLang="zh-CN" sz="1200" b="1" i="0" u="none" strike="noStrike" kern="1200" cap="none" spc="150" normalizeH="0" baseline="0" noProof="1">
              <a:solidFill>
                <a:schemeClr val="tx1"/>
              </a:solidFill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857375" y="549275"/>
            <a:ext cx="5789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j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395288" y="3429000"/>
            <a:ext cx="688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+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l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643063" y="1309688"/>
            <a:ext cx="223202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r>
              <a:rPr lang="en-US" altLang="zh-CN" sz="2800" b="1">
                <a:solidFill>
                  <a:srgbClr val="FF0000"/>
                </a:solidFill>
              </a:rPr>
              <a:t>r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o</a:t>
            </a:r>
            <a:r>
              <a:rPr lang="en-US" altLang="zh-CN" sz="2800" b="1">
                <a:solidFill>
                  <a:srgbClr val="FF0000"/>
                </a:solidFill>
              </a:rPr>
              <a:t>m</a:t>
            </a:r>
            <a:r>
              <a:rPr lang="en-US" altLang="zh-CN" sz="2800" b="1">
                <a:solidFill>
                  <a:srgbClr val="FF0000"/>
                </a:solidFill>
              </a:rPr>
              <a:t>m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r>
              <a:rPr lang="en-US" altLang="zh-CN" sz="2800" b="1">
                <a:solidFill>
                  <a:srgbClr val="FF0000"/>
                </a:solidFill>
              </a:rPr>
              <a:t>r</a:t>
            </a: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f</a:t>
            </a:r>
            <a:r>
              <a:rPr lang="en-US" altLang="zh-CN" sz="2800" b="1">
                <a:solidFill>
                  <a:srgbClr val="FF0000"/>
                </a:solidFill>
              </a:rPr>
              <a:t>u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o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n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o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o</a:t>
            </a:r>
            <a:r>
              <a:rPr lang="en-US" altLang="zh-CN" sz="2800" b="1">
                <a:solidFill>
                  <a:srgbClr val="FF0000"/>
                </a:solidFill>
              </a:rPr>
              <a:t>f</a:t>
            </a:r>
            <a:r>
              <a:rPr lang="en-US" altLang="zh-CN" sz="2800" b="1">
                <a:solidFill>
                  <a:srgbClr val="FF0000"/>
                </a:solidFill>
              </a:rPr>
              <a:t>f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r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u</a:t>
            </a:r>
            <a:r>
              <a:rPr lang="en-US" altLang="zh-CN" sz="2800" b="1">
                <a:solidFill>
                  <a:srgbClr val="FF0000"/>
                </a:solidFill>
              </a:rPr>
              <a:t>l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u</a:t>
            </a:r>
            <a:r>
              <a:rPr lang="en-US" altLang="zh-CN" sz="2800" b="1">
                <a:solidFill>
                  <a:srgbClr val="FF0000"/>
                </a:solidFill>
              </a:rPr>
              <a:t>r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endParaRPr lang="en-US" altLang="zh-CN" sz="2800" b="1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</a:rPr>
              <a:t>o</a:t>
            </a:r>
            <a:r>
              <a:rPr lang="en-US" altLang="zh-CN" sz="2800" b="1">
                <a:solidFill>
                  <a:srgbClr val="FF0000"/>
                </a:solidFill>
              </a:rPr>
              <a:t>r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g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929188" y="4165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>
              <a:solidFill>
                <a:srgbClr val="006600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929188" y="1587500"/>
            <a:ext cx="1352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929188" y="2184400"/>
            <a:ext cx="2162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m</a:t>
            </a:r>
            <a:r>
              <a:rPr lang="en-US" altLang="zh-CN" sz="2800" b="1">
                <a:solidFill>
                  <a:srgbClr val="006600"/>
                </a:solidFill>
              </a:rPr>
              <a:t>m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000625" y="2884488"/>
            <a:ext cx="1885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f</a:t>
            </a:r>
            <a:r>
              <a:rPr lang="en-US" altLang="zh-CN" sz="2800" b="1">
                <a:solidFill>
                  <a:srgbClr val="006600"/>
                </a:solidFill>
              </a:rPr>
              <a:t>u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000625" y="3532188"/>
            <a:ext cx="1549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000625" y="4108450"/>
            <a:ext cx="1331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f</a:t>
            </a:r>
            <a:r>
              <a:rPr lang="en-US" altLang="zh-CN" sz="2800" b="1">
                <a:solidFill>
                  <a:srgbClr val="006600"/>
                </a:solidFill>
              </a:rPr>
              <a:t>f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072063" y="4756150"/>
            <a:ext cx="1114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072063" y="5476875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u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u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072063" y="6124575"/>
            <a:ext cx="1468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g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pic>
        <p:nvPicPr>
          <p:cNvPr id="25614" name="Picture 15" descr="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666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45" grpId="0"/>
      <p:bldP spid="14346" grpId="0"/>
      <p:bldP spid="14347" grpId="0"/>
      <p:bldP spid="14348" grpId="0"/>
      <p:bldP spid="14349" grpId="0"/>
      <p:bldP spid="143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857375" y="714375"/>
            <a:ext cx="5789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a</a:t>
            </a:r>
            <a:r>
              <a:rPr lang="en-US" altLang="zh-CN" sz="3200" b="1">
                <a:solidFill>
                  <a:srgbClr val="C00000"/>
                </a:solidFill>
              </a:rPr>
              <a:t>d</a:t>
            </a:r>
            <a:r>
              <a:rPr lang="en-US" altLang="zh-CN" sz="3200" b="1">
                <a:solidFill>
                  <a:srgbClr val="C00000"/>
                </a:solidFill>
              </a:rPr>
              <a:t>j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c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i</a:t>
            </a:r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endParaRPr lang="en-US" altLang="zh-CN" sz="3200" b="1">
              <a:solidFill>
                <a:srgbClr val="C00000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95288" y="3429000"/>
            <a:ext cx="1025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979613" y="1484313"/>
            <a:ext cx="2232025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800" b="1"/>
              <a:t>d</a:t>
            </a:r>
            <a:r>
              <a:rPr lang="en-US" altLang="zh-CN" sz="2800" b="1"/>
              <a:t>a</a:t>
            </a:r>
            <a:r>
              <a:rPr lang="en-US" altLang="zh-CN" sz="2800" b="1"/>
              <a:t>n</a:t>
            </a:r>
            <a:r>
              <a:rPr lang="en-US" altLang="zh-CN" sz="2800" b="1"/>
              <a:t>g</a:t>
            </a:r>
            <a:r>
              <a:rPr lang="en-US" altLang="zh-CN" sz="2800" b="1"/>
              <a:t>e</a:t>
            </a:r>
            <a:r>
              <a:rPr lang="en-US" altLang="zh-CN" sz="2800" b="1"/>
              <a:t>r</a:t>
            </a:r>
            <a:endParaRPr lang="en-US" altLang="zh-CN" sz="2800" b="1"/>
          </a:p>
          <a:p>
            <a:pPr eaLnBrk="1" hangingPunct="1">
              <a:lnSpc>
                <a:spcPct val="200000"/>
              </a:lnSpc>
            </a:pPr>
            <a:r>
              <a:rPr lang="en-US" altLang="zh-CN" sz="2800" b="1"/>
              <a:t>p</a:t>
            </a:r>
            <a:r>
              <a:rPr lang="en-US" altLang="zh-CN" sz="2800" b="1"/>
              <a:t>o</a:t>
            </a:r>
            <a:r>
              <a:rPr lang="en-US" altLang="zh-CN" sz="2800" b="1"/>
              <a:t>i</a:t>
            </a:r>
            <a:r>
              <a:rPr lang="en-US" altLang="zh-CN" sz="2800" b="1"/>
              <a:t>s</a:t>
            </a:r>
            <a:r>
              <a:rPr lang="en-US" altLang="zh-CN" sz="2800" b="1"/>
              <a:t>o</a:t>
            </a:r>
            <a:r>
              <a:rPr lang="en-US" altLang="zh-CN" sz="2800" b="1"/>
              <a:t>n</a:t>
            </a:r>
            <a:endParaRPr lang="en-US" altLang="zh-CN" sz="2800" b="1"/>
          </a:p>
          <a:p>
            <a:pPr eaLnBrk="1" hangingPunct="1">
              <a:lnSpc>
                <a:spcPct val="200000"/>
              </a:lnSpc>
            </a:pPr>
            <a:r>
              <a:rPr lang="en-US" altLang="zh-CN" sz="2800" b="1"/>
              <a:t>f</a:t>
            </a:r>
            <a:r>
              <a:rPr lang="en-US" altLang="zh-CN" sz="2800" b="1"/>
              <a:t>a</a:t>
            </a:r>
            <a:r>
              <a:rPr lang="en-US" altLang="zh-CN" sz="2800" b="1"/>
              <a:t>m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200000"/>
              </a:lnSpc>
            </a:pPr>
            <a:r>
              <a:rPr lang="en-US" altLang="zh-CN" sz="2800" b="1"/>
              <a:t>a</a:t>
            </a:r>
            <a:r>
              <a:rPr lang="en-US" altLang="zh-CN" sz="2800" b="1"/>
              <a:t>d</a:t>
            </a:r>
            <a:r>
              <a:rPr lang="en-US" altLang="zh-CN" sz="2800" b="1"/>
              <a:t>v</a:t>
            </a:r>
            <a:r>
              <a:rPr lang="en-US" altLang="zh-CN" sz="2800" b="1"/>
              <a:t>e</a:t>
            </a:r>
            <a:r>
              <a:rPr lang="en-US" altLang="zh-CN" sz="2800" b="1"/>
              <a:t>n</a:t>
            </a:r>
            <a:r>
              <a:rPr lang="en-US" altLang="zh-CN" sz="2800" b="1"/>
              <a:t>t</a:t>
            </a:r>
            <a:r>
              <a:rPr lang="en-US" altLang="zh-CN" sz="2800" b="1"/>
              <a:t>u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endParaRPr lang="en-US" altLang="zh-CN" sz="2800" b="1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573713" y="41116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429250" y="1749425"/>
            <a:ext cx="22574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g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429250" y="2614613"/>
            <a:ext cx="2233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p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500688" y="3449638"/>
            <a:ext cx="16271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m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357813" y="4313238"/>
            <a:ext cx="2617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pic>
        <p:nvPicPr>
          <p:cNvPr id="26635" name="Picture 16" descr="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utoUpdateAnimBg="0"/>
      <p:bldP spid="15370" grpId="0" autoUpdateAnimBg="0"/>
      <p:bldP spid="1537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1714500" y="642938"/>
            <a:ext cx="5789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a</a:t>
            </a:r>
            <a:r>
              <a:rPr lang="en-US" altLang="zh-CN" sz="3200" b="1">
                <a:solidFill>
                  <a:srgbClr val="C00000"/>
                </a:solidFill>
              </a:rPr>
              <a:t>d</a:t>
            </a:r>
            <a:r>
              <a:rPr lang="en-US" altLang="zh-CN" sz="3200" b="1">
                <a:solidFill>
                  <a:srgbClr val="C00000"/>
                </a:solidFill>
              </a:rPr>
              <a:t>j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c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i</a:t>
            </a:r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endParaRPr lang="en-US" altLang="zh-CN" sz="3200" b="1">
              <a:solidFill>
                <a:srgbClr val="C00000"/>
              </a:solidFill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395288" y="3429000"/>
            <a:ext cx="827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f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l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979613" y="1420813"/>
            <a:ext cx="2232025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h</a:t>
            </a:r>
            <a:r>
              <a:rPr lang="en-US" altLang="zh-CN" sz="2800" b="1"/>
              <a:t>e</a:t>
            </a:r>
            <a:r>
              <a:rPr lang="en-US" altLang="zh-CN" sz="2800" b="1"/>
              <a:t>l</a:t>
            </a:r>
            <a:r>
              <a:rPr lang="en-US" altLang="zh-CN" sz="2800" b="1"/>
              <a:t>p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u</a:t>
            </a:r>
            <a:r>
              <a:rPr lang="en-US" altLang="zh-CN" sz="2800" b="1"/>
              <a:t>s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s</a:t>
            </a:r>
            <a:r>
              <a:rPr lang="en-US" altLang="zh-CN" sz="2800" b="1"/>
              <a:t>u</a:t>
            </a:r>
            <a:r>
              <a:rPr lang="en-US" altLang="zh-CN" sz="2800" b="1"/>
              <a:t>c</a:t>
            </a:r>
            <a:r>
              <a:rPr lang="en-US" altLang="zh-CN" sz="2800" b="1"/>
              <a:t>c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s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h</a:t>
            </a:r>
            <a:r>
              <a:rPr lang="en-US" altLang="zh-CN" sz="2800" b="1"/>
              <a:t>o</a:t>
            </a:r>
            <a:r>
              <a:rPr lang="en-US" altLang="zh-CN" sz="2800" b="1"/>
              <a:t>p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b</a:t>
            </a:r>
            <a:r>
              <a:rPr lang="en-US" altLang="zh-CN" sz="2800" b="1"/>
              <a:t>e</a:t>
            </a:r>
            <a:r>
              <a:rPr lang="en-US" altLang="zh-CN" sz="2800" b="1"/>
              <a:t>a</a:t>
            </a:r>
            <a:r>
              <a:rPr lang="en-US" altLang="zh-CN" sz="2800" b="1"/>
              <a:t>u</a:t>
            </a:r>
            <a:r>
              <a:rPr lang="en-US" altLang="zh-CN" sz="2800" b="1"/>
              <a:t>t</a:t>
            </a:r>
            <a:r>
              <a:rPr lang="en-US" altLang="zh-CN" sz="2800" b="1"/>
              <a:t>y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p</a:t>
            </a:r>
            <a:r>
              <a:rPr lang="en-US" altLang="zh-CN" sz="2800" b="1"/>
              <a:t>e</a:t>
            </a:r>
            <a:r>
              <a:rPr lang="en-US" altLang="zh-CN" sz="2800" b="1"/>
              <a:t>a</a:t>
            </a:r>
            <a:r>
              <a:rPr lang="en-US" altLang="zh-CN" sz="2800" b="1"/>
              <a:t>c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p</a:t>
            </a:r>
            <a:r>
              <a:rPr lang="en-US" altLang="zh-CN" sz="2800" b="1"/>
              <a:t>a</a:t>
            </a:r>
            <a:r>
              <a:rPr lang="en-US" altLang="zh-CN" sz="2800" b="1"/>
              <a:t>i</a:t>
            </a:r>
            <a:r>
              <a:rPr lang="en-US" altLang="zh-CN" sz="2800" b="1"/>
              <a:t>n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c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endParaRPr lang="en-US" altLang="zh-CN" sz="2800" b="1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6300788" y="4062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443663" y="1576388"/>
            <a:ext cx="13509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443663" y="2152650"/>
            <a:ext cx="1233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372225" y="2873375"/>
            <a:ext cx="2027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c</a:t>
            </a:r>
            <a:r>
              <a:rPr lang="en-US" altLang="zh-CN" sz="2800" b="1">
                <a:solidFill>
                  <a:srgbClr val="0000FF"/>
                </a:solidFill>
              </a:rPr>
              <a:t>c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372225" y="3500438"/>
            <a:ext cx="1470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372225" y="4149725"/>
            <a:ext cx="16684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b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6372225" y="4868863"/>
            <a:ext cx="16303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c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6443663" y="5516563"/>
            <a:ext cx="13509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516688" y="6092825"/>
            <a:ext cx="1352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FF"/>
                </a:solidFill>
              </a:rPr>
              <a:t>c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3" grpId="0"/>
      <p:bldP spid="16394" grpId="0"/>
      <p:bldP spid="16395" grpId="0"/>
      <p:bldP spid="16396" grpId="0"/>
      <p:bldP spid="16397" grpId="0"/>
      <p:bldP spid="163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1857375" y="214313"/>
            <a:ext cx="5610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r>
              <a:rPr lang="en-US" altLang="zh-CN" sz="3200" b="1"/>
              <a:t>r</a:t>
            </a:r>
            <a:r>
              <a:rPr lang="en-US" altLang="zh-CN" sz="3200" b="1"/>
              <a:t>b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-</a:t>
            </a:r>
            <a:r>
              <a:rPr lang="en-US" altLang="zh-CN" sz="3200" b="1"/>
              <a:t>a</a:t>
            </a:r>
            <a:r>
              <a:rPr lang="en-US" altLang="zh-CN" sz="3200" b="1"/>
              <a:t>d</a:t>
            </a:r>
            <a:r>
              <a:rPr lang="en-US" altLang="zh-CN" sz="3200" b="1"/>
              <a:t>j</a:t>
            </a:r>
            <a:r>
              <a:rPr lang="en-US" altLang="zh-CN" sz="3200" b="1"/>
              <a:t>e</a:t>
            </a:r>
            <a:r>
              <a:rPr lang="en-US" altLang="zh-CN" sz="3200" b="1"/>
              <a:t>c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endParaRPr lang="en-US" altLang="zh-CN" sz="3200" b="1"/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250825" y="3284538"/>
            <a:ext cx="14398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979613" y="1196975"/>
            <a:ext cx="2232025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a</a:t>
            </a:r>
            <a:r>
              <a:rPr lang="en-US" altLang="zh-CN" sz="2800" b="1"/>
              <a:t>m</a:t>
            </a:r>
            <a:r>
              <a:rPr lang="en-US" altLang="zh-CN" sz="2800" b="1"/>
              <a:t>a</a:t>
            </a:r>
            <a:r>
              <a:rPr lang="en-US" altLang="zh-CN" sz="2800" b="1"/>
              <a:t>z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i</a:t>
            </a:r>
            <a:r>
              <a:rPr lang="en-US" altLang="zh-CN" sz="2800" b="1"/>
              <a:t>n</a:t>
            </a:r>
            <a:r>
              <a:rPr lang="en-US" altLang="zh-CN" sz="2800" b="1"/>
              <a:t>t</a:t>
            </a:r>
            <a:r>
              <a:rPr lang="en-US" altLang="zh-CN" sz="2800" b="1"/>
              <a:t>e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t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s</a:t>
            </a:r>
            <a:r>
              <a:rPr lang="en-US" altLang="zh-CN" sz="2800" b="1"/>
              <a:t>u</a:t>
            </a:r>
            <a:r>
              <a:rPr lang="en-US" altLang="zh-CN" sz="2800" b="1"/>
              <a:t>r</a:t>
            </a:r>
            <a:r>
              <a:rPr lang="en-US" altLang="zh-CN" sz="2800" b="1"/>
              <a:t>p</a:t>
            </a:r>
            <a:r>
              <a:rPr lang="en-US" altLang="zh-CN" sz="2800" b="1"/>
              <a:t>r</a:t>
            </a:r>
            <a:r>
              <a:rPr lang="en-US" altLang="zh-CN" sz="2800" b="1"/>
              <a:t>i</a:t>
            </a:r>
            <a:r>
              <a:rPr lang="en-US" altLang="zh-CN" sz="2800" b="1"/>
              <a:t>s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e</a:t>
            </a:r>
            <a:r>
              <a:rPr lang="en-US" altLang="zh-CN" sz="2800" b="1"/>
              <a:t>x</a:t>
            </a:r>
            <a:r>
              <a:rPr lang="en-US" altLang="zh-CN" sz="2800" b="1"/>
              <a:t>c</a:t>
            </a:r>
            <a:r>
              <a:rPr lang="en-US" altLang="zh-CN" sz="2800" b="1"/>
              <a:t>i</a:t>
            </a:r>
            <a:r>
              <a:rPr lang="en-US" altLang="zh-CN" sz="2800" b="1"/>
              <a:t>t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e</a:t>
            </a:r>
            <a:r>
              <a:rPr lang="en-US" altLang="zh-CN" sz="2800" b="1"/>
              <a:t>n</a:t>
            </a:r>
            <a:r>
              <a:rPr lang="en-US" altLang="zh-CN" sz="2800" b="1"/>
              <a:t>c</a:t>
            </a:r>
            <a:r>
              <a:rPr lang="en-US" altLang="zh-CN" sz="2800" b="1"/>
              <a:t>o</a:t>
            </a:r>
            <a:r>
              <a:rPr lang="en-US" altLang="zh-CN" sz="2800" b="1"/>
              <a:t>u</a:t>
            </a:r>
            <a:r>
              <a:rPr lang="en-US" altLang="zh-CN" sz="2800" b="1"/>
              <a:t>r</a:t>
            </a:r>
            <a:r>
              <a:rPr lang="en-US" altLang="zh-CN" sz="2800" b="1"/>
              <a:t>a</a:t>
            </a:r>
            <a:r>
              <a:rPr lang="en-US" altLang="zh-CN" sz="2800" b="1"/>
              <a:t>g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b</a:t>
            </a:r>
            <a:r>
              <a:rPr lang="en-US" altLang="zh-CN" sz="2800" b="1"/>
              <a:t>o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d</a:t>
            </a:r>
            <a:r>
              <a:rPr lang="en-US" altLang="zh-CN" sz="2800" b="1"/>
              <a:t>i</a:t>
            </a: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p</a:t>
            </a:r>
            <a:r>
              <a:rPr lang="en-US" altLang="zh-CN" sz="2800" b="1"/>
              <a:t>p</a:t>
            </a:r>
            <a:r>
              <a:rPr lang="en-US" altLang="zh-CN" sz="2800" b="1"/>
              <a:t>o</a:t>
            </a:r>
            <a:r>
              <a:rPr lang="en-US" altLang="zh-CN" sz="2800" b="1"/>
              <a:t>i</a:t>
            </a:r>
            <a:r>
              <a:rPr lang="en-US" altLang="zh-CN" sz="2800" b="1"/>
              <a:t>n</a:t>
            </a:r>
            <a:r>
              <a:rPr lang="en-US" altLang="zh-CN" sz="2800" b="1"/>
              <a:t>t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p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a</a:t>
            </a:r>
            <a:r>
              <a:rPr lang="en-US" altLang="zh-CN" sz="2800" b="1"/>
              <a:t>s</a:t>
            </a:r>
            <a:r>
              <a:rPr lang="en-US" altLang="zh-CN" sz="2800" b="1"/>
              <a:t>e</a:t>
            </a:r>
            <a:endParaRPr lang="en-US" altLang="zh-CN" sz="2800" b="1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6300788" y="4062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>
              <a:solidFill>
                <a:srgbClr val="C00000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003800" y="1341438"/>
            <a:ext cx="3013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m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z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m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z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03800" y="1989138"/>
            <a:ext cx="3806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076825" y="2636838"/>
            <a:ext cx="3644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148263" y="3284538"/>
            <a:ext cx="2857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x</a:t>
            </a:r>
            <a:r>
              <a:rPr lang="en-US" altLang="zh-CN" sz="2800" b="1">
                <a:solidFill>
                  <a:srgbClr val="C00000"/>
                </a:solidFill>
              </a:rPr>
              <a:t>c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x</a:t>
            </a:r>
            <a:r>
              <a:rPr lang="en-US" altLang="zh-CN" sz="2800" b="1">
                <a:solidFill>
                  <a:srgbClr val="C00000"/>
                </a:solidFill>
              </a:rPr>
              <a:t>c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705350" y="3933825"/>
            <a:ext cx="443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c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c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u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435600" y="4508500"/>
            <a:ext cx="2378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b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b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r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311650" y="5157788"/>
            <a:ext cx="4832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d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o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t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219700" y="5805488"/>
            <a:ext cx="3054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l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n</a:t>
            </a:r>
            <a:r>
              <a:rPr lang="en-US" altLang="zh-CN" sz="2800" b="1">
                <a:solidFill>
                  <a:srgbClr val="C00000"/>
                </a:solidFill>
              </a:rPr>
              <a:t>g</a:t>
            </a:r>
            <a:r>
              <a:rPr lang="en-US" altLang="zh-CN" sz="2800" b="1">
                <a:solidFill>
                  <a:srgbClr val="C00000"/>
                </a:solidFill>
              </a:rPr>
              <a:t>/</a:t>
            </a:r>
            <a:r>
              <a:rPr lang="en-US" altLang="zh-CN" sz="2800" b="1">
                <a:solidFill>
                  <a:srgbClr val="C00000"/>
                </a:solidFill>
              </a:rPr>
              <a:t>p</a:t>
            </a:r>
            <a:r>
              <a:rPr lang="en-US" altLang="zh-CN" sz="2800" b="1">
                <a:solidFill>
                  <a:srgbClr val="C00000"/>
                </a:solidFill>
              </a:rPr>
              <a:t>l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a</a:t>
            </a:r>
            <a:r>
              <a:rPr lang="en-US" altLang="zh-CN" sz="2800" b="1">
                <a:solidFill>
                  <a:srgbClr val="C00000"/>
                </a:solidFill>
              </a:rPr>
              <a:t>s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r>
              <a:rPr lang="en-US" altLang="zh-CN" sz="2800" b="1">
                <a:solidFill>
                  <a:srgbClr val="C00000"/>
                </a:solidFill>
              </a:rPr>
              <a:t>d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  <p:bldP spid="17417" grpId="0"/>
      <p:bldP spid="17418" grpId="0"/>
      <p:bldP spid="17419" grpId="0"/>
      <p:bldP spid="17420" grpId="0"/>
      <p:bldP spid="17421" grpId="0"/>
      <p:bldP spid="174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2000250" y="500063"/>
            <a:ext cx="5610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r</a:t>
            </a:r>
            <a:r>
              <a:rPr lang="en-US" altLang="zh-CN" sz="3200" b="1">
                <a:solidFill>
                  <a:srgbClr val="C00000"/>
                </a:solidFill>
              </a:rPr>
              <a:t>b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a</a:t>
            </a:r>
            <a:r>
              <a:rPr lang="en-US" altLang="zh-CN" sz="3200" b="1">
                <a:solidFill>
                  <a:srgbClr val="C00000"/>
                </a:solidFill>
              </a:rPr>
              <a:t>d</a:t>
            </a:r>
            <a:r>
              <a:rPr lang="en-US" altLang="zh-CN" sz="3200" b="1">
                <a:solidFill>
                  <a:srgbClr val="C00000"/>
                </a:solidFill>
              </a:rPr>
              <a:t>j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c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i</a:t>
            </a:r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endParaRPr lang="en-US" altLang="zh-CN" sz="3200" b="1">
              <a:solidFill>
                <a:srgbClr val="C00000"/>
              </a:solidFill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250825" y="3284538"/>
            <a:ext cx="8874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v</a:t>
            </a:r>
            <a:r>
              <a:rPr lang="en-US" altLang="zh-CN" sz="2800" b="1">
                <a:solidFill>
                  <a:srgbClr val="C00000"/>
                </a:solidFill>
              </a:rPr>
              <a:t>e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979613" y="1196975"/>
            <a:ext cx="2232025" cy="586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a</a:t>
            </a:r>
            <a:r>
              <a:rPr lang="en-US" altLang="zh-CN" sz="2800" b="1"/>
              <a:t>t</a:t>
            </a:r>
            <a:r>
              <a:rPr lang="en-US" altLang="zh-CN" sz="2800" b="1"/>
              <a:t>t</a:t>
            </a:r>
            <a:r>
              <a:rPr lang="en-US" altLang="zh-CN" sz="2800" b="1"/>
              <a:t>r</a:t>
            </a:r>
            <a:r>
              <a:rPr lang="en-US" altLang="zh-CN" sz="2800" b="1"/>
              <a:t>a</a:t>
            </a:r>
            <a:r>
              <a:rPr lang="en-US" altLang="zh-CN" sz="2800" b="1"/>
              <a:t>c</a:t>
            </a:r>
            <a:r>
              <a:rPr lang="en-US" altLang="zh-CN" sz="2800" b="1"/>
              <a:t>t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a</a:t>
            </a:r>
            <a:r>
              <a:rPr lang="en-US" altLang="zh-CN" sz="2800" b="1"/>
              <a:t>c</a:t>
            </a:r>
            <a:r>
              <a:rPr lang="en-US" altLang="zh-CN" sz="2800" b="1"/>
              <a:t>t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t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k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c</a:t>
            </a:r>
            <a:r>
              <a:rPr lang="en-US" altLang="zh-CN" sz="2800" b="1"/>
              <a:t>o</a:t>
            </a:r>
            <a:r>
              <a:rPr lang="en-US" altLang="zh-CN" sz="2800" b="1"/>
              <a:t>m</a:t>
            </a:r>
            <a:r>
              <a:rPr lang="en-US" altLang="zh-CN" sz="2800" b="1"/>
              <a:t>p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c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r>
              <a:rPr lang="en-US" altLang="zh-CN" sz="2800" b="1"/>
              <a:t>a</a:t>
            </a:r>
            <a:r>
              <a:rPr lang="en-US" altLang="zh-CN" sz="2800" b="1"/>
              <a:t>t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p</a:t>
            </a:r>
            <a:r>
              <a:rPr lang="en-US" altLang="zh-CN" sz="2800" b="1"/>
              <a:t>r</a:t>
            </a:r>
            <a:r>
              <a:rPr lang="en-US" altLang="zh-CN" sz="2800" b="1"/>
              <a:t>o</a:t>
            </a:r>
            <a:r>
              <a:rPr lang="en-US" altLang="zh-CN" sz="2800" b="1"/>
              <a:t>d</a:t>
            </a:r>
            <a:r>
              <a:rPr lang="en-US" altLang="zh-CN" sz="2800" b="1"/>
              <a:t>u</a:t>
            </a:r>
            <a:r>
              <a:rPr lang="en-US" altLang="zh-CN" sz="2800" b="1"/>
              <a:t>c</a:t>
            </a:r>
            <a:r>
              <a:rPr lang="en-US" altLang="zh-CN" sz="2800" b="1"/>
              <a:t>e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r>
              <a:rPr lang="en-US" altLang="zh-CN" sz="2800" b="1"/>
              <a:t>e</a:t>
            </a:r>
            <a:r>
              <a:rPr lang="en-US" altLang="zh-CN" sz="2800" b="1"/>
              <a:t>f</a:t>
            </a:r>
            <a:r>
              <a:rPr lang="en-US" altLang="zh-CN" sz="2800" b="1"/>
              <a:t>f</a:t>
            </a:r>
            <a:r>
              <a:rPr lang="en-US" altLang="zh-CN" sz="2800" b="1"/>
              <a:t>e</a:t>
            </a:r>
            <a:r>
              <a:rPr lang="en-US" altLang="zh-CN" sz="2800" b="1"/>
              <a:t>c</a:t>
            </a:r>
            <a:r>
              <a:rPr lang="en-US" altLang="zh-CN" sz="2800" b="1"/>
              <a:t>t</a:t>
            </a:r>
            <a:r>
              <a:rPr lang="en-US" altLang="zh-CN" sz="2800" b="1"/>
              <a:t>(</a:t>
            </a:r>
            <a:r>
              <a:rPr lang="en-US" altLang="zh-CN" sz="2800" b="1"/>
              <a:t>n</a:t>
            </a:r>
            <a:r>
              <a:rPr lang="en-US" altLang="zh-CN" sz="2800" b="1"/>
              <a:t>.</a:t>
            </a:r>
            <a:r>
              <a:rPr lang="en-US" altLang="zh-CN" sz="2800" b="1"/>
              <a:t>)</a:t>
            </a: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endParaRPr lang="en-US" altLang="zh-CN" sz="2800" b="1"/>
          </a:p>
          <a:p>
            <a:pPr eaLnBrk="1" hangingPunct="1">
              <a:lnSpc>
                <a:spcPct val="150000"/>
              </a:lnSpc>
            </a:pPr>
            <a:endParaRPr lang="en-US" altLang="zh-CN" sz="2800" b="1"/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5646738" y="41005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>
              <a:solidFill>
                <a:srgbClr val="0033CC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286375" y="1379538"/>
            <a:ext cx="17700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357813" y="1954213"/>
            <a:ext cx="11953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357813" y="2674938"/>
            <a:ext cx="1611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l</a:t>
            </a:r>
            <a:r>
              <a:rPr lang="en-US" altLang="zh-CN" sz="2800" b="1">
                <a:solidFill>
                  <a:srgbClr val="0033CC"/>
                </a:solidFill>
              </a:rPr>
              <a:t>k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286375" y="3251200"/>
            <a:ext cx="2163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o</a:t>
            </a:r>
            <a:r>
              <a:rPr lang="en-US" altLang="zh-CN" sz="2800" b="1">
                <a:solidFill>
                  <a:srgbClr val="0033CC"/>
                </a:solidFill>
              </a:rPr>
              <a:t>m</a:t>
            </a:r>
            <a:r>
              <a:rPr lang="en-US" altLang="zh-CN" sz="2800" b="1">
                <a:solidFill>
                  <a:srgbClr val="0033CC"/>
                </a:solidFill>
              </a:rPr>
              <a:t>p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357813" y="3898900"/>
            <a:ext cx="15319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57813" y="4619625"/>
            <a:ext cx="2005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p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o</a:t>
            </a:r>
            <a:r>
              <a:rPr lang="en-US" altLang="zh-CN" sz="2800" b="1">
                <a:solidFill>
                  <a:srgbClr val="0033CC"/>
                </a:solidFill>
              </a:rPr>
              <a:t>d</a:t>
            </a:r>
            <a:r>
              <a:rPr lang="en-US" altLang="zh-CN" sz="2800" b="1">
                <a:solidFill>
                  <a:srgbClr val="0033CC"/>
                </a:solidFill>
              </a:rPr>
              <a:t>u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502275" y="5267325"/>
            <a:ext cx="163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f</a:t>
            </a:r>
            <a:r>
              <a:rPr lang="en-US" altLang="zh-CN" sz="2800" b="1">
                <a:solidFill>
                  <a:srgbClr val="0033CC"/>
                </a:solidFill>
              </a:rPr>
              <a:t>f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v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0" grpId="0"/>
      <p:bldP spid="18441" grpId="0"/>
      <p:bldP spid="18442" grpId="0"/>
      <p:bldP spid="18443" grpId="0"/>
      <p:bldP spid="18444" grpId="0"/>
      <p:bldP spid="184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36" name="Group 124"/>
          <p:cNvGraphicFramePr>
            <a:graphicFrameLocks noGrp="1"/>
          </p:cNvGraphicFramePr>
          <p:nvPr/>
        </p:nvGraphicFramePr>
        <p:xfrm>
          <a:off x="214313" y="685800"/>
          <a:ext cx="8001000" cy="5613400"/>
        </p:xfrm>
        <a:graphic>
          <a:graphicData uri="http://schemas.openxmlformats.org/drawingml/2006/table">
            <a:tbl>
              <a:tblPr/>
              <a:tblGrid>
                <a:gridCol w="4000500"/>
                <a:gridCol w="4000500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z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z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3" name="Line 125"/>
          <p:cNvSpPr>
            <a:spLocks noChangeShapeType="1"/>
          </p:cNvSpPr>
          <p:nvPr/>
        </p:nvSpPr>
        <p:spPr bwMode="auto">
          <a:xfrm>
            <a:off x="5395913" y="99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4" name="Line 126"/>
          <p:cNvSpPr>
            <a:spLocks noChangeShapeType="1"/>
          </p:cNvSpPr>
          <p:nvPr/>
        </p:nvSpPr>
        <p:spPr bwMode="auto">
          <a:xfrm>
            <a:off x="5395913" y="160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5" name="Line 127"/>
          <p:cNvSpPr>
            <a:spLocks noChangeShapeType="1"/>
          </p:cNvSpPr>
          <p:nvPr/>
        </p:nvSpPr>
        <p:spPr bwMode="auto">
          <a:xfrm>
            <a:off x="5395913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6" name="Line 128"/>
          <p:cNvSpPr>
            <a:spLocks noChangeShapeType="1"/>
          </p:cNvSpPr>
          <p:nvPr/>
        </p:nvSpPr>
        <p:spPr bwMode="auto">
          <a:xfrm>
            <a:off x="5395913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7" name="Line 129"/>
          <p:cNvSpPr>
            <a:spLocks noChangeShapeType="1"/>
          </p:cNvSpPr>
          <p:nvPr/>
        </p:nvSpPr>
        <p:spPr bwMode="auto">
          <a:xfrm>
            <a:off x="5395913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8" name="Line 130"/>
          <p:cNvSpPr>
            <a:spLocks noChangeShapeType="1"/>
          </p:cNvSpPr>
          <p:nvPr/>
        </p:nvSpPr>
        <p:spPr bwMode="auto">
          <a:xfrm>
            <a:off x="5395913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39" name="Line 131"/>
          <p:cNvSpPr>
            <a:spLocks noChangeShapeType="1"/>
          </p:cNvSpPr>
          <p:nvPr/>
        </p:nvSpPr>
        <p:spPr bwMode="auto">
          <a:xfrm>
            <a:off x="5395913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40" name="Line 132"/>
          <p:cNvSpPr>
            <a:spLocks noChangeShapeType="1"/>
          </p:cNvSpPr>
          <p:nvPr/>
        </p:nvSpPr>
        <p:spPr bwMode="auto">
          <a:xfrm>
            <a:off x="5395913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741" name="Line 133"/>
          <p:cNvSpPr>
            <a:spLocks noChangeShapeType="1"/>
          </p:cNvSpPr>
          <p:nvPr/>
        </p:nvSpPr>
        <p:spPr bwMode="auto">
          <a:xfrm>
            <a:off x="5395913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3446" name="AutoShape 134"/>
          <p:cNvSpPr>
            <a:spLocks noChangeArrowheads="1"/>
          </p:cNvSpPr>
          <p:nvPr/>
        </p:nvSpPr>
        <p:spPr bwMode="auto">
          <a:xfrm>
            <a:off x="0" y="0"/>
            <a:ext cx="2667000" cy="1676400"/>
          </a:xfrm>
          <a:prstGeom prst="cloudCallout">
            <a:avLst>
              <a:gd name="adj1" fmla="val 22681"/>
              <a:gd name="adj2" fmla="val 72065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 b="1">
                <a:solidFill>
                  <a:schemeClr val="bg1"/>
                </a:solidFill>
              </a:rPr>
              <a:t>C</a:t>
            </a:r>
            <a:r>
              <a:rPr lang="en-US" altLang="zh-CN" sz="2800" b="1">
                <a:solidFill>
                  <a:schemeClr val="bg1"/>
                </a:solidFill>
              </a:rPr>
              <a:t>a</a:t>
            </a:r>
            <a:r>
              <a:rPr lang="en-US" altLang="zh-CN" sz="2800" b="1">
                <a:solidFill>
                  <a:schemeClr val="bg1"/>
                </a:solidFill>
              </a:rPr>
              <a:t>n</a:t>
            </a:r>
            <a:r>
              <a:rPr lang="en-US" altLang="zh-CN" sz="2800" b="1">
                <a:solidFill>
                  <a:schemeClr val="bg1"/>
                </a:solidFill>
              </a:rPr>
              <a:t>y</a:t>
            </a:r>
            <a:r>
              <a:rPr lang="en-US" altLang="zh-CN" sz="2800" b="1">
                <a:solidFill>
                  <a:schemeClr val="bg1"/>
                </a:solidFill>
              </a:rPr>
              <a:t>o</a:t>
            </a:r>
            <a:r>
              <a:rPr lang="en-US" altLang="zh-CN" sz="2800" b="1">
                <a:solidFill>
                  <a:schemeClr val="bg1"/>
                </a:solidFill>
              </a:rPr>
              <a:t>u</a:t>
            </a:r>
            <a:r>
              <a:rPr lang="en-US" altLang="zh-CN" sz="2800" b="1">
                <a:solidFill>
                  <a:schemeClr val="bg1"/>
                </a:solidFill>
              </a:rPr>
              <a:t>t</a:t>
            </a:r>
            <a:r>
              <a:rPr lang="en-US" altLang="zh-CN" sz="2800" b="1">
                <a:solidFill>
                  <a:schemeClr val="bg1"/>
                </a:solidFill>
              </a:rPr>
              <a:t>h</a:t>
            </a:r>
            <a:r>
              <a:rPr lang="en-US" altLang="zh-CN" sz="2800" b="1">
                <a:solidFill>
                  <a:schemeClr val="bg1"/>
                </a:solidFill>
              </a:rPr>
              <a:t>i</a:t>
            </a:r>
            <a:r>
              <a:rPr lang="en-US" altLang="zh-CN" sz="2800" b="1">
                <a:solidFill>
                  <a:schemeClr val="bg1"/>
                </a:solidFill>
              </a:rPr>
              <a:t>n</a:t>
            </a:r>
            <a:r>
              <a:rPr lang="en-US" altLang="zh-CN" sz="2800" b="1">
                <a:solidFill>
                  <a:schemeClr val="bg1"/>
                </a:solidFill>
              </a:rPr>
              <a:t>k</a:t>
            </a:r>
            <a:r>
              <a:rPr lang="en-US" altLang="zh-CN" sz="2800" b="1">
                <a:solidFill>
                  <a:schemeClr val="bg1"/>
                </a:solidFill>
              </a:rPr>
              <a:t>o</a:t>
            </a:r>
            <a:r>
              <a:rPr lang="en-US" altLang="zh-CN" sz="2800" b="1">
                <a:solidFill>
                  <a:schemeClr val="bg1"/>
                </a:solidFill>
              </a:rPr>
              <a:t>f</a:t>
            </a:r>
            <a:r>
              <a:rPr lang="en-US" altLang="zh-CN" sz="2800" b="1">
                <a:solidFill>
                  <a:schemeClr val="bg1"/>
                </a:solidFill>
              </a:rPr>
              <a:t>m</a:t>
            </a:r>
            <a:r>
              <a:rPr lang="en-US" altLang="zh-CN" sz="2800" b="1">
                <a:solidFill>
                  <a:schemeClr val="bg1"/>
                </a:solidFill>
              </a:rPr>
              <a:t>o</a:t>
            </a:r>
            <a:r>
              <a:rPr lang="en-US" altLang="zh-CN" sz="2800" b="1">
                <a:solidFill>
                  <a:schemeClr val="bg1"/>
                </a:solidFill>
              </a:rPr>
              <a:t>r</a:t>
            </a:r>
            <a:r>
              <a:rPr lang="en-US" altLang="zh-CN" sz="2800" b="1">
                <a:solidFill>
                  <a:schemeClr val="bg1"/>
                </a:solidFill>
              </a:rPr>
              <a:t>e</a:t>
            </a:r>
            <a:r>
              <a:rPr lang="en-US" altLang="zh-CN" sz="2800" b="1">
                <a:solidFill>
                  <a:schemeClr val="bg1"/>
                </a:solidFill>
              </a:rPr>
              <a:t>e</a:t>
            </a:r>
            <a:r>
              <a:rPr lang="en-US" altLang="zh-CN" sz="2800" b="1">
                <a:solidFill>
                  <a:schemeClr val="bg1"/>
                </a:solidFill>
              </a:rPr>
              <a:t>x</a:t>
            </a:r>
            <a:r>
              <a:rPr lang="en-US" altLang="zh-CN" sz="2800" b="1">
                <a:solidFill>
                  <a:schemeClr val="bg1"/>
                </a:solidFill>
              </a:rPr>
              <a:t>a</a:t>
            </a:r>
            <a:r>
              <a:rPr lang="en-US" altLang="zh-CN" sz="2800" b="1">
                <a:solidFill>
                  <a:schemeClr val="bg1"/>
                </a:solidFill>
              </a:rPr>
              <a:t>m</a:t>
            </a:r>
            <a:r>
              <a:rPr lang="en-US" altLang="zh-CN" sz="2800" b="1">
                <a:solidFill>
                  <a:schemeClr val="bg1"/>
                </a:solidFill>
              </a:rPr>
              <a:t>p</a:t>
            </a:r>
            <a:r>
              <a:rPr lang="en-US" altLang="zh-CN" sz="2800" b="1">
                <a:solidFill>
                  <a:schemeClr val="bg1"/>
                </a:solidFill>
              </a:rPr>
              <a:t>l</a:t>
            </a:r>
            <a:r>
              <a:rPr lang="en-US" altLang="zh-CN" sz="2800" b="1">
                <a:solidFill>
                  <a:schemeClr val="bg1"/>
                </a:solidFill>
              </a:rPr>
              <a:t>e</a:t>
            </a:r>
            <a:r>
              <a:rPr lang="en-US" altLang="zh-CN" sz="2800" b="1">
                <a:solidFill>
                  <a:schemeClr val="bg1"/>
                </a:solidFill>
              </a:rPr>
              <a:t>s</a:t>
            </a:r>
            <a:r>
              <a:rPr lang="en-US" altLang="zh-CN" sz="2800" b="1">
                <a:solidFill>
                  <a:schemeClr val="bg1"/>
                </a:solidFill>
              </a:rPr>
              <a:t>?</a:t>
            </a:r>
            <a:endParaRPr lang="en-US" altLang="zh-CN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4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35" name="Group 75"/>
          <p:cNvGraphicFramePr>
            <a:graphicFrameLocks noGrp="1"/>
          </p:cNvGraphicFramePr>
          <p:nvPr/>
        </p:nvGraphicFramePr>
        <p:xfrm>
          <a:off x="357188" y="381000"/>
          <a:ext cx="8001000" cy="5746750"/>
        </p:xfrm>
        <a:graphic>
          <a:graphicData uri="http://schemas.openxmlformats.org/drawingml/2006/table">
            <a:tbl>
              <a:tblPr/>
              <a:tblGrid>
                <a:gridCol w="1600200"/>
                <a:gridCol w="3733800"/>
                <a:gridCol w="2667000"/>
              </a:tblGrid>
              <a:tr h="762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j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.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)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9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,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z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endParaRPr kumimoji="1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5767388" y="1143000"/>
            <a:ext cx="1482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m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d</a:t>
            </a:r>
            <a:r>
              <a:rPr lang="en-US" altLang="zh-CN" sz="2800">
                <a:solidFill>
                  <a:srgbClr val="FF0000"/>
                </a:solidFill>
              </a:rPr>
              <a:t>i</a:t>
            </a:r>
            <a:r>
              <a:rPr lang="en-US" altLang="zh-CN" sz="2800">
                <a:solidFill>
                  <a:srgbClr val="FF0000"/>
                </a:solidFill>
              </a:rPr>
              <a:t>c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,</a:t>
            </a:r>
            <a:endParaRPr lang="en-US" altLang="zh-CN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c</a:t>
            </a:r>
            <a:r>
              <a:rPr lang="en-US" altLang="zh-CN" sz="2800">
                <a:solidFill>
                  <a:srgbClr val="FF0000"/>
                </a:solidFill>
              </a:rPr>
              <a:t>t</a:t>
            </a:r>
            <a:r>
              <a:rPr lang="en-US" altLang="zh-CN" sz="2800">
                <a:solidFill>
                  <a:srgbClr val="FF0000"/>
                </a:solidFill>
              </a:rPr>
              <a:t>r</a:t>
            </a:r>
            <a:r>
              <a:rPr lang="en-US" altLang="zh-CN" sz="2800">
                <a:solidFill>
                  <a:srgbClr val="FF0000"/>
                </a:solidFill>
              </a:rPr>
              <a:t>i</a:t>
            </a:r>
            <a:r>
              <a:rPr lang="en-US" altLang="zh-CN" sz="2800">
                <a:solidFill>
                  <a:srgbClr val="FF0000"/>
                </a:solidFill>
              </a:rPr>
              <a:t>c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5767388" y="2209800"/>
            <a:ext cx="1701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n</a:t>
            </a:r>
            <a:r>
              <a:rPr lang="en-US" altLang="zh-CN" sz="2800">
                <a:solidFill>
                  <a:srgbClr val="FF0000"/>
                </a:solidFill>
              </a:rPr>
              <a:t>j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y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b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,</a:t>
            </a:r>
            <a:endParaRPr lang="en-US" altLang="zh-CN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r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n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b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5767388" y="3200400"/>
            <a:ext cx="19208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d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n</a:t>
            </a:r>
            <a:r>
              <a:rPr lang="en-US" altLang="zh-CN" sz="2800">
                <a:solidFill>
                  <a:srgbClr val="FF0000"/>
                </a:solidFill>
              </a:rPr>
              <a:t>g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r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en-US" altLang="zh-CN" sz="2800">
                <a:solidFill>
                  <a:srgbClr val="FF0000"/>
                </a:solidFill>
              </a:rPr>
              <a:t>,</a:t>
            </a:r>
            <a:endParaRPr lang="en-US" altLang="zh-CN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en-US" altLang="zh-CN" sz="2800">
                <a:solidFill>
                  <a:srgbClr val="FF0000"/>
                </a:solidFill>
              </a:rPr>
              <a:t>d</a:t>
            </a:r>
            <a:r>
              <a:rPr lang="en-US" altLang="zh-CN" sz="2800">
                <a:solidFill>
                  <a:srgbClr val="FF0000"/>
                </a:solidFill>
              </a:rPr>
              <a:t>v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n</a:t>
            </a:r>
            <a:r>
              <a:rPr lang="en-US" altLang="zh-CN" sz="2800">
                <a:solidFill>
                  <a:srgbClr val="FF0000"/>
                </a:solidFill>
              </a:rPr>
              <a:t>t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r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5843588" y="4267200"/>
            <a:ext cx="15636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j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y</a:t>
            </a:r>
            <a:r>
              <a:rPr lang="en-US" altLang="zh-CN" sz="2800">
                <a:solidFill>
                  <a:srgbClr val="FF0000"/>
                </a:solidFill>
              </a:rPr>
              <a:t>f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,</a:t>
            </a:r>
            <a:endParaRPr lang="en-US" altLang="zh-CN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m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t</a:t>
            </a:r>
            <a:r>
              <a:rPr lang="en-US" altLang="zh-CN" sz="2800">
                <a:solidFill>
                  <a:srgbClr val="FF0000"/>
                </a:solidFill>
              </a:rPr>
              <a:t>h</a:t>
            </a:r>
            <a:r>
              <a:rPr lang="en-US" altLang="zh-CN" sz="2800">
                <a:solidFill>
                  <a:srgbClr val="FF0000"/>
                </a:solidFill>
              </a:rPr>
              <a:t>f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440" name="Text Box 80"/>
          <p:cNvSpPr txBox="1">
            <a:spLocks noChangeArrowheads="1"/>
          </p:cNvSpPr>
          <p:nvPr/>
        </p:nvSpPr>
        <p:spPr bwMode="auto">
          <a:xfrm>
            <a:off x="5843588" y="5105400"/>
            <a:ext cx="1593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c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u</a:t>
            </a:r>
            <a:r>
              <a:rPr lang="en-US" altLang="zh-CN" sz="2800">
                <a:solidFill>
                  <a:srgbClr val="FF0000"/>
                </a:solidFill>
              </a:rPr>
              <a:t>d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en-US" altLang="zh-CN" sz="2800">
                <a:solidFill>
                  <a:srgbClr val="FF0000"/>
                </a:solidFill>
              </a:rPr>
              <a:t>,</a:t>
            </a:r>
            <a:endParaRPr lang="en-US" altLang="zh-CN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>
                <a:solidFill>
                  <a:srgbClr val="FF0000"/>
                </a:solidFill>
              </a:rPr>
              <a:t>h</a:t>
            </a:r>
            <a:r>
              <a:rPr lang="en-US" altLang="zh-CN" sz="2800">
                <a:solidFill>
                  <a:srgbClr val="FF0000"/>
                </a:solidFill>
              </a:rPr>
              <a:t>o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l</a:t>
            </a:r>
            <a:r>
              <a:rPr lang="en-US" altLang="zh-CN" sz="2800">
                <a:solidFill>
                  <a:srgbClr val="FF0000"/>
                </a:solidFill>
              </a:rPr>
              <a:t>e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r>
              <a:rPr lang="en-US" altLang="zh-CN" sz="2800">
                <a:solidFill>
                  <a:srgbClr val="FF0000"/>
                </a:solidFill>
              </a:rPr>
              <a:t>s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36" grpId="0" autoUpdateAnimBg="0"/>
      <p:bldP spid="15437" grpId="0" autoUpdateAnimBg="0"/>
      <p:bldP spid="15438" grpId="0" autoUpdateAnimBg="0"/>
      <p:bldP spid="15439" grpId="0" autoUpdateAnimBg="0"/>
      <p:bldP spid="154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457200" y="4630738"/>
            <a:ext cx="2819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CC0000"/>
                </a:solidFill>
              </a:rPr>
              <a:t>A</a:t>
            </a:r>
            <a:r>
              <a:rPr lang="en-US" altLang="zh-CN" sz="2800" b="1">
                <a:solidFill>
                  <a:srgbClr val="CC0000"/>
                </a:solidFill>
              </a:rPr>
              <a:t>g</a:t>
            </a:r>
            <a:r>
              <a:rPr lang="en-US" altLang="zh-CN" sz="2800" b="1">
                <a:solidFill>
                  <a:srgbClr val="CC0000"/>
                </a:solidFill>
              </a:rPr>
              <a:t>r</a:t>
            </a:r>
            <a:r>
              <a:rPr lang="en-US" altLang="zh-CN" sz="2800" b="1">
                <a:solidFill>
                  <a:srgbClr val="CC0000"/>
                </a:solidFill>
              </a:rPr>
              <a:t>o</a:t>
            </a:r>
            <a:r>
              <a:rPr lang="en-US" altLang="zh-CN" sz="2800" b="1">
                <a:solidFill>
                  <a:srgbClr val="CC0000"/>
                </a:solidFill>
              </a:rPr>
              <a:t>u</a:t>
            </a:r>
            <a:r>
              <a:rPr lang="en-US" altLang="zh-CN" sz="2800" b="1">
                <a:solidFill>
                  <a:srgbClr val="CC0000"/>
                </a:solidFill>
              </a:rPr>
              <a:t>p</a:t>
            </a:r>
            <a:r>
              <a:rPr lang="en-US" altLang="zh-CN" sz="2800" b="1">
                <a:solidFill>
                  <a:srgbClr val="CC0000"/>
                </a:solidFill>
              </a:rPr>
              <a:t>o</a:t>
            </a:r>
            <a:r>
              <a:rPr lang="en-US" altLang="zh-CN" sz="2800" b="1">
                <a:solidFill>
                  <a:srgbClr val="CC0000"/>
                </a:solidFill>
              </a:rPr>
              <a:t>f</a:t>
            </a:r>
            <a:r>
              <a:rPr lang="en-US" altLang="zh-CN" sz="2800" b="1">
                <a:solidFill>
                  <a:srgbClr val="CC0000"/>
                </a:solidFill>
              </a:rPr>
              <a:t>l</a:t>
            </a:r>
            <a:r>
              <a:rPr lang="en-US" altLang="zh-CN" sz="2800" b="1">
                <a:solidFill>
                  <a:srgbClr val="CC0000"/>
                </a:solidFill>
              </a:rPr>
              <a:t>e</a:t>
            </a:r>
            <a:r>
              <a:rPr lang="en-US" altLang="zh-CN" sz="2800" b="1">
                <a:solidFill>
                  <a:srgbClr val="CC0000"/>
                </a:solidFill>
              </a:rPr>
              <a:t>t</a:t>
            </a:r>
            <a:r>
              <a:rPr lang="en-US" altLang="zh-CN" sz="2800" b="1">
                <a:solidFill>
                  <a:srgbClr val="CC0000"/>
                </a:solidFill>
              </a:rPr>
              <a:t>t</a:t>
            </a:r>
            <a:r>
              <a:rPr lang="en-US" altLang="zh-CN" sz="2800" b="1">
                <a:solidFill>
                  <a:srgbClr val="CC0000"/>
                </a:solidFill>
              </a:rPr>
              <a:t>e</a:t>
            </a:r>
            <a:r>
              <a:rPr lang="en-US" altLang="zh-CN" sz="2800" b="1">
                <a:solidFill>
                  <a:srgbClr val="CC0000"/>
                </a:solidFill>
              </a:rPr>
              <a:t>r</a:t>
            </a:r>
            <a:r>
              <a:rPr lang="en-US" altLang="zh-CN" sz="2800" b="1">
                <a:solidFill>
                  <a:srgbClr val="CC0000"/>
                </a:solidFill>
              </a:rPr>
              <a:t>s</a:t>
            </a:r>
            <a:r>
              <a:rPr lang="en-US" altLang="zh-CN" sz="2800" b="1">
                <a:solidFill>
                  <a:srgbClr val="CC0000"/>
                </a:solidFill>
              </a:rPr>
              <a:t>a</a:t>
            </a:r>
            <a:r>
              <a:rPr lang="en-US" altLang="zh-CN" sz="2800" b="1">
                <a:solidFill>
                  <a:srgbClr val="CC0000"/>
                </a:solidFill>
              </a:rPr>
              <a:t>d</a:t>
            </a:r>
            <a:r>
              <a:rPr lang="en-US" altLang="zh-CN" sz="2800" b="1">
                <a:solidFill>
                  <a:srgbClr val="CC0000"/>
                </a:solidFill>
              </a:rPr>
              <a:t>d</a:t>
            </a:r>
            <a:r>
              <a:rPr lang="en-US" altLang="zh-CN" sz="2800" b="1">
                <a:solidFill>
                  <a:srgbClr val="CC0000"/>
                </a:solidFill>
              </a:rPr>
              <a:t>e</a:t>
            </a:r>
            <a:r>
              <a:rPr lang="en-US" altLang="zh-CN" sz="2800" b="1">
                <a:solidFill>
                  <a:srgbClr val="CC0000"/>
                </a:solidFill>
              </a:rPr>
              <a:t>d</a:t>
            </a:r>
            <a:r>
              <a:rPr lang="en-US" altLang="zh-CN" sz="2800" b="1">
                <a:solidFill>
                  <a:srgbClr val="CC0000"/>
                </a:solidFill>
              </a:rPr>
              <a:t>t</a:t>
            </a:r>
            <a:r>
              <a:rPr lang="en-US" altLang="zh-CN" sz="2800" b="1">
                <a:solidFill>
                  <a:srgbClr val="CC0000"/>
                </a:solidFill>
              </a:rPr>
              <a:t>o</a:t>
            </a:r>
            <a:r>
              <a:rPr lang="en-US" altLang="zh-CN" sz="2800" b="1">
                <a:solidFill>
                  <a:srgbClr val="CC0000"/>
                </a:solidFill>
              </a:rPr>
              <a:t>t</a:t>
            </a:r>
            <a:r>
              <a:rPr lang="en-US" altLang="zh-CN" sz="2800" b="1">
                <a:solidFill>
                  <a:srgbClr val="CC0000"/>
                </a:solidFill>
              </a:rPr>
              <a:t>h</a:t>
            </a:r>
            <a:r>
              <a:rPr lang="en-US" altLang="zh-CN" sz="2800" b="1">
                <a:solidFill>
                  <a:srgbClr val="CC0000"/>
                </a:solidFill>
              </a:rPr>
              <a:t>e</a:t>
            </a:r>
            <a:r>
              <a:rPr lang="en-US" altLang="zh-CN" sz="2800" b="1">
                <a:solidFill>
                  <a:srgbClr val="CC0000"/>
                </a:solidFill>
              </a:rPr>
              <a:t>b</a:t>
            </a:r>
            <a:r>
              <a:rPr lang="en-US" altLang="zh-CN" sz="2800" b="1">
                <a:solidFill>
                  <a:srgbClr val="CC0000"/>
                </a:solidFill>
              </a:rPr>
              <a:t>e</a:t>
            </a:r>
            <a:r>
              <a:rPr lang="en-US" altLang="zh-CN" sz="2800" b="1">
                <a:solidFill>
                  <a:srgbClr val="CC0000"/>
                </a:solidFill>
              </a:rPr>
              <a:t>g</a:t>
            </a:r>
            <a:r>
              <a:rPr lang="en-US" altLang="zh-CN" sz="2800" b="1">
                <a:solidFill>
                  <a:srgbClr val="CC0000"/>
                </a:solidFill>
              </a:rPr>
              <a:t>i</a:t>
            </a:r>
            <a:r>
              <a:rPr lang="en-US" altLang="zh-CN" sz="2800" b="1">
                <a:solidFill>
                  <a:srgbClr val="CC0000"/>
                </a:solidFill>
              </a:rPr>
              <a:t>n</a:t>
            </a:r>
            <a:r>
              <a:rPr lang="en-US" altLang="zh-CN" sz="2800" b="1">
                <a:solidFill>
                  <a:srgbClr val="CC0000"/>
                </a:solidFill>
              </a:rPr>
              <a:t>n</a:t>
            </a:r>
            <a:r>
              <a:rPr lang="en-US" altLang="zh-CN" sz="2800" b="1">
                <a:solidFill>
                  <a:srgbClr val="CC0000"/>
                </a:solidFill>
              </a:rPr>
              <a:t>i</a:t>
            </a:r>
            <a:r>
              <a:rPr lang="en-US" altLang="zh-CN" sz="2800" b="1">
                <a:solidFill>
                  <a:srgbClr val="CC0000"/>
                </a:solidFill>
              </a:rPr>
              <a:t>n</a:t>
            </a:r>
            <a:r>
              <a:rPr lang="en-US" altLang="zh-CN" sz="2800" b="1">
                <a:solidFill>
                  <a:srgbClr val="CC0000"/>
                </a:solidFill>
              </a:rPr>
              <a:t>g</a:t>
            </a:r>
            <a:r>
              <a:rPr lang="en-US" altLang="zh-CN" sz="2800" b="1">
                <a:solidFill>
                  <a:srgbClr val="CC0000"/>
                </a:solidFill>
              </a:rPr>
              <a:t>o</a:t>
            </a:r>
            <a:r>
              <a:rPr lang="en-US" altLang="zh-CN" sz="2800" b="1">
                <a:solidFill>
                  <a:srgbClr val="CC0000"/>
                </a:solidFill>
              </a:rPr>
              <a:t>f</a:t>
            </a:r>
            <a:r>
              <a:rPr lang="en-US" altLang="zh-CN" sz="2800" b="1">
                <a:solidFill>
                  <a:srgbClr val="CC0000"/>
                </a:solidFill>
              </a:rPr>
              <a:t>a</a:t>
            </a:r>
            <a:r>
              <a:rPr lang="en-US" altLang="zh-CN" sz="2800" b="1">
                <a:solidFill>
                  <a:srgbClr val="CC0000"/>
                </a:solidFill>
              </a:rPr>
              <a:t>w</a:t>
            </a:r>
            <a:r>
              <a:rPr lang="en-US" altLang="zh-CN" sz="2800" b="1">
                <a:solidFill>
                  <a:srgbClr val="CC0000"/>
                </a:solidFill>
              </a:rPr>
              <a:t>o</a:t>
            </a:r>
            <a:r>
              <a:rPr lang="en-US" altLang="zh-CN" sz="2800" b="1">
                <a:solidFill>
                  <a:srgbClr val="CC0000"/>
                </a:solidFill>
              </a:rPr>
              <a:t>r</a:t>
            </a:r>
            <a:r>
              <a:rPr lang="en-US" altLang="zh-CN" sz="2800" b="1">
                <a:solidFill>
                  <a:srgbClr val="CC0000"/>
                </a:solidFill>
              </a:rPr>
              <a:t>d</a:t>
            </a:r>
            <a:endParaRPr lang="en-US" altLang="zh-CN" sz="2800" b="1">
              <a:solidFill>
                <a:srgbClr val="CC0000"/>
              </a:solidFill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352800" y="4876800"/>
            <a:ext cx="320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3333FF"/>
                </a:solidFill>
              </a:rPr>
              <a:t>T</a:t>
            </a:r>
            <a:r>
              <a:rPr lang="en-US" altLang="zh-CN" sz="2800" b="1">
                <a:solidFill>
                  <a:srgbClr val="3333FF"/>
                </a:solidFill>
              </a:rPr>
              <a:t>h</a:t>
            </a:r>
            <a:r>
              <a:rPr lang="en-US" altLang="zh-CN" sz="2800" b="1">
                <a:solidFill>
                  <a:srgbClr val="3333FF"/>
                </a:solidFill>
              </a:rPr>
              <a:t>e</a:t>
            </a:r>
            <a:r>
              <a:rPr lang="en-US" altLang="zh-CN" sz="2800" b="1">
                <a:solidFill>
                  <a:srgbClr val="3333FF"/>
                </a:solidFill>
              </a:rPr>
              <a:t>m</a:t>
            </a:r>
            <a:r>
              <a:rPr lang="en-US" altLang="zh-CN" sz="2800" b="1">
                <a:solidFill>
                  <a:srgbClr val="3333FF"/>
                </a:solidFill>
              </a:rPr>
              <a:t>a</a:t>
            </a:r>
            <a:r>
              <a:rPr lang="en-US" altLang="zh-CN" sz="2800" b="1">
                <a:solidFill>
                  <a:srgbClr val="3333FF"/>
                </a:solidFill>
              </a:rPr>
              <a:t>i</a:t>
            </a:r>
            <a:r>
              <a:rPr lang="en-US" altLang="zh-CN" sz="2800" b="1">
                <a:solidFill>
                  <a:srgbClr val="3333FF"/>
                </a:solidFill>
              </a:rPr>
              <a:t>n</a:t>
            </a:r>
            <a:r>
              <a:rPr lang="en-US" altLang="zh-CN" sz="2800" b="1">
                <a:solidFill>
                  <a:srgbClr val="3333FF"/>
                </a:solidFill>
              </a:rPr>
              <a:t>p</a:t>
            </a:r>
            <a:r>
              <a:rPr lang="en-US" altLang="zh-CN" sz="2800" b="1">
                <a:solidFill>
                  <a:srgbClr val="3333FF"/>
                </a:solidFill>
              </a:rPr>
              <a:t>a</a:t>
            </a:r>
            <a:r>
              <a:rPr lang="en-US" altLang="zh-CN" sz="2800" b="1">
                <a:solidFill>
                  <a:srgbClr val="3333FF"/>
                </a:solidFill>
              </a:rPr>
              <a:t>r</a:t>
            </a:r>
            <a:r>
              <a:rPr lang="en-US" altLang="zh-CN" sz="2800" b="1">
                <a:solidFill>
                  <a:srgbClr val="3333FF"/>
                </a:solidFill>
              </a:rPr>
              <a:t>t</a:t>
            </a:r>
            <a:r>
              <a:rPr lang="en-US" altLang="zh-CN" sz="2800" b="1">
                <a:solidFill>
                  <a:srgbClr val="3333FF"/>
                </a:solidFill>
              </a:rPr>
              <a:t>o</a:t>
            </a:r>
            <a:r>
              <a:rPr lang="en-US" altLang="zh-CN" sz="2800" b="1">
                <a:solidFill>
                  <a:srgbClr val="3333FF"/>
                </a:solidFill>
              </a:rPr>
              <a:t>f</a:t>
            </a:r>
            <a:r>
              <a:rPr lang="en-US" altLang="zh-CN" sz="2800" b="1">
                <a:solidFill>
                  <a:srgbClr val="3333FF"/>
                </a:solidFill>
              </a:rPr>
              <a:t>a</a:t>
            </a:r>
            <a:r>
              <a:rPr lang="en-US" altLang="zh-CN" sz="2800" b="1">
                <a:solidFill>
                  <a:srgbClr val="3333FF"/>
                </a:solidFill>
              </a:rPr>
              <a:t>w</a:t>
            </a:r>
            <a:r>
              <a:rPr lang="en-US" altLang="zh-CN" sz="2800" b="1">
                <a:solidFill>
                  <a:srgbClr val="3333FF"/>
                </a:solidFill>
              </a:rPr>
              <a:t>o</a:t>
            </a:r>
            <a:r>
              <a:rPr lang="en-US" altLang="zh-CN" sz="2800" b="1">
                <a:solidFill>
                  <a:srgbClr val="3333FF"/>
                </a:solidFill>
              </a:rPr>
              <a:t>r</a:t>
            </a:r>
            <a:r>
              <a:rPr lang="en-US" altLang="zh-CN" sz="2800" b="1">
                <a:solidFill>
                  <a:srgbClr val="3333FF"/>
                </a:solidFill>
              </a:rPr>
              <a:t>d</a:t>
            </a:r>
            <a:endParaRPr lang="en-US" altLang="zh-CN" sz="2800" b="1">
              <a:solidFill>
                <a:srgbClr val="3333FF"/>
              </a:solidFill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248400" y="4800600"/>
            <a:ext cx="2895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/>
              <a:t>a</a:t>
            </a:r>
            <a:r>
              <a:rPr lang="en-US" altLang="zh-CN" sz="2800" b="1"/>
              <a:t>g</a:t>
            </a:r>
            <a:r>
              <a:rPr lang="en-US" altLang="zh-CN" sz="2800" b="1"/>
              <a:t>r</a:t>
            </a:r>
            <a:r>
              <a:rPr lang="en-US" altLang="zh-CN" sz="2800" b="1"/>
              <a:t>o</a:t>
            </a:r>
            <a:r>
              <a:rPr lang="en-US" altLang="zh-CN" sz="2800" b="1"/>
              <a:t>u</a:t>
            </a:r>
            <a:r>
              <a:rPr lang="en-US" altLang="zh-CN" sz="2800" b="1"/>
              <a:t>p</a:t>
            </a:r>
            <a:r>
              <a:rPr lang="en-US" altLang="zh-CN" sz="2800" b="1"/>
              <a:t>o</a:t>
            </a:r>
            <a:r>
              <a:rPr lang="en-US" altLang="zh-CN" sz="2800" b="1"/>
              <a:t>f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t</a:t>
            </a:r>
            <a:r>
              <a:rPr lang="en-US" altLang="zh-CN" sz="2800" b="1"/>
              <a:t>e</a:t>
            </a:r>
            <a:r>
              <a:rPr lang="en-US" altLang="zh-CN" sz="2800" b="1"/>
              <a:t>r</a:t>
            </a:r>
            <a:r>
              <a:rPr lang="en-US" altLang="zh-CN" sz="2800" b="1"/>
              <a:t>s</a:t>
            </a:r>
            <a:r>
              <a:rPr lang="en-US" altLang="zh-CN" sz="2800" b="1"/>
              <a:t>p</a:t>
            </a:r>
            <a:r>
              <a:rPr lang="en-US" altLang="zh-CN" sz="2800" b="1"/>
              <a:t>l</a:t>
            </a:r>
            <a:r>
              <a:rPr lang="en-US" altLang="zh-CN" sz="2800" b="1"/>
              <a:t>a</a:t>
            </a:r>
            <a:r>
              <a:rPr lang="en-US" altLang="zh-CN" sz="2800" b="1"/>
              <a:t>c</a:t>
            </a:r>
            <a:r>
              <a:rPr lang="en-US" altLang="zh-CN" sz="2800" b="1"/>
              <a:t>e</a:t>
            </a:r>
            <a:r>
              <a:rPr lang="en-US" altLang="zh-CN" sz="2800" b="1"/>
              <a:t>d</a:t>
            </a:r>
            <a:r>
              <a:rPr lang="en-US" altLang="zh-CN" sz="2800" b="1"/>
              <a:t>a</a:t>
            </a:r>
            <a:r>
              <a:rPr lang="en-US" altLang="zh-CN" sz="2800" b="1"/>
              <a:t>t</a:t>
            </a:r>
            <a:r>
              <a:rPr lang="en-US" altLang="zh-CN" sz="2800" b="1"/>
              <a:t>t</a:t>
            </a:r>
            <a:r>
              <a:rPr lang="en-US" altLang="zh-CN" sz="2800" b="1"/>
              <a:t>h</a:t>
            </a:r>
            <a:r>
              <a:rPr lang="en-US" altLang="zh-CN" sz="2800" b="1"/>
              <a:t>e</a:t>
            </a:r>
            <a:r>
              <a:rPr lang="en-US" altLang="zh-CN" sz="2800" b="1"/>
              <a:t>e</a:t>
            </a:r>
            <a:r>
              <a:rPr lang="en-US" altLang="zh-CN" sz="2800" b="1"/>
              <a:t>n</a:t>
            </a:r>
            <a:r>
              <a:rPr lang="en-US" altLang="zh-CN" sz="2800" b="1"/>
              <a:t>d</a:t>
            </a:r>
            <a:r>
              <a:rPr lang="en-US" altLang="zh-CN" sz="2800" b="1"/>
              <a:t>o</a:t>
            </a:r>
            <a:r>
              <a:rPr lang="en-US" altLang="zh-CN" sz="2800" b="1"/>
              <a:t>f</a:t>
            </a:r>
            <a:r>
              <a:rPr lang="en-US" altLang="zh-CN" sz="2800" b="1"/>
              <a:t>a</a:t>
            </a:r>
            <a:r>
              <a:rPr lang="en-US" altLang="zh-CN" sz="2800" b="1"/>
              <a:t>w</a:t>
            </a:r>
            <a:r>
              <a:rPr lang="en-US" altLang="zh-CN" sz="2800" b="1"/>
              <a:t>o</a:t>
            </a:r>
            <a:r>
              <a:rPr lang="en-US" altLang="zh-CN" sz="2800" b="1"/>
              <a:t>r</a:t>
            </a:r>
            <a:r>
              <a:rPr lang="en-US" altLang="zh-CN" sz="2800" b="1"/>
              <a:t>d</a:t>
            </a:r>
            <a:endParaRPr lang="en-US" altLang="zh-CN" sz="2800" b="1"/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1600200" y="4114800"/>
            <a:ext cx="185738" cy="814388"/>
          </a:xfrm>
          <a:prstGeom prst="downArrow">
            <a:avLst>
              <a:gd name="adj1" fmla="val 50000"/>
              <a:gd name="adj2" fmla="val 16247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4419600" y="4038600"/>
            <a:ext cx="152400" cy="990600"/>
          </a:xfrm>
          <a:prstGeom prst="down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7239000" y="3962400"/>
            <a:ext cx="152400" cy="990600"/>
          </a:xfrm>
          <a:prstGeom prst="down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025" name="Organization Chart 2"/>
          <p:cNvGrpSpPr>
            <a:grpSpLocks noChangeAspect="1"/>
          </p:cNvGrpSpPr>
          <p:nvPr/>
        </p:nvGrpSpPr>
        <p:grpSpPr>
          <a:xfrm>
            <a:off x="685800" y="228600"/>
            <a:ext cx="7848600" cy="4114800"/>
            <a:chOff x="1152" y="1298"/>
            <a:chExt cx="2880" cy="720"/>
          </a:xfrm>
        </p:grpSpPr>
        <p:sp>
          <p:nvSpPr>
            <p:cNvPr id="1027" name="AutoShape 3"/>
            <p:cNvSpPr>
              <a:spLocks noChangeAspect="1" noTextEdit="1"/>
            </p:cNvSpPr>
            <p:nvPr/>
          </p:nvSpPr>
          <p:spPr>
            <a:xfrm>
              <a:off x="1152" y="1298"/>
              <a:ext cx="2880" cy="720"/>
            </a:xfrm>
            <a:prstGeom prst="rect">
              <a:avLst/>
            </a:prstGeom>
            <a:noFill/>
            <a:ln w="9525">
              <a:noFill/>
            </a:ln>
          </p:spPr>
        </p:sp>
        <p:cxnSp>
          <p:nvCxnSpPr>
            <p:cNvPr id="1028" name="_s1028"/>
            <p:cNvCxnSpPr/>
            <p:nvPr/>
          </p:nvCxnSpPr>
          <p:spPr>
            <a:xfrm rot="-16200000" flipH="1">
              <a:off x="3024" y="1154"/>
              <a:ext cx="144" cy="1008"/>
            </a:xfrm>
            <a:prstGeom prst="bentConnector3">
              <a:avLst>
                <a:gd name="adj1" fmla="val 20810"/>
              </a:avLst>
            </a:prstGeom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029" name="_s1029"/>
            <p:cNvCxnSpPr/>
            <p:nvPr/>
          </p:nvCxnSpPr>
          <p:spPr>
            <a:xfrm rot="16200000">
              <a:off x="2521" y="1657"/>
              <a:ext cx="144" cy="1"/>
            </a:xfrm>
            <a:prstGeom prst="straightConnector1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030" name="_s1030"/>
            <p:cNvCxnSpPr/>
            <p:nvPr/>
          </p:nvCxnSpPr>
          <p:spPr>
            <a:xfrm rot="16200000">
              <a:off x="2017" y="1154"/>
              <a:ext cx="144" cy="1007"/>
            </a:xfrm>
            <a:prstGeom prst="bentConnector3">
              <a:avLst>
                <a:gd name="adj1" fmla="val 20810"/>
              </a:avLst>
            </a:prstGeom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1031" name="_s1031"/>
            <p:cNvSpPr/>
            <p:nvPr/>
          </p:nvSpPr>
          <p:spPr>
            <a:xfrm>
              <a:off x="2160" y="12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2" name="_s1032"/>
            <p:cNvSpPr/>
            <p:nvPr/>
          </p:nvSpPr>
          <p:spPr>
            <a:xfrm>
              <a:off x="1152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3" name="_s1033"/>
            <p:cNvSpPr/>
            <p:nvPr/>
          </p:nvSpPr>
          <p:spPr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034" name="_s1034"/>
            <p:cNvSpPr/>
            <p:nvPr/>
          </p:nvSpPr>
          <p:spPr>
            <a:xfrm>
              <a:off x="3168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/>
      <p:bldP spid="38924" grpId="0"/>
      <p:bldP spid="38925" grpId="0"/>
      <p:bldP spid="38926" grpId="0" animBg="1"/>
      <p:bldP spid="38927" grpId="0" animBg="1"/>
      <p:bldP spid="389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a5113158814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71088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1042988" y="1916113"/>
            <a:ext cx="2617787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FF3300"/>
                </a:solidFill>
              </a:rPr>
              <a:t>i</a:t>
            </a:r>
            <a:r>
              <a:rPr lang="en-US" altLang="zh-CN" sz="3200" b="1">
                <a:solidFill>
                  <a:srgbClr val="FF3300"/>
                </a:solidFill>
              </a:rPr>
              <a:t>n</a:t>
            </a:r>
            <a:r>
              <a:rPr lang="en-US" altLang="zh-CN" sz="3200" b="1">
                <a:solidFill>
                  <a:srgbClr val="FF3300"/>
                </a:solidFill>
              </a:rPr>
              <a:t>t</a:t>
            </a:r>
            <a:r>
              <a:rPr lang="en-US" altLang="zh-CN" sz="3200" b="1">
                <a:solidFill>
                  <a:srgbClr val="FF3300"/>
                </a:solidFill>
              </a:rPr>
              <a:t>e</a:t>
            </a:r>
            <a:r>
              <a:rPr lang="en-US" altLang="zh-CN" sz="3200" b="1">
                <a:solidFill>
                  <a:srgbClr val="FF3300"/>
                </a:solidFill>
              </a:rPr>
              <a:t>r</a:t>
            </a:r>
            <a:r>
              <a:rPr lang="en-US" altLang="zh-CN" sz="3200" b="1"/>
              <a:t>n</a:t>
            </a:r>
            <a:r>
              <a:rPr lang="en-US" altLang="zh-CN" sz="3200" b="1"/>
              <a:t>a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o</a:t>
            </a:r>
            <a:r>
              <a:rPr lang="en-US" altLang="zh-CN" sz="3200" b="1"/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r>
              <a:rPr lang="en-US" altLang="zh-CN" sz="3200" b="1">
                <a:solidFill>
                  <a:srgbClr val="FF3300"/>
                </a:solidFill>
              </a:rPr>
              <a:t>b</a:t>
            </a:r>
            <a:r>
              <a:rPr lang="en-US" altLang="zh-CN" sz="3200" b="1">
                <a:solidFill>
                  <a:srgbClr val="FF3300"/>
                </a:solidFill>
              </a:rPr>
              <a:t>i</a:t>
            </a:r>
            <a:r>
              <a:rPr lang="en-US" altLang="zh-CN" sz="3200" b="1"/>
              <a:t>m</a:t>
            </a:r>
            <a:r>
              <a:rPr lang="en-US" altLang="zh-CN" sz="3200" b="1"/>
              <a:t>o</a:t>
            </a:r>
            <a:r>
              <a:rPr lang="en-US" altLang="zh-CN" sz="3200" b="1"/>
              <a:t>n</a:t>
            </a:r>
            <a:r>
              <a:rPr lang="en-US" altLang="zh-CN" sz="3200" b="1"/>
              <a:t>t</a:t>
            </a:r>
            <a:r>
              <a:rPr lang="en-US" altLang="zh-CN" sz="3200" b="1"/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y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950913" y="3059113"/>
            <a:ext cx="12890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C0099"/>
                </a:solidFill>
              </a:rPr>
              <a:t>p</a:t>
            </a:r>
            <a:r>
              <a:rPr lang="en-US" altLang="zh-CN" sz="3200" b="1">
                <a:solidFill>
                  <a:srgbClr val="CC0099"/>
                </a:solidFill>
              </a:rPr>
              <a:t>r</a:t>
            </a:r>
            <a:r>
              <a:rPr lang="en-US" altLang="zh-CN" sz="3200" b="1">
                <a:solidFill>
                  <a:srgbClr val="CC0099"/>
                </a:solidFill>
              </a:rPr>
              <a:t>e</a:t>
            </a:r>
            <a:r>
              <a:rPr lang="en-US" altLang="zh-CN" sz="3200" b="1">
                <a:solidFill>
                  <a:srgbClr val="CC0099"/>
                </a:solidFill>
              </a:rPr>
              <a:t>f</a:t>
            </a:r>
            <a:r>
              <a:rPr lang="en-US" altLang="zh-CN" sz="3200" b="1">
                <a:solidFill>
                  <a:srgbClr val="CC0099"/>
                </a:solidFill>
              </a:rPr>
              <a:t>i</a:t>
            </a:r>
            <a:r>
              <a:rPr lang="en-US" altLang="zh-CN" sz="3200" b="1">
                <a:solidFill>
                  <a:srgbClr val="CC0099"/>
                </a:solidFill>
              </a:rPr>
              <a:t>x</a:t>
            </a:r>
            <a:endParaRPr lang="en-US" altLang="zh-CN" sz="3200" b="1">
              <a:solidFill>
                <a:srgbClr val="CC0099"/>
              </a:solidFill>
            </a:endParaRP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3111500" y="3059113"/>
            <a:ext cx="12652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C0099"/>
                </a:solidFill>
              </a:rPr>
              <a:t>s</a:t>
            </a:r>
            <a:r>
              <a:rPr lang="en-US" altLang="zh-CN" sz="3200" b="1">
                <a:solidFill>
                  <a:srgbClr val="CC0099"/>
                </a:solidFill>
              </a:rPr>
              <a:t>u</a:t>
            </a:r>
            <a:r>
              <a:rPr lang="en-US" altLang="zh-CN" sz="3200" b="1">
                <a:solidFill>
                  <a:srgbClr val="CC0099"/>
                </a:solidFill>
              </a:rPr>
              <a:t>f</a:t>
            </a:r>
            <a:r>
              <a:rPr lang="en-US" altLang="zh-CN" sz="3200" b="1">
                <a:solidFill>
                  <a:srgbClr val="CC0099"/>
                </a:solidFill>
              </a:rPr>
              <a:t>f</a:t>
            </a:r>
            <a:r>
              <a:rPr lang="en-US" altLang="zh-CN" sz="3200" b="1">
                <a:solidFill>
                  <a:srgbClr val="CC0099"/>
                </a:solidFill>
              </a:rPr>
              <a:t>i</a:t>
            </a:r>
            <a:r>
              <a:rPr lang="en-US" altLang="zh-CN" sz="3200" b="1">
                <a:solidFill>
                  <a:srgbClr val="CC0099"/>
                </a:solidFill>
              </a:rPr>
              <a:t>x</a:t>
            </a:r>
            <a:endParaRPr lang="en-US" altLang="zh-CN" sz="3200" b="1">
              <a:solidFill>
                <a:srgbClr val="CC0099"/>
              </a:solidFill>
            </a:endParaRPr>
          </a:p>
        </p:txBody>
      </p:sp>
      <p:sp>
        <p:nvSpPr>
          <p:cNvPr id="32774" name="Line 8"/>
          <p:cNvSpPr>
            <a:spLocks noChangeShapeType="1"/>
          </p:cNvSpPr>
          <p:nvPr/>
        </p:nvSpPr>
        <p:spPr bwMode="auto">
          <a:xfrm>
            <a:off x="1476375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5" name="Line 9"/>
          <p:cNvSpPr>
            <a:spLocks noChangeShapeType="1"/>
          </p:cNvSpPr>
          <p:nvPr/>
        </p:nvSpPr>
        <p:spPr bwMode="auto">
          <a:xfrm flipV="1">
            <a:off x="1331913" y="3500438"/>
            <a:ext cx="1444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3419475" y="2420938"/>
            <a:ext cx="3603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7" name="Line 11"/>
          <p:cNvSpPr>
            <a:spLocks noChangeShapeType="1"/>
          </p:cNvSpPr>
          <p:nvPr/>
        </p:nvSpPr>
        <p:spPr bwMode="auto">
          <a:xfrm flipV="1">
            <a:off x="2987675" y="3716338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/>
          <p:cNvSpPr txBox="1">
            <a:spLocks noChangeArrowheads="1"/>
          </p:cNvSpPr>
          <p:nvPr/>
        </p:nvSpPr>
        <p:spPr bwMode="auto">
          <a:xfrm>
            <a:off x="71438" y="0"/>
            <a:ext cx="7667625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x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s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: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b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,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,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’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,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,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’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m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b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,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m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p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m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g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m</a:t>
            </a:r>
            <a:r>
              <a:rPr lang="en-US" altLang="zh-CN" sz="2800" b="1">
                <a:solidFill>
                  <a:srgbClr val="0000FF"/>
                </a:solidFill>
              </a:rPr>
              <a:t>u</a:t>
            </a:r>
            <a:r>
              <a:rPr lang="en-US" altLang="zh-CN" sz="2800" b="1">
                <a:solidFill>
                  <a:srgbClr val="0000FF"/>
                </a:solidFill>
              </a:rPr>
              <a:t>c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-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s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_</a:t>
            </a:r>
            <a:r>
              <a:rPr lang="en-US" altLang="zh-CN" sz="2800" b="1">
                <a:solidFill>
                  <a:srgbClr val="0000FF"/>
                </a:solidFill>
              </a:rPr>
              <a:t>.</a:t>
            </a:r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958975" y="876300"/>
            <a:ext cx="1350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h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p</a:t>
            </a:r>
            <a:r>
              <a:rPr lang="en-US" altLang="zh-CN" sz="2800" b="1">
                <a:solidFill>
                  <a:srgbClr val="FF3300"/>
                </a:solidFill>
              </a:rPr>
              <a:t>f</a:t>
            </a:r>
            <a:r>
              <a:rPr lang="en-US" altLang="zh-CN" sz="2800" b="1">
                <a:solidFill>
                  <a:srgbClr val="FF3300"/>
                </a:solidFill>
              </a:rPr>
              <a:t>u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535238" y="1668463"/>
            <a:ext cx="1492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u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651500" y="2060575"/>
            <a:ext cx="1490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d</a:t>
            </a:r>
            <a:r>
              <a:rPr lang="en-US" altLang="zh-CN" sz="2800" b="1">
                <a:solidFill>
                  <a:srgbClr val="FF3300"/>
                </a:solidFill>
              </a:rPr>
              <a:t>i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i</a:t>
            </a:r>
            <a:r>
              <a:rPr lang="en-US" altLang="zh-CN" sz="2800" b="1">
                <a:solidFill>
                  <a:srgbClr val="FF3300"/>
                </a:solidFill>
              </a:rPr>
              <a:t>k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471863" y="3397250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v</a:t>
            </a:r>
            <a:r>
              <a:rPr lang="en-US" altLang="zh-CN" sz="2800" b="1">
                <a:solidFill>
                  <a:srgbClr val="FF3300"/>
                </a:solidFill>
              </a:rPr>
              <a:t>a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u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63575" y="4189413"/>
            <a:ext cx="1431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h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a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t</a:t>
            </a:r>
            <a:r>
              <a:rPr lang="en-US" altLang="zh-CN" sz="2800" b="1">
                <a:solidFill>
                  <a:srgbClr val="FF3300"/>
                </a:solidFill>
              </a:rPr>
              <a:t>h</a:t>
            </a:r>
            <a:r>
              <a:rPr lang="en-US" altLang="zh-CN" sz="2800" b="1">
                <a:solidFill>
                  <a:srgbClr val="FF3300"/>
                </a:solidFill>
              </a:rPr>
              <a:t>y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35013" y="5484813"/>
            <a:ext cx="20050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d</a:t>
            </a:r>
            <a:r>
              <a:rPr lang="en-US" altLang="zh-CN" sz="2800" b="1">
                <a:solidFill>
                  <a:srgbClr val="FF3300"/>
                </a:solidFill>
              </a:rPr>
              <a:t>a</a:t>
            </a:r>
            <a:r>
              <a:rPr lang="en-US" altLang="zh-CN" sz="2800" b="1">
                <a:solidFill>
                  <a:srgbClr val="FF3300"/>
                </a:solidFill>
              </a:rPr>
              <a:t>n</a:t>
            </a:r>
            <a:r>
              <a:rPr lang="en-US" altLang="zh-CN" sz="2800" b="1">
                <a:solidFill>
                  <a:srgbClr val="FF3300"/>
                </a:solidFill>
              </a:rPr>
              <a:t>g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r>
              <a:rPr lang="en-US" altLang="zh-CN" sz="2800" b="1">
                <a:solidFill>
                  <a:srgbClr val="FF3300"/>
                </a:solidFill>
              </a:rPr>
              <a:t>r</a:t>
            </a:r>
            <a:r>
              <a:rPr lang="en-US" altLang="zh-CN" sz="2800" b="1">
                <a:solidFill>
                  <a:srgbClr val="FF3300"/>
                </a:solidFill>
              </a:rPr>
              <a:t>o</a:t>
            </a:r>
            <a:r>
              <a:rPr lang="en-US" altLang="zh-CN" sz="2800" b="1">
                <a:solidFill>
                  <a:srgbClr val="FF3300"/>
                </a:solidFill>
              </a:rPr>
              <a:t>u</a:t>
            </a:r>
            <a:r>
              <a:rPr lang="en-US" altLang="zh-CN" sz="2800" b="1">
                <a:solidFill>
                  <a:srgbClr val="FF3300"/>
                </a:solidFill>
              </a:rPr>
              <a:t>s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428750" y="6338888"/>
            <a:ext cx="16113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3300"/>
                </a:solidFill>
              </a:rPr>
              <a:t>t</a:t>
            </a:r>
            <a:r>
              <a:rPr lang="en-US" altLang="zh-CN" sz="2800" b="1">
                <a:solidFill>
                  <a:srgbClr val="FF3300"/>
                </a:solidFill>
              </a:rPr>
              <a:t>a</a:t>
            </a:r>
            <a:r>
              <a:rPr lang="en-US" altLang="zh-CN" sz="2800" b="1">
                <a:solidFill>
                  <a:srgbClr val="FF3300"/>
                </a:solidFill>
              </a:rPr>
              <a:t>l</a:t>
            </a:r>
            <a:r>
              <a:rPr lang="en-US" altLang="zh-CN" sz="2800" b="1">
                <a:solidFill>
                  <a:srgbClr val="FF3300"/>
                </a:solidFill>
              </a:rPr>
              <a:t>k</a:t>
            </a:r>
            <a:r>
              <a:rPr lang="en-US" altLang="zh-CN" sz="2800" b="1">
                <a:solidFill>
                  <a:srgbClr val="FF3300"/>
                </a:solidFill>
              </a:rPr>
              <a:t>a</a:t>
            </a:r>
            <a:r>
              <a:rPr lang="en-US" altLang="zh-CN" sz="2800" b="1">
                <a:solidFill>
                  <a:srgbClr val="FF3300"/>
                </a:solidFill>
              </a:rPr>
              <a:t>t</a:t>
            </a:r>
            <a:r>
              <a:rPr lang="en-US" altLang="zh-CN" sz="2800" b="1">
                <a:solidFill>
                  <a:srgbClr val="FF3300"/>
                </a:solidFill>
              </a:rPr>
              <a:t>i</a:t>
            </a:r>
            <a:r>
              <a:rPr lang="en-US" altLang="zh-CN" sz="2800" b="1">
                <a:solidFill>
                  <a:srgbClr val="FF3300"/>
                </a:solidFill>
              </a:rPr>
              <a:t>v</a:t>
            </a:r>
            <a:r>
              <a:rPr lang="en-US" altLang="zh-CN" sz="2800" b="1">
                <a:solidFill>
                  <a:srgbClr val="FF3300"/>
                </a:solidFill>
              </a:rPr>
              <a:t>e</a:t>
            </a:r>
            <a:endParaRPr lang="en-US" altLang="zh-CN" sz="28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1" grpId="0"/>
      <p:bldP spid="36872" grpId="0"/>
      <p:bldP spid="36873" grpId="0"/>
      <p:bldP spid="36874" grpId="0"/>
      <p:bldP spid="36875" grpId="0"/>
      <p:bldP spid="36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10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3638550" y="2357438"/>
            <a:ext cx="2505075" cy="1104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d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v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e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r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t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i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s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i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n</a:t>
            </a:r>
            <a:r>
              <a:rPr lang="en-US" altLang="zh-CN" sz="36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Bookman Old Style" panose="02050604050505020204" pitchFamily="18" charset="0"/>
              </a:rPr>
              <a:t>g</a:t>
            </a:r>
            <a:endParaRPr lang="zh-CN" altLang="en-US" sz="3600" b="1" i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7411" name="WordArt 13"/>
          <p:cNvSpPr>
            <a:spLocks noChangeArrowheads="1" noChangeShapeType="1" noTextEdit="1"/>
          </p:cNvSpPr>
          <p:nvPr/>
        </p:nvSpPr>
        <p:spPr bwMode="auto">
          <a:xfrm>
            <a:off x="2424113" y="1714500"/>
            <a:ext cx="1223962" cy="15843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Trebuchet MS" panose="020B0603020202020204"/>
              </a:rPr>
              <a:t>A</a:t>
            </a:r>
            <a:endParaRPr lang="zh-CN" altLang="en-US" sz="3600" b="1" i="1" kern="10">
              <a:ln w="9525">
                <a:solidFill>
                  <a:srgbClr val="000000"/>
                </a:solidFill>
                <a:round/>
              </a:ln>
              <a:solidFill>
                <a:srgbClr val="000000"/>
              </a:solidFill>
              <a:latin typeface="Trebuchet MS" panose="020B0603020202020204"/>
            </a:endParaRPr>
          </a:p>
        </p:txBody>
      </p:sp>
      <p:sp>
        <p:nvSpPr>
          <p:cNvPr id="17412" name="WordArt 14"/>
          <p:cNvSpPr>
            <a:spLocks noChangeArrowheads="1" noChangeShapeType="1" noTextEdit="1"/>
          </p:cNvSpPr>
          <p:nvPr/>
        </p:nvSpPr>
        <p:spPr bwMode="auto">
          <a:xfrm>
            <a:off x="3143250" y="785813"/>
            <a:ext cx="30241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66FF66"/>
                </a:solidFill>
                <a:latin typeface="Franklin Gothic Medium" panose="020B0603020102020204"/>
              </a:rPr>
              <a:t>U</a:t>
            </a:r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66FF66"/>
                </a:solidFill>
                <a:latin typeface="Franklin Gothic Medium" panose="020B0603020102020204"/>
              </a:rPr>
              <a:t>n</a:t>
            </a:r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66FF66"/>
                </a:solidFill>
                <a:latin typeface="Franklin Gothic Medium" panose="020B0603020102020204"/>
              </a:rPr>
              <a:t>i</a:t>
            </a:r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66FF66"/>
                </a:solidFill>
                <a:latin typeface="Franklin Gothic Medium" panose="020B0603020102020204"/>
              </a:rPr>
              <a:t>t</a:t>
            </a:r>
            <a:r>
              <a:rPr lang="en-US" altLang="zh-CN" sz="3600" b="1" i="1" kern="10">
                <a:ln w="9525">
                  <a:solidFill>
                    <a:srgbClr val="000000"/>
                  </a:solidFill>
                  <a:round/>
                </a:ln>
                <a:solidFill>
                  <a:srgbClr val="66FF66"/>
                </a:solidFill>
                <a:latin typeface="Franklin Gothic Medium" panose="020B0603020102020204"/>
              </a:rPr>
              <a:t>1</a:t>
            </a:r>
            <a:endParaRPr lang="zh-CN" altLang="en-US" sz="3600" b="1" i="1" kern="10">
              <a:ln w="9525">
                <a:solidFill>
                  <a:srgbClr val="000000"/>
                </a:solidFill>
                <a:round/>
              </a:ln>
              <a:solidFill>
                <a:srgbClr val="66FF66"/>
              </a:solidFill>
              <a:latin typeface="Franklin Gothic Medium" panose="020B0603020102020204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428875" y="4286250"/>
            <a:ext cx="5214938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W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r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d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p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o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w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e</a:t>
            </a:r>
            <a:r>
              <a:rPr lang="en-US" altLang="zh-CN" sz="6000" b="1" i="1">
                <a:solidFill>
                  <a:srgbClr val="FF0000"/>
                </a:solidFill>
                <a:latin typeface="Calibri" panose="020F0502020204030204" pitchFamily="34" charset="0"/>
              </a:rPr>
              <a:t>r</a:t>
            </a:r>
            <a:endParaRPr lang="en-US" altLang="zh-CN" sz="6000" b="1" i="1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1438"/>
            <a:ext cx="4876800" cy="823912"/>
          </a:xfrm>
        </p:spPr>
        <p:txBody>
          <a:bodyPr/>
          <a:lstStyle/>
          <a:p>
            <a:pPr algn="l" eaLnBrk="1" hangingPunct="1"/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zh-CN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zh-CN" sz="4800" b="1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3" name="Text Box 36"/>
          <p:cNvSpPr txBox="1">
            <a:spLocks noChangeArrowheads="1"/>
          </p:cNvSpPr>
          <p:nvPr/>
        </p:nvSpPr>
        <p:spPr bwMode="auto">
          <a:xfrm>
            <a:off x="228600" y="928688"/>
            <a:ext cx="876300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1</a:t>
            </a:r>
            <a:r>
              <a:rPr lang="en-US" altLang="zh-CN" sz="3200"/>
              <a:t>.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b</a:t>
            </a:r>
            <a:r>
              <a:rPr lang="en-US" altLang="zh-CN" sz="3200"/>
              <a:t>o</a:t>
            </a:r>
            <a:r>
              <a:rPr lang="en-US" altLang="zh-CN" sz="3200"/>
              <a:t>o</a:t>
            </a:r>
            <a:r>
              <a:rPr lang="en-US" altLang="zh-CN" sz="3200"/>
              <a:t>k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o</a:t>
            </a:r>
            <a:r>
              <a:rPr lang="en-US" altLang="zh-CN" sz="3200"/>
              <a:t>f</a:t>
            </a:r>
            <a:r>
              <a:rPr lang="en-US" altLang="zh-CN" sz="3200"/>
              <a:t>g</a:t>
            </a:r>
            <a:r>
              <a:rPr lang="en-US" altLang="zh-CN" sz="3200"/>
              <a:t>r</a:t>
            </a:r>
            <a:r>
              <a:rPr lang="en-US" altLang="zh-CN" sz="3200"/>
              <a:t>e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>
                <a:solidFill>
                  <a:schemeClr val="accent2"/>
                </a:solidFill>
              </a:rPr>
              <a:t>h</a:t>
            </a:r>
            <a:r>
              <a:rPr lang="en-US" altLang="zh-CN" sz="3200">
                <a:solidFill>
                  <a:schemeClr val="accent2"/>
                </a:solidFill>
              </a:rPr>
              <a:t>e</a:t>
            </a:r>
            <a:r>
              <a:rPr lang="en-US" altLang="zh-CN" sz="3200">
                <a:solidFill>
                  <a:schemeClr val="accent2"/>
                </a:solidFill>
              </a:rPr>
              <a:t>l</a:t>
            </a:r>
            <a:r>
              <a:rPr lang="en-US" altLang="zh-CN" sz="3200">
                <a:solidFill>
                  <a:schemeClr val="accent2"/>
                </a:solidFill>
              </a:rPr>
              <a:t>p</a:t>
            </a:r>
            <a:r>
              <a:rPr lang="en-US" altLang="zh-CN" sz="3200"/>
              <a:t>,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t</a:t>
            </a:r>
            <a:r>
              <a:rPr lang="en-US" altLang="zh-CN" sz="3200"/>
              <a:t>o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y</a:t>
            </a:r>
            <a:r>
              <a:rPr lang="en-US" altLang="zh-CN" sz="3200"/>
              <a:t>,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v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y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.</a:t>
            </a:r>
            <a:endParaRPr lang="en-US" altLang="zh-CN" sz="3200"/>
          </a:p>
          <a:p>
            <a:pPr eaLnBrk="1" hangingPunct="1"/>
            <a:r>
              <a:rPr lang="en-US" altLang="zh-CN" sz="3200"/>
              <a:t>2</a:t>
            </a:r>
            <a:r>
              <a:rPr lang="en-US" altLang="zh-CN" sz="3200"/>
              <a:t>.</a:t>
            </a:r>
            <a:r>
              <a:rPr lang="en-US" altLang="zh-CN" sz="3200"/>
              <a:t>I</a:t>
            </a:r>
            <a:r>
              <a:rPr lang="en-US" altLang="zh-CN" sz="3200"/>
              <a:t>d</a:t>
            </a:r>
            <a:r>
              <a:rPr lang="en-US" altLang="zh-CN" sz="3200"/>
              <a:t>o</a:t>
            </a:r>
            <a:r>
              <a:rPr lang="en-US" altLang="zh-CN" sz="3200"/>
              <a:t>n</a:t>
            </a:r>
            <a:r>
              <a:rPr lang="en-US" altLang="zh-CN" sz="3200"/>
              <a:t>’</a:t>
            </a:r>
            <a:r>
              <a:rPr lang="en-US" altLang="zh-CN" sz="3200"/>
              <a:t>t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i</a:t>
            </a:r>
            <a:r>
              <a:rPr lang="en-US" altLang="zh-CN" sz="3200"/>
              <a:t>n</a:t>
            </a:r>
            <a:r>
              <a:rPr lang="en-US" altLang="zh-CN" sz="3200"/>
              <a:t>k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a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n</a:t>
            </a:r>
            <a:r>
              <a:rPr lang="en-US" altLang="zh-CN" sz="3200"/>
              <a:t>y</a:t>
            </a:r>
            <a:r>
              <a:rPr lang="en-US" altLang="zh-CN" sz="3200">
                <a:solidFill>
                  <a:schemeClr val="accent2"/>
                </a:solidFill>
              </a:rPr>
              <a:t>u</a:t>
            </a:r>
            <a:r>
              <a:rPr lang="en-US" altLang="zh-CN" sz="3200">
                <a:solidFill>
                  <a:schemeClr val="accent2"/>
                </a:solidFill>
              </a:rPr>
              <a:t>s</a:t>
            </a:r>
            <a:r>
              <a:rPr lang="en-US" altLang="zh-CN" sz="3200">
                <a:solidFill>
                  <a:schemeClr val="accent2"/>
                </a:solidFill>
              </a:rPr>
              <a:t>e</a:t>
            </a:r>
            <a:r>
              <a:rPr lang="en-US" altLang="zh-CN" sz="3200"/>
              <a:t>,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t</a:t>
            </a:r>
            <a:r>
              <a:rPr lang="en-US" altLang="zh-CN" sz="3200"/>
              <a:t>o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y</a:t>
            </a:r>
            <a:r>
              <a:rPr lang="en-US" altLang="zh-CN" sz="3200"/>
              <a:t>,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i</a:t>
            </a:r>
            <a:r>
              <a:rPr lang="en-US" altLang="zh-CN" sz="3200"/>
              <a:t>n</a:t>
            </a:r>
            <a:r>
              <a:rPr lang="en-US" altLang="zh-CN" sz="3200"/>
              <a:t>k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.</a:t>
            </a:r>
            <a:endParaRPr lang="en-US" altLang="zh-CN" sz="3200"/>
          </a:p>
          <a:p>
            <a:pPr eaLnBrk="1" hangingPunct="1"/>
            <a:r>
              <a:rPr lang="en-US" altLang="zh-CN" sz="3200"/>
              <a:t>3</a:t>
            </a:r>
            <a:r>
              <a:rPr lang="en-US" altLang="zh-CN" sz="3200"/>
              <a:t>.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e</a:t>
            </a:r>
            <a:r>
              <a:rPr lang="en-US" altLang="zh-CN" sz="3200"/>
              <a:t>m</a:t>
            </a:r>
            <a:r>
              <a:rPr lang="en-US" altLang="zh-CN" sz="3200"/>
              <a:t>e</a:t>
            </a:r>
            <a:r>
              <a:rPr lang="en-US" altLang="zh-CN" sz="3200"/>
              <a:t>s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g</a:t>
            </a:r>
            <a:r>
              <a:rPr lang="en-US" altLang="zh-CN" sz="3200"/>
              <a:t>e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v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y</a:t>
            </a:r>
            <a:r>
              <a:rPr lang="en-US" altLang="zh-CN" sz="3200">
                <a:solidFill>
                  <a:schemeClr val="accent2"/>
                </a:solidFill>
              </a:rPr>
              <a:t>v</a:t>
            </a:r>
            <a:r>
              <a:rPr lang="en-US" altLang="zh-CN" sz="3200">
                <a:solidFill>
                  <a:schemeClr val="accent2"/>
                </a:solidFill>
              </a:rPr>
              <a:t>a</a:t>
            </a:r>
            <a:r>
              <a:rPr lang="en-US" altLang="zh-CN" sz="3200">
                <a:solidFill>
                  <a:schemeClr val="accent2"/>
                </a:solidFill>
              </a:rPr>
              <a:t>l</a:t>
            </a:r>
            <a:r>
              <a:rPr lang="en-US" altLang="zh-CN" sz="3200">
                <a:solidFill>
                  <a:schemeClr val="accent2"/>
                </a:solidFill>
              </a:rPr>
              <a:t>u</a:t>
            </a:r>
            <a:r>
              <a:rPr lang="en-US" altLang="zh-CN" sz="3200">
                <a:solidFill>
                  <a:schemeClr val="accent2"/>
                </a:solidFill>
              </a:rPr>
              <a:t>a</a:t>
            </a:r>
            <a:r>
              <a:rPr lang="en-US" altLang="zh-CN" sz="3200">
                <a:solidFill>
                  <a:schemeClr val="accent2"/>
                </a:solidFill>
              </a:rPr>
              <a:t>b</a:t>
            </a:r>
            <a:r>
              <a:rPr lang="en-US" altLang="zh-CN" sz="3200">
                <a:solidFill>
                  <a:schemeClr val="accent2"/>
                </a:solidFill>
              </a:rPr>
              <a:t>l</a:t>
            </a:r>
            <a:r>
              <a:rPr lang="en-US" altLang="zh-CN" sz="3200">
                <a:solidFill>
                  <a:schemeClr val="accent2"/>
                </a:solidFill>
              </a:rPr>
              <a:t>e</a:t>
            </a:r>
            <a:r>
              <a:rPr lang="en-US" altLang="zh-CN" sz="3200"/>
              <a:t>.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t</a:t>
            </a:r>
            <a:r>
              <a:rPr lang="en-US" altLang="zh-CN" sz="3200"/>
              <a:t>o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y</a:t>
            </a:r>
            <a:r>
              <a:rPr lang="en-US" altLang="zh-CN" sz="3200"/>
              <a:t>,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o</a:t>
            </a:r>
            <a:r>
              <a:rPr lang="en-US" altLang="zh-CN" sz="3200"/>
              <a:t>f</a:t>
            </a:r>
            <a:r>
              <a:rPr lang="en-US" altLang="zh-CN" sz="3200"/>
              <a:t>g</a:t>
            </a:r>
            <a:r>
              <a:rPr lang="en-US" altLang="zh-CN" sz="3200"/>
              <a:t>r</a:t>
            </a:r>
            <a:r>
              <a:rPr lang="en-US" altLang="zh-CN" sz="3200"/>
              <a:t>e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.</a:t>
            </a:r>
            <a:endParaRPr lang="en-US" altLang="zh-CN" sz="3200"/>
          </a:p>
          <a:p>
            <a:pPr eaLnBrk="1" hangingPunct="1"/>
            <a:r>
              <a:rPr lang="en-US" altLang="zh-CN" sz="3200"/>
              <a:t>4</a:t>
            </a:r>
            <a:r>
              <a:rPr lang="en-US" altLang="zh-CN" sz="3200"/>
              <a:t>.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e</a:t>
            </a:r>
            <a:r>
              <a:rPr lang="en-US" altLang="zh-CN" sz="3200"/>
              <a:t>o</a:t>
            </a:r>
            <a:r>
              <a:rPr lang="en-US" altLang="zh-CN" sz="3200"/>
              <a:t>l</a:t>
            </a:r>
            <a:r>
              <a:rPr lang="en-US" altLang="zh-CN" sz="3200"/>
              <a:t>d</a:t>
            </a:r>
            <a:r>
              <a:rPr lang="en-US" altLang="zh-CN" sz="3200"/>
              <a:t>m</a:t>
            </a:r>
            <a:r>
              <a:rPr lang="en-US" altLang="zh-CN" sz="3200"/>
              <a:t>a</a:t>
            </a:r>
            <a:r>
              <a:rPr lang="en-US" altLang="zh-CN" sz="3200"/>
              <a:t>n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i</a:t>
            </a:r>
            <a:r>
              <a:rPr lang="en-US" altLang="zh-CN" sz="3200"/>
              <a:t>n</a:t>
            </a:r>
            <a:r>
              <a:rPr lang="en-US" altLang="zh-CN" sz="3200"/>
              <a:t>g</a:t>
            </a:r>
            <a:r>
              <a:rPr lang="en-US" altLang="zh-CN" sz="3200"/>
              <a:t>o</a:t>
            </a:r>
            <a:r>
              <a:rPr lang="en-US" altLang="zh-CN" sz="3200"/>
              <a:t>o</a:t>
            </a:r>
            <a:r>
              <a:rPr lang="en-US" altLang="zh-CN" sz="3200"/>
              <a:t>d</a:t>
            </a:r>
            <a:r>
              <a:rPr lang="en-US" altLang="zh-CN" sz="3200">
                <a:solidFill>
                  <a:schemeClr val="accent2"/>
                </a:solidFill>
              </a:rPr>
              <a:t>h</a:t>
            </a:r>
            <a:r>
              <a:rPr lang="en-US" altLang="zh-CN" sz="3200">
                <a:solidFill>
                  <a:schemeClr val="accent2"/>
                </a:solidFill>
              </a:rPr>
              <a:t>e</a:t>
            </a:r>
            <a:r>
              <a:rPr lang="en-US" altLang="zh-CN" sz="3200">
                <a:solidFill>
                  <a:schemeClr val="accent2"/>
                </a:solidFill>
              </a:rPr>
              <a:t>a</a:t>
            </a:r>
            <a:r>
              <a:rPr lang="en-US" altLang="zh-CN" sz="3200">
                <a:solidFill>
                  <a:schemeClr val="accent2"/>
                </a:solidFill>
              </a:rPr>
              <a:t>l</a:t>
            </a:r>
            <a:r>
              <a:rPr lang="en-US" altLang="zh-CN" sz="3200">
                <a:solidFill>
                  <a:schemeClr val="accent2"/>
                </a:solidFill>
              </a:rPr>
              <a:t>t</a:t>
            </a:r>
            <a:r>
              <a:rPr lang="en-US" altLang="zh-CN" sz="3200">
                <a:solidFill>
                  <a:schemeClr val="accent2"/>
                </a:solidFill>
              </a:rPr>
              <a:t>h</a:t>
            </a:r>
            <a:r>
              <a:rPr lang="en-US" altLang="zh-CN" sz="3200"/>
              <a:t>.</a:t>
            </a:r>
            <a:r>
              <a:rPr lang="en-US" altLang="zh-CN" sz="3200"/>
              <a:t>-</a:t>
            </a:r>
            <a:r>
              <a:rPr lang="en-US" altLang="zh-CN" sz="3200"/>
              <a:t>-</a:t>
            </a:r>
            <a:r>
              <a:rPr lang="en-US" altLang="zh-CN" sz="3200"/>
              <a:t>-</a:t>
            </a:r>
            <a:r>
              <a:rPr lang="en-US" altLang="zh-CN" sz="3200"/>
              <a:t>-</a:t>
            </a:r>
            <a:r>
              <a:rPr lang="en-US" altLang="zh-CN" sz="3200"/>
              <a:t>H</a:t>
            </a:r>
            <a:r>
              <a:rPr lang="en-US" altLang="zh-CN" sz="3200"/>
              <a:t>e</a:t>
            </a:r>
            <a:r>
              <a:rPr lang="en-US" altLang="zh-CN" sz="3200"/>
              <a:t>i</a:t>
            </a:r>
            <a:r>
              <a:rPr lang="en-US" altLang="zh-CN" sz="3200"/>
              <a:t>s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.</a:t>
            </a:r>
            <a:endParaRPr lang="en-US" altLang="zh-CN" sz="3200"/>
          </a:p>
          <a:p>
            <a:pPr eaLnBrk="1" hangingPunct="1"/>
            <a:r>
              <a:rPr lang="en-US" altLang="zh-CN" sz="3200"/>
              <a:t>5</a:t>
            </a:r>
            <a:r>
              <a:rPr lang="en-US" altLang="zh-CN" sz="3200"/>
              <a:t>.</a:t>
            </a:r>
            <a:r>
              <a:rPr lang="en-US" altLang="zh-CN" sz="3200"/>
              <a:t>D</a:t>
            </a:r>
            <a:r>
              <a:rPr lang="en-US" altLang="zh-CN" sz="3200"/>
              <a:t>r</a:t>
            </a:r>
            <a:r>
              <a:rPr lang="en-US" altLang="zh-CN" sz="3200"/>
              <a:t>u</a:t>
            </a:r>
            <a:r>
              <a:rPr lang="en-US" altLang="zh-CN" sz="3200"/>
              <a:t>n</a:t>
            </a:r>
            <a:r>
              <a:rPr lang="en-US" altLang="zh-CN" sz="3200"/>
              <a:t>k</a:t>
            </a:r>
            <a:r>
              <a:rPr lang="en-US" altLang="zh-CN" sz="3200"/>
              <a:t>d</a:t>
            </a:r>
            <a:r>
              <a:rPr lang="en-US" altLang="zh-CN" sz="3200"/>
              <a:t>r</a:t>
            </a:r>
            <a:r>
              <a:rPr lang="en-US" altLang="zh-CN" sz="3200"/>
              <a:t>i</a:t>
            </a:r>
            <a:r>
              <a:rPr lang="en-US" altLang="zh-CN" sz="3200"/>
              <a:t>v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s</a:t>
            </a:r>
            <a:r>
              <a:rPr lang="en-US" altLang="zh-CN" sz="3200"/>
              <a:t>a</a:t>
            </a:r>
            <a:r>
              <a:rPr lang="en-US" altLang="zh-CN" sz="3200"/>
              <a:t>r</a:t>
            </a:r>
            <a:r>
              <a:rPr lang="en-US" altLang="zh-CN" sz="3200"/>
              <a:t>e</a:t>
            </a:r>
            <a:r>
              <a:rPr lang="en-US" altLang="zh-CN" sz="3200"/>
              <a:t>a</a:t>
            </a:r>
            <a:r>
              <a:rPr lang="en-US" altLang="zh-CN" sz="3200"/>
              <a:t>g</a:t>
            </a:r>
            <a:r>
              <a:rPr lang="en-US" altLang="zh-CN" sz="3200"/>
              <a:t>r</a:t>
            </a:r>
            <a:r>
              <a:rPr lang="en-US" altLang="zh-CN" sz="3200"/>
              <a:t>e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>
                <a:solidFill>
                  <a:schemeClr val="accent2"/>
                </a:solidFill>
              </a:rPr>
              <a:t>d</a:t>
            </a:r>
            <a:r>
              <a:rPr lang="en-US" altLang="zh-CN" sz="3200">
                <a:solidFill>
                  <a:schemeClr val="accent2"/>
                </a:solidFill>
              </a:rPr>
              <a:t>a</a:t>
            </a:r>
            <a:r>
              <a:rPr lang="en-US" altLang="zh-CN" sz="3200">
                <a:solidFill>
                  <a:schemeClr val="accent2"/>
                </a:solidFill>
              </a:rPr>
              <a:t>n</a:t>
            </a:r>
            <a:r>
              <a:rPr lang="en-US" altLang="zh-CN" sz="3200">
                <a:solidFill>
                  <a:schemeClr val="accent2"/>
                </a:solidFill>
              </a:rPr>
              <a:t>g</a:t>
            </a:r>
            <a:r>
              <a:rPr lang="en-US" altLang="zh-CN" sz="3200">
                <a:solidFill>
                  <a:schemeClr val="accent2"/>
                </a:solidFill>
              </a:rPr>
              <a:t>e</a:t>
            </a:r>
            <a:r>
              <a:rPr lang="en-US" altLang="zh-CN" sz="3200">
                <a:solidFill>
                  <a:schemeClr val="accent2"/>
                </a:solidFill>
              </a:rPr>
              <a:t>r</a:t>
            </a:r>
            <a:r>
              <a:rPr lang="en-US" altLang="zh-CN" sz="3200"/>
              <a:t>t</a:t>
            </a:r>
            <a:r>
              <a:rPr lang="en-US" altLang="zh-CN" sz="3200"/>
              <a:t>o</a:t>
            </a:r>
            <a:r>
              <a:rPr lang="en-US" altLang="zh-CN" sz="3200"/>
              <a:t>p</a:t>
            </a:r>
            <a:r>
              <a:rPr lang="en-US" altLang="zh-CN" sz="3200"/>
              <a:t>e</a:t>
            </a:r>
            <a:r>
              <a:rPr lang="en-US" altLang="zh-CN" sz="3200"/>
              <a:t>o</a:t>
            </a:r>
            <a:r>
              <a:rPr lang="en-US" altLang="zh-CN" sz="3200"/>
              <a:t>p</a:t>
            </a:r>
            <a:r>
              <a:rPr lang="en-US" altLang="zh-CN" sz="3200"/>
              <a:t>l</a:t>
            </a:r>
            <a:r>
              <a:rPr lang="en-US" altLang="zh-CN" sz="3200"/>
              <a:t>e</a:t>
            </a:r>
            <a:r>
              <a:rPr lang="en-US" altLang="zh-CN" sz="3200"/>
              <a:t>o</a:t>
            </a:r>
            <a:r>
              <a:rPr lang="en-US" altLang="zh-CN" sz="3200"/>
              <a:t>n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o</a:t>
            </a:r>
            <a:r>
              <a:rPr lang="en-US" altLang="zh-CN" sz="3200"/>
              <a:t>a</a:t>
            </a:r>
            <a:r>
              <a:rPr lang="en-US" altLang="zh-CN" sz="3200"/>
              <a:t>d</a:t>
            </a:r>
            <a:r>
              <a:rPr lang="en-US" altLang="zh-CN" sz="3200"/>
              <a:t>.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a</a:t>
            </a:r>
            <a:r>
              <a:rPr lang="en-US" altLang="zh-CN" sz="3200"/>
              <a:t>t</a:t>
            </a:r>
            <a:r>
              <a:rPr lang="en-US" altLang="zh-CN" sz="3200"/>
              <a:t>m</a:t>
            </a:r>
            <a:r>
              <a:rPr lang="en-US" altLang="zh-CN" sz="3200"/>
              <a:t>e</a:t>
            </a:r>
            <a:r>
              <a:rPr lang="en-US" altLang="zh-CN" sz="3200"/>
              <a:t>a</a:t>
            </a:r>
            <a:r>
              <a:rPr lang="en-US" altLang="zh-CN" sz="3200"/>
              <a:t>n</a:t>
            </a:r>
            <a:r>
              <a:rPr lang="en-US" altLang="zh-CN" sz="3200"/>
              <a:t>s</a:t>
            </a:r>
            <a:r>
              <a:rPr lang="en-US" altLang="zh-CN" sz="3200"/>
              <a:t>t</a:t>
            </a:r>
            <a:r>
              <a:rPr lang="en-US" altLang="zh-CN" sz="3200"/>
              <a:t>h</a:t>
            </a:r>
            <a:r>
              <a:rPr lang="en-US" altLang="zh-CN" sz="3200"/>
              <a:t>e</a:t>
            </a:r>
            <a:r>
              <a:rPr lang="en-US" altLang="zh-CN" sz="3200"/>
              <a:t>y</a:t>
            </a:r>
            <a:r>
              <a:rPr lang="en-US" altLang="zh-CN" sz="3200"/>
              <a:t>a</a:t>
            </a:r>
            <a:r>
              <a:rPr lang="en-US" altLang="zh-CN" sz="3200"/>
              <a:t>r</a:t>
            </a:r>
            <a:r>
              <a:rPr lang="en-US" altLang="zh-CN" sz="3200"/>
              <a:t>e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_</a:t>
            </a:r>
            <a:r>
              <a:rPr lang="en-US" altLang="zh-CN" sz="3200"/>
              <a:t>d</a:t>
            </a:r>
            <a:r>
              <a:rPr lang="en-US" altLang="zh-CN" sz="3200"/>
              <a:t>r</a:t>
            </a:r>
            <a:r>
              <a:rPr lang="en-US" altLang="zh-CN" sz="3200"/>
              <a:t>i</a:t>
            </a:r>
            <a:r>
              <a:rPr lang="en-US" altLang="zh-CN" sz="3200"/>
              <a:t>v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s</a:t>
            </a:r>
            <a:r>
              <a:rPr lang="en-US" altLang="zh-CN" sz="3200"/>
              <a:t>.</a:t>
            </a:r>
            <a:endParaRPr lang="en-US" altLang="zh-CN" sz="3200"/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1519238" y="1357313"/>
            <a:ext cx="1981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h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l</a:t>
            </a:r>
            <a:r>
              <a:rPr lang="en-US" altLang="zh-CN" sz="3200" b="1">
                <a:solidFill>
                  <a:srgbClr val="FF0000"/>
                </a:solidFill>
              </a:rPr>
              <a:t>p</a:t>
            </a:r>
            <a:r>
              <a:rPr lang="en-US" altLang="zh-CN" sz="3200" b="1">
                <a:solidFill>
                  <a:srgbClr val="FF0000"/>
                </a:solidFill>
              </a:rPr>
              <a:t>f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l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214563" y="2357438"/>
            <a:ext cx="152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s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f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l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2857500" y="3357563"/>
            <a:ext cx="19288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v</a:t>
            </a:r>
            <a:r>
              <a:rPr lang="en-US" altLang="zh-CN" sz="3200" b="1">
                <a:solidFill>
                  <a:srgbClr val="FF0000"/>
                </a:solidFill>
              </a:rPr>
              <a:t>a</a:t>
            </a:r>
            <a:r>
              <a:rPr lang="en-US" altLang="zh-CN" sz="3200" b="1">
                <a:solidFill>
                  <a:srgbClr val="FF0000"/>
                </a:solidFill>
              </a:rPr>
              <a:t>l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42938" y="4214813"/>
            <a:ext cx="175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h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a</a:t>
            </a:r>
            <a:r>
              <a:rPr lang="en-US" altLang="zh-CN" sz="3200" b="1">
                <a:solidFill>
                  <a:srgbClr val="FF0000"/>
                </a:solidFill>
              </a:rPr>
              <a:t>l</a:t>
            </a:r>
            <a:r>
              <a:rPr lang="en-US" altLang="zh-CN" sz="3200" b="1">
                <a:solidFill>
                  <a:srgbClr val="FF0000"/>
                </a:solidFill>
              </a:rPr>
              <a:t>t</a:t>
            </a:r>
            <a:r>
              <a:rPr lang="en-US" altLang="zh-CN" sz="3200" b="1">
                <a:solidFill>
                  <a:srgbClr val="FF0000"/>
                </a:solidFill>
              </a:rPr>
              <a:t>h</a:t>
            </a:r>
            <a:r>
              <a:rPr lang="en-US" altLang="zh-CN" sz="3200" b="1">
                <a:solidFill>
                  <a:srgbClr val="FF0000"/>
                </a:solidFill>
              </a:rPr>
              <a:t>y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6572250" y="5286375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</a:rPr>
              <a:t>d</a:t>
            </a:r>
            <a:r>
              <a:rPr lang="en-US" altLang="zh-CN" sz="3200" b="1">
                <a:solidFill>
                  <a:srgbClr val="FF0000"/>
                </a:solidFill>
              </a:rPr>
              <a:t>a</a:t>
            </a:r>
            <a:r>
              <a:rPr lang="en-US" altLang="zh-CN" sz="3200" b="1">
                <a:solidFill>
                  <a:srgbClr val="FF0000"/>
                </a:solidFill>
              </a:rPr>
              <a:t>n</a:t>
            </a:r>
            <a:r>
              <a:rPr lang="en-US" altLang="zh-CN" sz="3200" b="1">
                <a:solidFill>
                  <a:srgbClr val="FF0000"/>
                </a:solidFill>
              </a:rPr>
              <a:t>g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r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s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pic>
        <p:nvPicPr>
          <p:cNvPr id="107529" name="Picture 43" descr="18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3" grpId="0" autoUpdateAnimBg="0"/>
      <p:bldP spid="9254" grpId="0" autoUpdateAnimBg="0"/>
      <p:bldP spid="9255" grpId="0" autoUpdateAnimBg="0"/>
      <p:bldP spid="9256" grpId="0" autoUpdateAnimBg="0"/>
      <p:bldP spid="925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8"/>
          <p:cNvSpPr txBox="1">
            <a:spLocks noChangeArrowheads="1"/>
          </p:cNvSpPr>
          <p:nvPr/>
        </p:nvSpPr>
        <p:spPr bwMode="auto">
          <a:xfrm>
            <a:off x="1331913" y="549275"/>
            <a:ext cx="3001962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L</a:t>
            </a:r>
            <a:r>
              <a:rPr lang="en-US" altLang="zh-CN" sz="3200" b="1"/>
              <a:t>o</a:t>
            </a:r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r>
              <a:rPr lang="en-US" altLang="zh-CN" sz="3200" b="1"/>
              <a:t>l</a:t>
            </a:r>
            <a:r>
              <a:rPr lang="en-US" altLang="zh-CN" sz="3200" b="1"/>
              <a:t>y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A</a:t>
            </a:r>
            <a:r>
              <a:rPr lang="en-US" altLang="zh-CN" sz="3200" b="1"/>
              <a:t>t</a:t>
            </a:r>
            <a:r>
              <a:rPr lang="en-US" altLang="zh-CN" sz="3200" b="1"/>
              <a:t>t</a:t>
            </a:r>
            <a:r>
              <a:rPr lang="en-US" altLang="zh-CN" sz="3200" b="1"/>
              <a:t>r</a:t>
            </a:r>
            <a:r>
              <a:rPr lang="en-US" altLang="zh-CN" sz="3200" b="1"/>
              <a:t>a</a:t>
            </a:r>
            <a:r>
              <a:rPr lang="en-US" altLang="zh-CN" sz="3200" b="1"/>
              <a:t>c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B</a:t>
            </a:r>
            <a:r>
              <a:rPr lang="en-US" altLang="zh-CN" sz="3200" b="1"/>
              <a:t>o</a:t>
            </a:r>
            <a:r>
              <a:rPr lang="en-US" altLang="zh-CN" sz="3200" b="1"/>
              <a:t>r</a:t>
            </a:r>
            <a:r>
              <a:rPr lang="en-US" altLang="zh-CN" sz="3200" b="1"/>
              <a:t>i</a:t>
            </a:r>
            <a:r>
              <a:rPr lang="en-US" altLang="zh-CN" sz="3200" b="1"/>
              <a:t>n</a:t>
            </a:r>
            <a:r>
              <a:rPr lang="en-US" altLang="zh-CN" sz="3200" b="1"/>
              <a:t>g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C</a:t>
            </a:r>
            <a:r>
              <a:rPr lang="en-US" altLang="zh-CN" sz="3200" b="1"/>
              <a:t>r</a:t>
            </a:r>
            <a:r>
              <a:rPr lang="en-US" altLang="zh-CN" sz="3200" b="1"/>
              <a:t>e</a:t>
            </a:r>
            <a:r>
              <a:rPr lang="en-US" altLang="zh-CN" sz="3200" b="1"/>
              <a:t>a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F</a:t>
            </a:r>
            <a:r>
              <a:rPr lang="en-US" altLang="zh-CN" sz="3200" b="1"/>
              <a:t>a</a:t>
            </a:r>
            <a:r>
              <a:rPr lang="en-US" altLang="zh-CN" sz="3200" b="1"/>
              <a:t>n</a:t>
            </a:r>
            <a:r>
              <a:rPr lang="en-US" altLang="zh-CN" sz="3200" b="1"/>
              <a:t>t</a:t>
            </a:r>
            <a:r>
              <a:rPr lang="en-US" altLang="zh-CN" sz="3200" b="1"/>
              <a:t>a</a:t>
            </a:r>
            <a:r>
              <a:rPr lang="en-US" altLang="zh-CN" sz="3200" b="1"/>
              <a:t>s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c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E</a:t>
            </a:r>
            <a:r>
              <a:rPr lang="en-US" altLang="zh-CN" sz="3200" b="1"/>
              <a:t>x</a:t>
            </a:r>
            <a:r>
              <a:rPr lang="en-US" altLang="zh-CN" sz="3200" b="1"/>
              <a:t>c</a:t>
            </a:r>
            <a:r>
              <a:rPr lang="en-US" altLang="zh-CN" sz="3200" b="1"/>
              <a:t>i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n</a:t>
            </a:r>
            <a:r>
              <a:rPr lang="en-US" altLang="zh-CN" sz="3200" b="1"/>
              <a:t>g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F</a:t>
            </a:r>
            <a:r>
              <a:rPr lang="en-US" altLang="zh-CN" sz="3200" b="1"/>
              <a:t>r</a:t>
            </a:r>
            <a:r>
              <a:rPr lang="en-US" altLang="zh-CN" sz="3200" b="1"/>
              <a:t>i</a:t>
            </a:r>
            <a:r>
              <a:rPr lang="en-US" altLang="zh-CN" sz="3200" b="1"/>
              <a:t>e</a:t>
            </a:r>
            <a:r>
              <a:rPr lang="en-US" altLang="zh-CN" sz="3200" b="1"/>
              <a:t>n</a:t>
            </a:r>
            <a:r>
              <a:rPr lang="en-US" altLang="zh-CN" sz="3200" b="1"/>
              <a:t>d</a:t>
            </a:r>
            <a:r>
              <a:rPr lang="en-US" altLang="zh-CN" sz="3200" b="1"/>
              <a:t>l</a:t>
            </a:r>
            <a:r>
              <a:rPr lang="en-US" altLang="zh-CN" sz="3200" b="1"/>
              <a:t>y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C</a:t>
            </a:r>
            <a:r>
              <a:rPr lang="en-US" altLang="zh-CN" sz="3200" b="1"/>
              <a:t>o</a:t>
            </a:r>
            <a:r>
              <a:rPr lang="en-US" altLang="zh-CN" sz="3200" b="1"/>
              <a:t>m</a:t>
            </a:r>
            <a:r>
              <a:rPr lang="en-US" altLang="zh-CN" sz="3200" b="1"/>
              <a:t>p</a:t>
            </a:r>
            <a:r>
              <a:rPr lang="en-US" altLang="zh-CN" sz="3200" b="1"/>
              <a:t>e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t</a:t>
            </a:r>
            <a:r>
              <a:rPr lang="en-US" altLang="zh-CN" sz="3200" b="1"/>
              <a:t>i</a:t>
            </a:r>
            <a:r>
              <a:rPr lang="en-US" altLang="zh-CN" sz="3200" b="1"/>
              <a:t>v</a:t>
            </a:r>
            <a:r>
              <a:rPr lang="en-US" altLang="zh-CN" sz="3200" b="1"/>
              <a:t>e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F</a:t>
            </a:r>
            <a:r>
              <a:rPr lang="en-US" altLang="zh-CN" sz="3200" b="1"/>
              <a:t>a</a:t>
            </a:r>
            <a:r>
              <a:rPr lang="en-US" altLang="zh-CN" sz="3200" b="1"/>
              <a:t>m</a:t>
            </a:r>
            <a:r>
              <a:rPr lang="en-US" altLang="zh-CN" sz="3200" b="1"/>
              <a:t>o</a:t>
            </a:r>
            <a:r>
              <a:rPr lang="en-US" altLang="zh-CN" sz="3200" b="1"/>
              <a:t>u</a:t>
            </a:r>
            <a:r>
              <a:rPr lang="en-US" altLang="zh-CN" sz="3200" b="1"/>
              <a:t>s</a:t>
            </a:r>
            <a:endParaRPr lang="en-US" altLang="zh-CN" sz="3200" b="1"/>
          </a:p>
          <a:p>
            <a:pPr eaLnBrk="1" hangingPunct="1">
              <a:lnSpc>
                <a:spcPct val="120000"/>
              </a:lnSpc>
              <a:buFontTx/>
              <a:buAutoNum type="arabicParenBoth"/>
            </a:pPr>
            <a:r>
              <a:rPr lang="en-US" altLang="zh-CN" sz="3200" b="1"/>
              <a:t>l</a:t>
            </a:r>
            <a:r>
              <a:rPr lang="en-US" altLang="zh-CN" sz="3200" b="1"/>
              <a:t>u</a:t>
            </a:r>
            <a:r>
              <a:rPr lang="en-US" altLang="zh-CN" sz="3200" b="1"/>
              <a:t>c</a:t>
            </a:r>
            <a:r>
              <a:rPr lang="en-US" altLang="zh-CN" sz="3200" b="1"/>
              <a:t>k</a:t>
            </a:r>
            <a:r>
              <a:rPr lang="en-US" altLang="zh-CN" sz="3200" b="1"/>
              <a:t>y</a:t>
            </a:r>
            <a:endParaRPr lang="en-US" altLang="zh-CN" sz="3200" b="1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716463" y="620713"/>
            <a:ext cx="9953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v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356100" y="1196975"/>
            <a:ext cx="3722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79838" y="1844675"/>
            <a:ext cx="5167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563938" y="2420938"/>
            <a:ext cx="5978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v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192588" y="2916238"/>
            <a:ext cx="1603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505200" y="3573463"/>
            <a:ext cx="5638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x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x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x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048125" y="4140200"/>
            <a:ext cx="383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211638" y="4652963"/>
            <a:ext cx="49323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3563938" y="5589588"/>
            <a:ext cx="11318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975100" y="6011863"/>
            <a:ext cx="2708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k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k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/>
      <p:bldP spid="19466" grpId="0"/>
      <p:bldP spid="19467" grpId="0"/>
      <p:bldP spid="19468" grpId="0"/>
      <p:bldP spid="19469" grpId="0"/>
      <p:bldP spid="19470" grpId="0"/>
      <p:bldP spid="19471" grpId="0"/>
      <p:bldP spid="19472" grpId="0"/>
      <p:bldP spid="19473" grpId="0"/>
      <p:bldP spid="194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6"/>
          <p:cNvSpPr txBox="1">
            <a:spLocks noChangeArrowheads="1"/>
          </p:cNvSpPr>
          <p:nvPr/>
        </p:nvSpPr>
        <p:spPr bwMode="auto">
          <a:xfrm>
            <a:off x="827088" y="836613"/>
            <a:ext cx="79216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k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g</a:t>
            </a:r>
            <a:r>
              <a:rPr lang="en-US" altLang="zh-CN" sz="3200" b="1">
                <a:solidFill>
                  <a:srgbClr val="0000FF"/>
                </a:solidFill>
              </a:rPr>
              <a:t>:</a:t>
            </a:r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m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w</a:t>
            </a:r>
            <a:r>
              <a:rPr lang="en-US" altLang="zh-CN" sz="3200" b="1">
                <a:solidFill>
                  <a:srgbClr val="0000FF"/>
                </a:solidFill>
              </a:rPr>
              <a:t>w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y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j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y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g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.</a:t>
            </a:r>
            <a:r>
              <a:rPr lang="en-US" altLang="zh-CN" sz="3200" b="1">
                <a:solidFill>
                  <a:srgbClr val="0000FF"/>
                </a:solidFill>
              </a:rPr>
              <a:t>(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5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)</a:t>
            </a:r>
            <a:r>
              <a:rPr lang="en-US" altLang="zh-CN" sz="3200" b="1">
                <a:solidFill>
                  <a:srgbClr val="0000FF"/>
                </a:solidFill>
              </a:rPr>
              <a:t>.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35843" name="Text Box 7"/>
          <p:cNvSpPr txBox="1">
            <a:spLocks noChangeArrowheads="1"/>
          </p:cNvSpPr>
          <p:nvPr/>
        </p:nvSpPr>
        <p:spPr bwMode="auto">
          <a:xfrm>
            <a:off x="1258888" y="4292600"/>
            <a:ext cx="70580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x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a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m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p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: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M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y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f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r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i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n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d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T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o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m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i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s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v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r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y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f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r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i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n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d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y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.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H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h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p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s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m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a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o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t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.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H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i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s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v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r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y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h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e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p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f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u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l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…</a:t>
            </a:r>
            <a:r>
              <a:rPr lang="en-US" altLang="zh-CN" sz="2800" b="1">
                <a:solidFill>
                  <a:srgbClr val="006600"/>
                </a:solidFill>
                <a:latin typeface="Arial Rounded MT Bold" panose="020F070403050403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0" y="692150"/>
            <a:ext cx="88201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00000"/>
                </a:solidFill>
              </a:rPr>
              <a:t>S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m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w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r</a:t>
            </a:r>
            <a:r>
              <a:rPr lang="en-US" altLang="zh-CN" sz="3200" b="1">
                <a:solidFill>
                  <a:srgbClr val="C00000"/>
                </a:solidFill>
              </a:rPr>
              <a:t>d</a:t>
            </a:r>
            <a:r>
              <a:rPr lang="en-US" altLang="zh-CN" sz="3200" b="1">
                <a:solidFill>
                  <a:srgbClr val="C00000"/>
                </a:solidFill>
              </a:rPr>
              <a:t>s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h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l</a:t>
            </a:r>
            <a:r>
              <a:rPr lang="en-US" altLang="zh-CN" sz="3200" b="1">
                <a:solidFill>
                  <a:srgbClr val="C00000"/>
                </a:solidFill>
              </a:rPr>
              <a:t>p</a:t>
            </a:r>
            <a:r>
              <a:rPr lang="en-US" altLang="zh-CN" sz="3200" b="1">
                <a:solidFill>
                  <a:srgbClr val="C00000"/>
                </a:solidFill>
              </a:rPr>
              <a:t>y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:</a:t>
            </a:r>
            <a:endParaRPr lang="en-US" altLang="zh-CN" sz="3200" b="1">
              <a:solidFill>
                <a:srgbClr val="C00000"/>
              </a:solidFill>
            </a:endParaRPr>
          </a:p>
          <a:p>
            <a:pPr eaLnBrk="1" hangingPunct="1"/>
            <a:endParaRPr lang="en-US" altLang="zh-CN" sz="3200" b="1">
              <a:solidFill>
                <a:srgbClr val="0066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v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g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g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w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k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d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g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g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m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n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p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v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,</a:t>
            </a:r>
            <a:r>
              <a:rPr lang="en-US" altLang="zh-CN" sz="3200" b="1">
                <a:solidFill>
                  <a:srgbClr val="006600"/>
                </a:solidFill>
              </a:rPr>
              <a:t>…</a:t>
            </a:r>
            <a:r>
              <a:rPr lang="en-US" altLang="zh-CN" sz="3200" b="1">
                <a:solidFill>
                  <a:srgbClr val="006600"/>
                </a:solidFill>
              </a:rPr>
              <a:t>.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6688"/>
            <a:ext cx="7467600" cy="823912"/>
          </a:xfrm>
        </p:spPr>
        <p:txBody>
          <a:bodyPr/>
          <a:lstStyle/>
          <a:p>
            <a:pPr algn="l" eaLnBrk="1" hangingPunct="1"/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  <a:endParaRPr lang="en-US" altLang="zh-CN" sz="48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0772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x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,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: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endParaRPr lang="en-US" altLang="zh-CN" smtClean="0">
              <a:latin typeface="Times New Roman" panose="02020603050405020304" pitchFamily="18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2736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v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m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800600" y="1600200"/>
            <a:ext cx="1901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p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v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19400" y="2133600"/>
            <a:ext cx="1493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x</a:t>
            </a:r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g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419600" y="2590800"/>
            <a:ext cx="1787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G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y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096000" y="3048000"/>
            <a:ext cx="2103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o</a:t>
            </a:r>
            <a:r>
              <a:rPr lang="en-US" altLang="zh-CN" sz="3200">
                <a:solidFill>
                  <a:srgbClr val="FF0000"/>
                </a:solidFill>
              </a:rPr>
              <a:t>m</a:t>
            </a:r>
            <a:r>
              <a:rPr lang="en-US" altLang="zh-CN" sz="3200">
                <a:solidFill>
                  <a:srgbClr val="FF0000"/>
                </a:solidFill>
              </a:rPr>
              <a:t>m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733800" y="4038600"/>
            <a:ext cx="9509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h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90600" y="4495800"/>
            <a:ext cx="1312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f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81000" y="5410200"/>
            <a:ext cx="7872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FF0000"/>
                </a:solidFill>
              </a:rPr>
              <a:t>Q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s</a:t>
            </a:r>
            <a:r>
              <a:rPr lang="en-US" altLang="zh-CN" sz="3200" b="1">
                <a:solidFill>
                  <a:srgbClr val="FF0000"/>
                </a:solidFill>
              </a:rPr>
              <a:t>t</a:t>
            </a:r>
            <a:r>
              <a:rPr lang="en-US" altLang="zh-CN" sz="3200" b="1">
                <a:solidFill>
                  <a:srgbClr val="FF0000"/>
                </a:solidFill>
              </a:rPr>
              <a:t>i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n</a:t>
            </a:r>
            <a:r>
              <a:rPr lang="en-US" altLang="zh-CN" sz="3200" b="1">
                <a:solidFill>
                  <a:srgbClr val="FF0000"/>
                </a:solidFill>
              </a:rPr>
              <a:t>:</a:t>
            </a:r>
            <a:r>
              <a:rPr lang="en-US" altLang="zh-CN" sz="3200" b="1">
                <a:solidFill>
                  <a:srgbClr val="FF0000"/>
                </a:solidFill>
              </a:rPr>
              <a:t>H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w</a:t>
            </a:r>
            <a:r>
              <a:rPr lang="en-US" altLang="zh-CN" sz="3200" b="1">
                <a:solidFill>
                  <a:srgbClr val="FF0000"/>
                </a:solidFill>
              </a:rPr>
              <a:t>a</a:t>
            </a:r>
            <a:r>
              <a:rPr lang="en-US" altLang="zh-CN" sz="3200" b="1">
                <a:solidFill>
                  <a:srgbClr val="FF0000"/>
                </a:solidFill>
              </a:rPr>
              <a:t>r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t</a:t>
            </a:r>
            <a:r>
              <a:rPr lang="en-US" altLang="zh-CN" sz="3200" b="1">
                <a:solidFill>
                  <a:srgbClr val="FF0000"/>
                </a:solidFill>
              </a:rPr>
              <a:t>h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s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n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w</a:t>
            </a:r>
            <a:r>
              <a:rPr lang="en-US" altLang="zh-CN" sz="3200" b="1">
                <a:solidFill>
                  <a:srgbClr val="FF0000"/>
                </a:solidFill>
              </a:rPr>
              <a:t>w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r</a:t>
            </a:r>
            <a:r>
              <a:rPr lang="en-US" altLang="zh-CN" sz="3200" b="1">
                <a:solidFill>
                  <a:srgbClr val="FF0000"/>
                </a:solidFill>
              </a:rPr>
              <a:t>d</a:t>
            </a:r>
            <a:r>
              <a:rPr lang="en-US" altLang="zh-CN" sz="3200" b="1">
                <a:solidFill>
                  <a:srgbClr val="FF0000"/>
                </a:solidFill>
              </a:rPr>
              <a:t>s</a:t>
            </a:r>
            <a:r>
              <a:rPr lang="en-US" altLang="zh-CN" sz="3200" b="1">
                <a:solidFill>
                  <a:srgbClr val="FF0000"/>
                </a:solidFill>
              </a:rPr>
              <a:t>f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r</a:t>
            </a:r>
            <a:r>
              <a:rPr lang="en-US" altLang="zh-CN" sz="3200" b="1">
                <a:solidFill>
                  <a:srgbClr val="FF0000"/>
                </a:solidFill>
              </a:rPr>
              <a:t>m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d</a:t>
            </a:r>
            <a:r>
              <a:rPr lang="en-US" altLang="zh-CN" sz="3200" b="1">
                <a:solidFill>
                  <a:srgbClr val="FF0000"/>
                </a:solidFill>
              </a:rPr>
              <a:t>?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467600" cy="823913"/>
          </a:xfrm>
        </p:spPr>
        <p:txBody>
          <a:bodyPr/>
          <a:lstStyle/>
          <a:p>
            <a:pPr algn="l" eaLnBrk="1" hangingPunct="1"/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48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275" name="Group 35"/>
          <p:cNvGraphicFramePr>
            <a:graphicFrameLocks noGrp="1"/>
          </p:cNvGraphicFramePr>
          <p:nvPr/>
        </p:nvGraphicFramePr>
        <p:xfrm>
          <a:off x="457200" y="1066800"/>
          <a:ext cx="7315200" cy="5105401"/>
        </p:xfrm>
        <a:graphic>
          <a:graphicData uri="http://schemas.openxmlformats.org/drawingml/2006/table">
            <a:tbl>
              <a:tblPr/>
              <a:tblGrid>
                <a:gridCol w="2011363"/>
                <a:gridCol w="5303837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</a:t>
                      </a:r>
                      <a:r>
                        <a:rPr kumimoji="1" lang="en-US" altLang="zh-CN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</a:t>
                      </a:r>
                      <a:endParaRPr kumimoji="1" lang="en-US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buNone/>
                      </a:pPr>
                      <a:endParaRPr kumimoji="1" lang="zh-CN" altLang="zh-CN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1" name="Text Box 36"/>
          <p:cNvSpPr txBox="1">
            <a:spLocks noChangeArrowheads="1"/>
          </p:cNvSpPr>
          <p:nvPr/>
        </p:nvSpPr>
        <p:spPr bwMode="auto">
          <a:xfrm>
            <a:off x="3962400" y="1905000"/>
            <a:ext cx="1381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h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h</a:t>
            </a:r>
            <a:r>
              <a:rPr lang="en-US" altLang="zh-CN" sz="3200">
                <a:solidFill>
                  <a:srgbClr val="FF0000"/>
                </a:solidFill>
              </a:rPr>
              <a:t>y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8942" name="Text Box 37"/>
          <p:cNvSpPr txBox="1">
            <a:spLocks noChangeArrowheads="1"/>
          </p:cNvSpPr>
          <p:nvPr/>
        </p:nvSpPr>
        <p:spPr bwMode="auto">
          <a:xfrm>
            <a:off x="3886200" y="2667000"/>
            <a:ext cx="1900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g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8943" name="Text Box 38"/>
          <p:cNvSpPr txBox="1">
            <a:spLocks noChangeArrowheads="1"/>
          </p:cNvSpPr>
          <p:nvPr/>
        </p:nvSpPr>
        <p:spPr bwMode="auto">
          <a:xfrm>
            <a:off x="3810000" y="3429000"/>
            <a:ext cx="1855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p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8944" name="Text Box 39"/>
          <p:cNvSpPr txBox="1">
            <a:spLocks noChangeArrowheads="1"/>
          </p:cNvSpPr>
          <p:nvPr/>
        </p:nvSpPr>
        <p:spPr bwMode="auto">
          <a:xfrm>
            <a:off x="4114800" y="4114800"/>
            <a:ext cx="1177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f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8945" name="Text Box 40"/>
          <p:cNvSpPr txBox="1">
            <a:spLocks noChangeArrowheads="1"/>
          </p:cNvSpPr>
          <p:nvPr/>
        </p:nvSpPr>
        <p:spPr bwMode="auto">
          <a:xfrm>
            <a:off x="3886200" y="4876800"/>
            <a:ext cx="169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f</a:t>
            </a:r>
            <a:r>
              <a:rPr lang="en-US" altLang="zh-CN" sz="3200">
                <a:solidFill>
                  <a:srgbClr val="FF0000"/>
                </a:solidFill>
              </a:rPr>
              <a:t>f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y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38946" name="Text Box 41"/>
          <p:cNvSpPr txBox="1">
            <a:spLocks noChangeArrowheads="1"/>
          </p:cNvSpPr>
          <p:nvPr/>
        </p:nvSpPr>
        <p:spPr bwMode="auto">
          <a:xfrm>
            <a:off x="3962400" y="5486400"/>
            <a:ext cx="1358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w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k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y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467600" cy="7620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endParaRPr lang="en-US" altLang="zh-CN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543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4000" b="1" smtClean="0">
                <a:latin typeface="Times New Roman" panose="02020603050405020304" pitchFamily="18" charset="0"/>
              </a:rPr>
              <a:t>P</a:t>
            </a:r>
            <a:r>
              <a:rPr lang="en-US" altLang="zh-CN" sz="4000" b="1" smtClean="0">
                <a:latin typeface="Times New Roman" panose="02020603050405020304" pitchFamily="18" charset="0"/>
              </a:rPr>
              <a:t>o</a:t>
            </a:r>
            <a:r>
              <a:rPr lang="en-US" altLang="zh-CN" sz="4000" b="1" smtClean="0">
                <a:latin typeface="Times New Roman" panose="02020603050405020304" pitchFamily="18" charset="0"/>
              </a:rPr>
              <a:t>s</a:t>
            </a:r>
            <a:r>
              <a:rPr lang="en-US" altLang="zh-CN" sz="4000" b="1" smtClean="0">
                <a:latin typeface="Times New Roman" panose="02020603050405020304" pitchFamily="18" charset="0"/>
              </a:rPr>
              <a:t>s</a:t>
            </a:r>
            <a:r>
              <a:rPr lang="en-US" altLang="zh-CN" sz="4000" b="1" smtClean="0">
                <a:latin typeface="Times New Roman" panose="02020603050405020304" pitchFamily="18" charset="0"/>
              </a:rPr>
              <a:t>i</a:t>
            </a:r>
            <a:r>
              <a:rPr lang="en-US" altLang="zh-CN" sz="4000" b="1" smtClean="0">
                <a:latin typeface="Times New Roman" panose="02020603050405020304" pitchFamily="18" charset="0"/>
              </a:rPr>
              <a:t>b</a:t>
            </a:r>
            <a:r>
              <a:rPr lang="en-US" altLang="zh-CN" sz="4000" b="1" smtClean="0">
                <a:latin typeface="Times New Roman" panose="02020603050405020304" pitchFamily="18" charset="0"/>
              </a:rPr>
              <a:t>l</a:t>
            </a:r>
            <a:r>
              <a:rPr lang="en-US" altLang="zh-CN" sz="4000" b="1" smtClean="0">
                <a:latin typeface="Times New Roman" panose="02020603050405020304" pitchFamily="18" charset="0"/>
              </a:rPr>
              <a:t>e</a:t>
            </a:r>
            <a:r>
              <a:rPr lang="en-US" altLang="zh-CN" sz="4000" b="1" smtClean="0">
                <a:latin typeface="Times New Roman" panose="02020603050405020304" pitchFamily="18" charset="0"/>
              </a:rPr>
              <a:t>a</a:t>
            </a:r>
            <a:r>
              <a:rPr lang="en-US" altLang="zh-CN" sz="4000" b="1" smtClean="0">
                <a:latin typeface="Times New Roman" panose="02020603050405020304" pitchFamily="18" charset="0"/>
              </a:rPr>
              <a:t>n</a:t>
            </a:r>
            <a:r>
              <a:rPr lang="en-US" altLang="zh-CN" sz="4000" b="1" smtClean="0">
                <a:latin typeface="Times New Roman" panose="02020603050405020304" pitchFamily="18" charset="0"/>
              </a:rPr>
              <a:t>s</a:t>
            </a:r>
            <a:r>
              <a:rPr lang="en-US" altLang="zh-CN" sz="4000" b="1" smtClean="0">
                <a:latin typeface="Times New Roman" panose="02020603050405020304" pitchFamily="18" charset="0"/>
              </a:rPr>
              <a:t>w</a:t>
            </a:r>
            <a:r>
              <a:rPr lang="en-US" altLang="zh-CN" sz="4000" b="1" smtClean="0">
                <a:latin typeface="Times New Roman" panose="02020603050405020304" pitchFamily="18" charset="0"/>
              </a:rPr>
              <a:t>e</a:t>
            </a:r>
            <a:r>
              <a:rPr lang="en-US" altLang="zh-CN" sz="4000" b="1" smtClean="0">
                <a:latin typeface="Times New Roman" panose="02020603050405020304" pitchFamily="18" charset="0"/>
              </a:rPr>
              <a:t>r</a:t>
            </a:r>
            <a:r>
              <a:rPr lang="en-US" altLang="zh-CN" sz="4000" b="1" smtClean="0">
                <a:latin typeface="Times New Roman" panose="02020603050405020304" pitchFamily="18" charset="0"/>
              </a:rPr>
              <a:t>s</a:t>
            </a:r>
            <a:r>
              <a:rPr lang="en-US" altLang="zh-CN" sz="4000" b="1" smtClean="0">
                <a:latin typeface="Times New Roman" panose="02020603050405020304" pitchFamily="18" charset="0"/>
              </a:rPr>
              <a:t>:</a:t>
            </a:r>
            <a:endParaRPr lang="en-US" altLang="zh-CN" sz="4000" b="1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  <a:endParaRPr lang="en-US" altLang="zh-CN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  <a:endParaRPr lang="en-US" altLang="zh-CN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8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9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endParaRPr lang="en-US" altLang="zh-CN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endParaRPr lang="en-US" altLang="zh-CN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</a:p>
        </p:txBody>
      </p:sp>
      <p:grpSp>
        <p:nvGrpSpPr>
          <p:cNvPr id="2" name="Group 8"/>
          <p:cNvGrpSpPr/>
          <p:nvPr/>
        </p:nvGrpSpPr>
        <p:grpSpPr bwMode="auto">
          <a:xfrm>
            <a:off x="381000" y="5029200"/>
            <a:ext cx="6615113" cy="579438"/>
            <a:chOff x="240" y="3168"/>
            <a:chExt cx="4167" cy="365"/>
          </a:xfrm>
        </p:grpSpPr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240" y="3168"/>
              <a:ext cx="35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>
                  <a:solidFill>
                    <a:srgbClr val="FF0000"/>
                  </a:solidFill>
                </a:rPr>
                <a:t>L</a:t>
              </a:r>
              <a:r>
                <a:rPr lang="en-US" altLang="zh-CN" sz="3200" b="1">
                  <a:solidFill>
                    <a:srgbClr val="FF0000"/>
                  </a:solidFill>
                </a:rPr>
                <a:t>e</a:t>
              </a:r>
              <a:r>
                <a:rPr lang="en-US" altLang="zh-CN" sz="3200" b="1">
                  <a:solidFill>
                    <a:srgbClr val="FF0000"/>
                  </a:solidFill>
                </a:rPr>
                <a:t>t</a:t>
              </a:r>
              <a:r>
                <a:rPr lang="en-US" altLang="zh-CN" sz="3200" b="1">
                  <a:solidFill>
                    <a:srgbClr val="FF0000"/>
                  </a:solidFill>
                </a:rPr>
                <a:t>’</a:t>
              </a:r>
              <a:r>
                <a:rPr lang="en-US" altLang="zh-CN" sz="3200" b="1">
                  <a:solidFill>
                    <a:srgbClr val="FF0000"/>
                  </a:solidFill>
                </a:rPr>
                <a:t>s</a:t>
              </a:r>
              <a:r>
                <a:rPr lang="en-US" altLang="zh-CN" sz="3200" b="1">
                  <a:solidFill>
                    <a:srgbClr val="FF0000"/>
                  </a:solidFill>
                </a:rPr>
                <a:t>l</a:t>
              </a:r>
              <a:r>
                <a:rPr lang="en-US" altLang="zh-CN" sz="3200" b="1">
                  <a:solidFill>
                    <a:srgbClr val="FF0000"/>
                  </a:solidFill>
                </a:rPr>
                <a:t>e</a:t>
              </a:r>
              <a:r>
                <a:rPr lang="en-US" altLang="zh-CN" sz="3200" b="1">
                  <a:solidFill>
                    <a:srgbClr val="FF0000"/>
                  </a:solidFill>
                </a:rPr>
                <a:t>a</a:t>
              </a:r>
              <a:r>
                <a:rPr lang="en-US" altLang="zh-CN" sz="3200" b="1">
                  <a:solidFill>
                    <a:srgbClr val="FF0000"/>
                  </a:solidFill>
                </a:rPr>
                <a:t>r</a:t>
              </a:r>
              <a:r>
                <a:rPr lang="en-US" altLang="zh-CN" sz="3200" b="1">
                  <a:solidFill>
                    <a:srgbClr val="FF0000"/>
                  </a:solidFill>
                </a:rPr>
                <a:t>n</a:t>
              </a:r>
              <a:r>
                <a:rPr lang="en-US" altLang="zh-CN" sz="3200" b="1">
                  <a:solidFill>
                    <a:srgbClr val="FF0000"/>
                  </a:solidFill>
                </a:rPr>
                <a:t>m</a:t>
              </a:r>
              <a:r>
                <a:rPr lang="en-US" altLang="zh-CN" sz="3200" b="1">
                  <a:solidFill>
                    <a:srgbClr val="FF0000"/>
                  </a:solidFill>
                </a:rPr>
                <a:t>o</a:t>
              </a:r>
              <a:r>
                <a:rPr lang="en-US" altLang="zh-CN" sz="3200" b="1">
                  <a:solidFill>
                    <a:srgbClr val="FF0000"/>
                  </a:solidFill>
                </a:rPr>
                <a:t>r</a:t>
              </a:r>
              <a:r>
                <a:rPr lang="en-US" altLang="zh-CN" sz="3200" b="1">
                  <a:solidFill>
                    <a:srgbClr val="FF0000"/>
                  </a:solidFill>
                </a:rPr>
                <a:t>e</a:t>
              </a:r>
              <a:r>
                <a:rPr lang="en-US" altLang="zh-CN" sz="3200" b="1">
                  <a:solidFill>
                    <a:srgbClr val="FF0000"/>
                  </a:solidFill>
                </a:rPr>
                <a:t>a</a:t>
              </a:r>
              <a:r>
                <a:rPr lang="en-US" altLang="zh-CN" sz="3200" b="1">
                  <a:solidFill>
                    <a:srgbClr val="FF0000"/>
                  </a:solidFill>
                </a:rPr>
                <a:t>b</a:t>
              </a:r>
              <a:r>
                <a:rPr lang="en-US" altLang="zh-CN" sz="3200" b="1">
                  <a:solidFill>
                    <a:srgbClr val="FF0000"/>
                  </a:solidFill>
                </a:rPr>
                <a:t>o</a:t>
              </a:r>
              <a:r>
                <a:rPr lang="en-US" altLang="zh-CN" sz="3200" b="1">
                  <a:solidFill>
                    <a:srgbClr val="FF0000"/>
                  </a:solidFill>
                </a:rPr>
                <a:t>u</a:t>
              </a:r>
              <a:r>
                <a:rPr lang="en-US" altLang="zh-CN" sz="3200" b="1">
                  <a:solidFill>
                    <a:srgbClr val="FF0000"/>
                  </a:solidFill>
                </a:rPr>
                <a:t>t</a:t>
              </a:r>
              <a:r>
                <a:rPr lang="en-US" altLang="zh-CN" sz="3200" b="1">
                  <a:solidFill>
                    <a:srgbClr val="FF0000"/>
                  </a:solidFill>
                </a:rPr>
                <a:t>s</a:t>
              </a:r>
              <a:r>
                <a:rPr lang="en-US" altLang="zh-CN" sz="3200" b="1">
                  <a:solidFill>
                    <a:srgbClr val="FF0000"/>
                  </a:solidFill>
                </a:rPr>
                <a:t>u</a:t>
              </a:r>
              <a:r>
                <a:rPr lang="en-US" altLang="zh-CN" sz="3200" b="1">
                  <a:solidFill>
                    <a:srgbClr val="FF0000"/>
                  </a:solidFill>
                </a:rPr>
                <a:t>f</a:t>
              </a:r>
              <a:r>
                <a:rPr lang="en-US" altLang="zh-CN" sz="3200" b="1">
                  <a:solidFill>
                    <a:srgbClr val="FF0000"/>
                  </a:solidFill>
                </a:rPr>
                <a:t>f</a:t>
              </a:r>
              <a:r>
                <a:rPr lang="en-US" altLang="zh-CN" sz="3200" b="1">
                  <a:solidFill>
                    <a:srgbClr val="FF0000"/>
                  </a:solidFill>
                </a:rPr>
                <a:t>i</a:t>
              </a:r>
              <a:r>
                <a:rPr lang="en-US" altLang="zh-CN" sz="3200" b="1">
                  <a:solidFill>
                    <a:srgbClr val="FF0000"/>
                  </a:solidFill>
                </a:rPr>
                <a:t>x</a:t>
              </a:r>
              <a:r>
                <a:rPr lang="en-US" altLang="zh-CN" sz="3200" b="1">
                  <a:solidFill>
                    <a:srgbClr val="FF0000"/>
                  </a:solidFill>
                </a:rPr>
                <a:t>e</a:t>
              </a:r>
              <a:r>
                <a:rPr lang="en-US" altLang="zh-CN" sz="3200" b="1">
                  <a:solidFill>
                    <a:srgbClr val="FF0000"/>
                  </a:solidFill>
                </a:rPr>
                <a:t>s</a:t>
              </a:r>
              <a:r>
                <a:rPr lang="en-US" altLang="zh-CN" sz="3200" b="1">
                  <a:solidFill>
                    <a:srgbClr val="FF0000"/>
                  </a:solidFill>
                </a:rPr>
                <a:t>.</a:t>
              </a:r>
              <a:endParaRPr lang="en-US" altLang="zh-CN" sz="3200" b="1">
                <a:solidFill>
                  <a:srgbClr val="FF0000"/>
                </a:solidFill>
              </a:endParaRPr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auto">
            <a:xfrm>
              <a:off x="3792" y="3216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1357313" y="571500"/>
            <a:ext cx="4572000" cy="923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C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h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a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l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l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e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n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g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e</a:t>
            </a:r>
            <a:r>
              <a:rPr lang="en-US" altLang="zh-CN" sz="72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!</a:t>
            </a:r>
            <a:endParaRPr lang="zh-CN" altLang="en-US" sz="7200" b="1" i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466850" y="2373313"/>
            <a:ext cx="7391400" cy="277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4800" b="1">
                <a:solidFill>
                  <a:schemeClr val="accent2"/>
                </a:solidFill>
              </a:rPr>
              <a:t>P</a:t>
            </a:r>
            <a:r>
              <a:rPr lang="en-US" altLang="zh-CN" sz="4800" b="1">
                <a:solidFill>
                  <a:schemeClr val="accent2"/>
                </a:solidFill>
              </a:rPr>
              <a:t>a</a:t>
            </a:r>
            <a:r>
              <a:rPr lang="en-US" altLang="zh-CN" sz="4800" b="1">
                <a:solidFill>
                  <a:schemeClr val="accent2"/>
                </a:solidFill>
              </a:rPr>
              <a:t>i</a:t>
            </a:r>
            <a:r>
              <a:rPr lang="en-US" altLang="zh-CN" sz="4800" b="1">
                <a:solidFill>
                  <a:schemeClr val="accent2"/>
                </a:solidFill>
              </a:rPr>
              <a:t>r</a:t>
            </a:r>
            <a:r>
              <a:rPr lang="en-US" altLang="zh-CN" sz="4800" b="1">
                <a:solidFill>
                  <a:schemeClr val="accent2"/>
                </a:solidFill>
              </a:rPr>
              <a:t>w</a:t>
            </a:r>
            <a:r>
              <a:rPr lang="en-US" altLang="zh-CN" sz="4800" b="1">
                <a:solidFill>
                  <a:schemeClr val="accent2"/>
                </a:solidFill>
              </a:rPr>
              <a:t>o</a:t>
            </a:r>
            <a:r>
              <a:rPr lang="en-US" altLang="zh-CN" sz="4800" b="1">
                <a:solidFill>
                  <a:schemeClr val="accent2"/>
                </a:solidFill>
              </a:rPr>
              <a:t>r</a:t>
            </a:r>
            <a:r>
              <a:rPr lang="en-US" altLang="zh-CN" sz="4800" b="1">
                <a:solidFill>
                  <a:schemeClr val="accent2"/>
                </a:solidFill>
              </a:rPr>
              <a:t>k</a:t>
            </a:r>
            <a:r>
              <a:rPr lang="en-US" altLang="zh-CN" sz="4800" b="1">
                <a:solidFill>
                  <a:schemeClr val="accent2"/>
                </a:solidFill>
              </a:rPr>
              <a:t>:</a:t>
            </a:r>
            <a:endParaRPr lang="en-US" altLang="zh-CN" sz="4800" b="1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zh-CN" sz="3600" b="1" i="1">
                <a:solidFill>
                  <a:srgbClr val="006600"/>
                </a:solidFill>
              </a:rPr>
              <a:t>C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m</a:t>
            </a:r>
            <a:r>
              <a:rPr lang="en-US" altLang="zh-CN" sz="3600" b="1" i="1">
                <a:solidFill>
                  <a:srgbClr val="006600"/>
                </a:solidFill>
              </a:rPr>
              <a:t>p</a:t>
            </a:r>
            <a:r>
              <a:rPr lang="en-US" altLang="zh-CN" sz="3600" b="1" i="1">
                <a:solidFill>
                  <a:srgbClr val="006600"/>
                </a:solidFill>
              </a:rPr>
              <a:t>l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h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d</a:t>
            </a:r>
            <a:r>
              <a:rPr lang="en-US" altLang="zh-CN" sz="3600" b="1" i="1">
                <a:solidFill>
                  <a:srgbClr val="006600"/>
                </a:solidFill>
              </a:rPr>
              <a:t>i</a:t>
            </a:r>
            <a:r>
              <a:rPr lang="en-US" altLang="zh-CN" sz="3600" b="1" i="1">
                <a:solidFill>
                  <a:srgbClr val="006600"/>
                </a:solidFill>
              </a:rPr>
              <a:t>a</a:t>
            </a:r>
            <a:r>
              <a:rPr lang="en-US" altLang="zh-CN" sz="3600" b="1" i="1">
                <a:solidFill>
                  <a:srgbClr val="006600"/>
                </a:solidFill>
              </a:rPr>
              <a:t>l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g</a:t>
            </a:r>
            <a:r>
              <a:rPr lang="en-US" altLang="zh-CN" sz="3600" b="1" i="1">
                <a:solidFill>
                  <a:srgbClr val="006600"/>
                </a:solidFill>
              </a:rPr>
              <a:t>u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b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w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n</a:t>
            </a:r>
            <a:r>
              <a:rPr lang="en-US" altLang="zh-CN" sz="3600" b="1" i="1">
                <a:solidFill>
                  <a:srgbClr val="006600"/>
                </a:solidFill>
              </a:rPr>
              <a:t>M</a:t>
            </a:r>
            <a:r>
              <a:rPr lang="en-US" altLang="zh-CN" sz="3600" b="1" i="1">
                <a:solidFill>
                  <a:srgbClr val="006600"/>
                </a:solidFill>
              </a:rPr>
              <a:t>r</a:t>
            </a:r>
            <a:r>
              <a:rPr lang="en-US" altLang="zh-CN" sz="3600" b="1" i="1">
                <a:solidFill>
                  <a:srgbClr val="006600"/>
                </a:solidFill>
              </a:rPr>
              <a:t>.</a:t>
            </a:r>
            <a:r>
              <a:rPr lang="en-US" altLang="zh-CN" sz="3600" b="1" i="1">
                <a:solidFill>
                  <a:srgbClr val="006600"/>
                </a:solidFill>
              </a:rPr>
              <a:t>C</a:t>
            </a:r>
            <a:r>
              <a:rPr lang="en-US" altLang="zh-CN" sz="3600" b="1" i="1">
                <a:solidFill>
                  <a:srgbClr val="006600"/>
                </a:solidFill>
              </a:rPr>
              <a:t>a</a:t>
            </a:r>
            <a:r>
              <a:rPr lang="en-US" altLang="zh-CN" sz="3600" b="1" i="1">
                <a:solidFill>
                  <a:srgbClr val="006600"/>
                </a:solidFill>
              </a:rPr>
              <a:t>r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r</a:t>
            </a:r>
            <a:r>
              <a:rPr lang="en-US" altLang="zh-CN" sz="3600" b="1" i="1">
                <a:solidFill>
                  <a:srgbClr val="006600"/>
                </a:solidFill>
              </a:rPr>
              <a:t>a</a:t>
            </a:r>
            <a:r>
              <a:rPr lang="en-US" altLang="zh-CN" sz="3600" b="1" i="1">
                <a:solidFill>
                  <a:srgbClr val="006600"/>
                </a:solidFill>
              </a:rPr>
              <a:t>n</a:t>
            </a:r>
            <a:r>
              <a:rPr lang="en-US" altLang="zh-CN" sz="3600" b="1" i="1">
                <a:solidFill>
                  <a:srgbClr val="006600"/>
                </a:solidFill>
              </a:rPr>
              <a:t>d</a:t>
            </a:r>
            <a:r>
              <a:rPr lang="en-US" altLang="zh-CN" sz="3600" b="1" i="1">
                <a:solidFill>
                  <a:srgbClr val="006600"/>
                </a:solidFill>
              </a:rPr>
              <a:t>M</a:t>
            </a:r>
            <a:r>
              <a:rPr lang="en-US" altLang="zh-CN" sz="3600" b="1" i="1">
                <a:solidFill>
                  <a:srgbClr val="006600"/>
                </a:solidFill>
              </a:rPr>
              <a:t>s</a:t>
            </a:r>
            <a:r>
              <a:rPr lang="en-US" altLang="zh-CN" sz="3600" b="1" i="1">
                <a:solidFill>
                  <a:srgbClr val="006600"/>
                </a:solidFill>
              </a:rPr>
              <a:t>J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n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s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n</a:t>
            </a:r>
            <a:r>
              <a:rPr lang="en-US" altLang="zh-CN" sz="3600" b="1" i="1">
                <a:solidFill>
                  <a:srgbClr val="006600"/>
                </a:solidFill>
              </a:rPr>
              <a:t>p</a:t>
            </a:r>
            <a:r>
              <a:rPr lang="en-US" altLang="zh-CN" sz="3600" b="1" i="1">
                <a:solidFill>
                  <a:srgbClr val="006600"/>
                </a:solidFill>
              </a:rPr>
              <a:t>a</a:t>
            </a:r>
            <a:r>
              <a:rPr lang="en-US" altLang="zh-CN" sz="3600" b="1" i="1">
                <a:solidFill>
                  <a:srgbClr val="006600"/>
                </a:solidFill>
              </a:rPr>
              <a:t>g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7</a:t>
            </a:r>
            <a:r>
              <a:rPr lang="en-US" altLang="zh-CN" sz="3600" b="1" i="1">
                <a:solidFill>
                  <a:srgbClr val="006600"/>
                </a:solidFill>
              </a:rPr>
              <a:t>i</a:t>
            </a:r>
            <a:r>
              <a:rPr lang="en-US" altLang="zh-CN" sz="3600" b="1" i="1">
                <a:solidFill>
                  <a:srgbClr val="006600"/>
                </a:solidFill>
              </a:rPr>
              <a:t>n</a:t>
            </a:r>
            <a:r>
              <a:rPr lang="en-US" altLang="zh-CN" sz="3600" b="1" i="1">
                <a:solidFill>
                  <a:srgbClr val="006600"/>
                </a:solidFill>
              </a:rPr>
              <a:t>y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u</a:t>
            </a:r>
            <a:r>
              <a:rPr lang="en-US" altLang="zh-CN" sz="3600" b="1" i="1">
                <a:solidFill>
                  <a:srgbClr val="006600"/>
                </a:solidFill>
              </a:rPr>
              <a:t>r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e</a:t>
            </a:r>
            <a:r>
              <a:rPr lang="en-US" altLang="zh-CN" sz="3600" b="1" i="1">
                <a:solidFill>
                  <a:srgbClr val="006600"/>
                </a:solidFill>
              </a:rPr>
              <a:t>x</a:t>
            </a:r>
            <a:r>
              <a:rPr lang="en-US" altLang="zh-CN" sz="3600" b="1" i="1">
                <a:solidFill>
                  <a:srgbClr val="006600"/>
                </a:solidFill>
              </a:rPr>
              <a:t>t</a:t>
            </a:r>
            <a:r>
              <a:rPr lang="en-US" altLang="zh-CN" sz="3600" b="1" i="1">
                <a:solidFill>
                  <a:srgbClr val="006600"/>
                </a:solidFill>
              </a:rPr>
              <a:t>b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o</a:t>
            </a:r>
            <a:r>
              <a:rPr lang="en-US" altLang="zh-CN" sz="3600" b="1" i="1">
                <a:solidFill>
                  <a:srgbClr val="006600"/>
                </a:solidFill>
              </a:rPr>
              <a:t>k</a:t>
            </a:r>
            <a:r>
              <a:rPr lang="en-US" altLang="zh-CN" sz="3600" b="1" i="1">
                <a:solidFill>
                  <a:srgbClr val="006600"/>
                </a:solidFill>
              </a:rPr>
              <a:t>.</a:t>
            </a:r>
            <a:endParaRPr lang="en-US" altLang="zh-CN" sz="3600" b="1" i="1">
              <a:solidFill>
                <a:srgbClr val="006600"/>
              </a:solidFill>
            </a:endParaRPr>
          </a:p>
        </p:txBody>
      </p:sp>
      <p:pic>
        <p:nvPicPr>
          <p:cNvPr id="48132" name="Picture 4" descr="E:\图片\80989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4857750"/>
            <a:ext cx="3429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14313" y="357188"/>
            <a:ext cx="8929687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rgbClr val="FF0000"/>
                </a:solidFill>
              </a:rPr>
              <a:t>M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>
                <a:solidFill>
                  <a:srgbClr val="FF0000"/>
                </a:solidFill>
              </a:rPr>
              <a:t>.</a:t>
            </a:r>
            <a:r>
              <a:rPr lang="en-US" altLang="zh-CN" sz="2800" b="1" i="1">
                <a:solidFill>
                  <a:srgbClr val="FF0000"/>
                </a:solidFill>
              </a:rPr>
              <a:t>C</a:t>
            </a:r>
            <a:r>
              <a:rPr lang="en-US" altLang="zh-CN" sz="2800" b="1" i="1">
                <a:solidFill>
                  <a:srgbClr val="FF0000"/>
                </a:solidFill>
              </a:rPr>
              <a:t>a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>
                <a:solidFill>
                  <a:srgbClr val="FF0000"/>
                </a:solidFill>
              </a:rPr>
              <a:t>t</a:t>
            </a:r>
            <a:r>
              <a:rPr lang="en-US" altLang="zh-CN" sz="2800" b="1" i="1">
                <a:solidFill>
                  <a:srgbClr val="FF0000"/>
                </a:solidFill>
              </a:rPr>
              <a:t>e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/>
              <a:t>: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r</a:t>
            </a:r>
            <a:r>
              <a:rPr lang="en-US" altLang="zh-CN" sz="2800" b="1" i="1"/>
              <a:t>n</a:t>
            </a:r>
            <a:r>
              <a:rPr lang="en-US" altLang="zh-CN" sz="2800" b="1" i="1"/>
              <a:t>e</a:t>
            </a:r>
            <a:r>
              <a:rPr lang="en-US" altLang="zh-CN" sz="2800" b="1" i="1"/>
              <a:t>w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h</a:t>
            </a:r>
            <a:r>
              <a:rPr lang="en-US" altLang="zh-CN" sz="2800" b="1" i="1"/>
              <a:t>a</a:t>
            </a:r>
            <a:r>
              <a:rPr lang="en-US" altLang="zh-CN" sz="2800" b="1" i="1"/>
              <a:t>s</a:t>
            </a:r>
            <a:r>
              <a:rPr lang="en-US" altLang="zh-CN" sz="2800" b="1" i="1"/>
              <a:t>b</a:t>
            </a:r>
            <a:r>
              <a:rPr lang="en-US" altLang="zh-CN" sz="2800" b="1" i="1"/>
              <a:t>e</a:t>
            </a:r>
            <a:r>
              <a:rPr lang="en-US" altLang="zh-CN" sz="2800" b="1" i="1"/>
              <a:t>e</a:t>
            </a:r>
            <a:r>
              <a:rPr lang="en-US" altLang="zh-CN" sz="2800" b="1" i="1"/>
              <a:t>n</a:t>
            </a:r>
            <a:r>
              <a:rPr lang="en-US" altLang="zh-CN" sz="2800" b="1" i="1"/>
              <a:t>o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m</a:t>
            </a:r>
            <a:r>
              <a:rPr lang="en-US" altLang="zh-CN" sz="2800" b="1" i="1"/>
              <a:t>a</a:t>
            </a:r>
            <a:r>
              <a:rPr lang="en-US" altLang="zh-CN" sz="2800" b="1" i="1"/>
              <a:t>r</a:t>
            </a:r>
            <a:r>
              <a:rPr lang="en-US" altLang="zh-CN" sz="2800" b="1" i="1"/>
              <a:t>k</a:t>
            </a:r>
            <a:r>
              <a:rPr lang="en-US" altLang="zh-CN" sz="2800" b="1" i="1"/>
              <a:t>e</a:t>
            </a:r>
            <a:r>
              <a:rPr lang="en-US" altLang="zh-CN" sz="2800" b="1" i="1"/>
              <a:t>t</a:t>
            </a:r>
            <a:r>
              <a:rPr lang="en-US" altLang="zh-CN" sz="2800" b="1" i="1"/>
              <a:t>f</a:t>
            </a:r>
            <a:r>
              <a:rPr lang="en-US" altLang="zh-CN" sz="2800" b="1" i="1"/>
              <a:t>o</a:t>
            </a:r>
            <a:r>
              <a:rPr lang="en-US" altLang="zh-CN" sz="2800" b="1" i="1"/>
              <a:t>r</a:t>
            </a:r>
            <a:r>
              <a:rPr lang="en-US" altLang="zh-CN" sz="2800" b="1" i="1"/>
              <a:t>t</a:t>
            </a:r>
            <a:r>
              <a:rPr lang="en-US" altLang="zh-CN" sz="2800" b="1" i="1"/>
              <a:t>w</a:t>
            </a:r>
            <a:r>
              <a:rPr lang="en-US" altLang="zh-CN" sz="2800" b="1" i="1"/>
              <a:t>o</a:t>
            </a:r>
            <a:r>
              <a:rPr lang="en-US" altLang="zh-CN" sz="2800" b="1" i="1"/>
              <a:t>w</a:t>
            </a:r>
            <a:r>
              <a:rPr lang="en-US" altLang="zh-CN" sz="2800" b="1" i="1"/>
              <a:t>e</a:t>
            </a:r>
            <a:r>
              <a:rPr lang="en-US" altLang="zh-CN" sz="2800" b="1" i="1"/>
              <a:t>e</a:t>
            </a:r>
            <a:r>
              <a:rPr lang="en-US" altLang="zh-CN" sz="2800" b="1" i="1"/>
              <a:t>k</a:t>
            </a:r>
            <a:r>
              <a:rPr lang="en-US" altLang="zh-CN" sz="2800" b="1" i="1"/>
              <a:t>s</a:t>
            </a:r>
            <a:r>
              <a:rPr lang="en-US" altLang="zh-CN" sz="2800" b="1" i="1"/>
              <a:t>.</a:t>
            </a:r>
            <a:r>
              <a:rPr lang="en-US" altLang="zh-CN" sz="2800" b="1" i="1"/>
              <a:t>W</a:t>
            </a:r>
            <a:r>
              <a:rPr lang="en-US" altLang="zh-CN" sz="2800" b="1" i="1"/>
              <a:t>h</a:t>
            </a:r>
            <a:r>
              <a:rPr lang="en-US" altLang="zh-CN" sz="2800" b="1" i="1"/>
              <a:t>a</a:t>
            </a:r>
            <a:r>
              <a:rPr lang="en-US" altLang="zh-CN" sz="2800" b="1" i="1"/>
              <a:t>t</a:t>
            </a:r>
            <a:r>
              <a:rPr lang="en-US" altLang="zh-CN" sz="2800" b="1" i="1"/>
              <a:t>i</a:t>
            </a:r>
            <a:r>
              <a:rPr lang="en-US" altLang="zh-CN" sz="2800" b="1" i="1"/>
              <a:t>s</a:t>
            </a:r>
            <a:r>
              <a:rPr lang="en-US" altLang="zh-CN" sz="2800" b="1" i="1"/>
              <a:t>i</a:t>
            </a:r>
            <a:r>
              <a:rPr lang="en-US" altLang="zh-CN" sz="2800" b="1" i="1"/>
              <a:t>t</a:t>
            </a:r>
            <a:r>
              <a:rPr lang="en-US" altLang="zh-CN" sz="2800" b="1" i="1"/>
              <a:t>s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n</a:t>
            </a:r>
            <a:r>
              <a:rPr lang="en-US" altLang="zh-CN" sz="2800" b="1" i="1"/>
              <a:t>o</a:t>
            </a:r>
            <a:r>
              <a:rPr lang="en-US" altLang="zh-CN" sz="2800" b="1" i="1"/>
              <a:t>w</a:t>
            </a:r>
            <a:r>
              <a:rPr lang="en-US" altLang="zh-CN" sz="2800" b="1" i="1"/>
              <a:t>?</a:t>
            </a:r>
            <a:endParaRPr lang="en-US" altLang="zh-CN" sz="2800" b="1" i="1"/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chemeClr val="accent2"/>
                </a:solidFill>
              </a:rPr>
              <a:t>M</a:t>
            </a:r>
            <a:r>
              <a:rPr lang="en-US" altLang="zh-CN" sz="2800" b="1" i="1">
                <a:solidFill>
                  <a:schemeClr val="accent2"/>
                </a:solidFill>
              </a:rPr>
              <a:t>s</a:t>
            </a:r>
            <a:r>
              <a:rPr lang="en-US" altLang="zh-CN" sz="2800" b="1" i="1">
                <a:solidFill>
                  <a:schemeClr val="accent2"/>
                </a:solidFill>
              </a:rPr>
              <a:t>J</a:t>
            </a:r>
            <a:r>
              <a:rPr lang="en-US" altLang="zh-CN" sz="2800" b="1" i="1">
                <a:solidFill>
                  <a:schemeClr val="accent2"/>
                </a:solidFill>
              </a:rPr>
              <a:t>o</a:t>
            </a:r>
            <a:r>
              <a:rPr lang="en-US" altLang="zh-CN" sz="2800" b="1" i="1">
                <a:solidFill>
                  <a:schemeClr val="accent2"/>
                </a:solidFill>
              </a:rPr>
              <a:t>n</a:t>
            </a:r>
            <a:r>
              <a:rPr lang="en-US" altLang="zh-CN" sz="2800" b="1" i="1">
                <a:solidFill>
                  <a:schemeClr val="accent2"/>
                </a:solidFill>
              </a:rPr>
              <a:t>e</a:t>
            </a:r>
            <a:r>
              <a:rPr lang="en-US" altLang="zh-CN" sz="2800" b="1" i="1">
                <a:solidFill>
                  <a:schemeClr val="accent2"/>
                </a:solidFill>
              </a:rPr>
              <a:t>s</a:t>
            </a:r>
            <a:r>
              <a:rPr lang="en-US" altLang="zh-CN" sz="2800" b="1" i="1"/>
              <a:t>:</a:t>
            </a:r>
            <a:r>
              <a:rPr lang="en-US" altLang="zh-CN" sz="2800" b="1" i="1"/>
              <a:t>W</a:t>
            </a:r>
            <a:r>
              <a:rPr lang="en-US" altLang="zh-CN" sz="2800" b="1" i="1"/>
              <a:t>e</a:t>
            </a:r>
            <a:r>
              <a:rPr lang="en-US" altLang="zh-CN" sz="2800" b="1" i="1"/>
              <a:t>h</a:t>
            </a:r>
            <a:r>
              <a:rPr lang="en-US" altLang="zh-CN" sz="2800" b="1" i="1"/>
              <a:t>a</a:t>
            </a:r>
            <a:r>
              <a:rPr lang="en-US" altLang="zh-CN" sz="2800" b="1" i="1"/>
              <a:t>v</a:t>
            </a:r>
            <a:r>
              <a:rPr lang="en-US" altLang="zh-CN" sz="2800" b="1" i="1"/>
              <a:t>e</a:t>
            </a:r>
            <a:r>
              <a:rPr lang="en-US" altLang="zh-CN" sz="2800" b="1" i="1"/>
              <a:t>a</a:t>
            </a:r>
            <a:r>
              <a:rPr lang="en-US" altLang="zh-CN" sz="2800" b="1" i="1"/>
              <a:t>b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t</a:t>
            </a:r>
            <a:r>
              <a:rPr lang="en-US" altLang="zh-CN" sz="2800" b="1" i="1"/>
              <a:t>1</a:t>
            </a:r>
            <a:r>
              <a:rPr lang="en-US" altLang="zh-CN" sz="2800" b="1" i="1"/>
              <a:t>5</a:t>
            </a:r>
            <a:r>
              <a:rPr lang="en-US" altLang="zh-CN" sz="2800" b="1" i="1"/>
              <a:t>p</a:t>
            </a:r>
            <a:r>
              <a:rPr lang="en-US" altLang="zh-CN" sz="2800" b="1" i="1"/>
              <a:t>e</a:t>
            </a:r>
            <a:r>
              <a:rPr lang="en-US" altLang="zh-CN" sz="2800" b="1" i="1"/>
              <a:t>r</a:t>
            </a:r>
            <a:r>
              <a:rPr lang="en-US" altLang="zh-CN" sz="2800" b="1" i="1"/>
              <a:t>c</a:t>
            </a:r>
            <a:r>
              <a:rPr lang="en-US" altLang="zh-CN" sz="2800" b="1" i="1"/>
              <a:t>e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s</a:t>
            </a:r>
            <a:r>
              <a:rPr lang="en-US" altLang="zh-CN" sz="2800" b="1" i="1"/>
              <a:t>h</a:t>
            </a:r>
            <a:r>
              <a:rPr lang="en-US" altLang="zh-CN" sz="2800" b="1" i="1"/>
              <a:t>a</a:t>
            </a:r>
            <a:r>
              <a:rPr lang="en-US" altLang="zh-CN" sz="2800" b="1" i="1"/>
              <a:t>r</a:t>
            </a:r>
            <a:r>
              <a:rPr lang="en-US" altLang="zh-CN" sz="2800" b="1" i="1"/>
              <a:t>e</a:t>
            </a:r>
            <a:r>
              <a:rPr lang="en-US" altLang="zh-CN" sz="2800" b="1" i="1"/>
              <a:t>o</a:t>
            </a:r>
            <a:r>
              <a:rPr lang="en-US" altLang="zh-CN" sz="2800" b="1" i="1"/>
              <a:t>f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m</a:t>
            </a:r>
            <a:r>
              <a:rPr lang="en-US" altLang="zh-CN" sz="2800" b="1" i="1"/>
              <a:t>a</a:t>
            </a:r>
            <a:r>
              <a:rPr lang="en-US" altLang="zh-CN" sz="2800" b="1" i="1"/>
              <a:t>r</a:t>
            </a:r>
            <a:r>
              <a:rPr lang="en-US" altLang="zh-CN" sz="2800" b="1" i="1"/>
              <a:t>k</a:t>
            </a:r>
            <a:r>
              <a:rPr lang="en-US" altLang="zh-CN" sz="2800" b="1" i="1"/>
              <a:t>e</a:t>
            </a:r>
            <a:r>
              <a:rPr lang="en-US" altLang="zh-CN" sz="2800" b="1" i="1"/>
              <a:t>t</a:t>
            </a:r>
            <a:r>
              <a:rPr lang="en-US" altLang="zh-CN" sz="2800" b="1" i="1"/>
              <a:t>a</a:t>
            </a:r>
            <a:r>
              <a:rPr lang="en-US" altLang="zh-CN" sz="2800" b="1" i="1"/>
              <a:t>t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m</a:t>
            </a:r>
            <a:r>
              <a:rPr lang="en-US" altLang="zh-CN" sz="2800" b="1" i="1"/>
              <a:t>o</a:t>
            </a:r>
            <a:r>
              <a:rPr lang="en-US" altLang="zh-CN" sz="2800" b="1" i="1"/>
              <a:t>m</a:t>
            </a:r>
            <a:r>
              <a:rPr lang="en-US" altLang="zh-CN" sz="2800" b="1" i="1"/>
              <a:t>e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.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r</a:t>
            </a:r>
            <a:r>
              <a:rPr lang="en-US" altLang="zh-CN" sz="2800" b="1" i="1"/>
              <a:t>o</a:t>
            </a:r>
            <a:r>
              <a:rPr lang="en-US" altLang="zh-CN" sz="2800" b="1" i="1"/>
              <a:t>s</a:t>
            </a:r>
            <a:r>
              <a:rPr lang="en-US" altLang="zh-CN" sz="2800" b="1" i="1"/>
              <a:t>e</a:t>
            </a:r>
            <a:r>
              <a:rPr lang="en-US" altLang="zh-CN" sz="2800" b="1" i="1"/>
              <a:t>b</a:t>
            </a:r>
            <a:r>
              <a:rPr lang="en-US" altLang="zh-CN" sz="2800" b="1" i="1"/>
              <a:t>y</a:t>
            </a:r>
            <a:r>
              <a:rPr lang="en-US" altLang="zh-CN" sz="2800" b="1" i="1"/>
              <a:t>2</a:t>
            </a:r>
            <a:r>
              <a:rPr lang="en-US" altLang="zh-CN" sz="2800" b="1" i="1"/>
              <a:t>p</a:t>
            </a:r>
            <a:r>
              <a:rPr lang="en-US" altLang="zh-CN" sz="2800" b="1" i="1"/>
              <a:t>e</a:t>
            </a:r>
            <a:r>
              <a:rPr lang="en-US" altLang="zh-CN" sz="2800" b="1" i="1"/>
              <a:t>r</a:t>
            </a:r>
            <a:r>
              <a:rPr lang="en-US" altLang="zh-CN" sz="2800" b="1" i="1"/>
              <a:t>c</a:t>
            </a:r>
            <a:r>
              <a:rPr lang="en-US" altLang="zh-CN" sz="2800" b="1" i="1"/>
              <a:t>e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y</a:t>
            </a:r>
            <a:r>
              <a:rPr lang="en-US" altLang="zh-CN" sz="2800" b="1" i="1"/>
              <a:t>e</a:t>
            </a:r>
            <a:r>
              <a:rPr lang="en-US" altLang="zh-CN" sz="2800" b="1" i="1"/>
              <a:t>s</a:t>
            </a:r>
            <a:r>
              <a:rPr lang="en-US" altLang="zh-CN" sz="2800" b="1" i="1"/>
              <a:t>t</a:t>
            </a:r>
            <a:r>
              <a:rPr lang="en-US" altLang="zh-CN" sz="2800" b="1" i="1"/>
              <a:t>e</a:t>
            </a:r>
            <a:r>
              <a:rPr lang="en-US" altLang="zh-CN" sz="2800" b="1" i="1"/>
              <a:t>r</a:t>
            </a:r>
            <a:r>
              <a:rPr lang="en-US" altLang="zh-CN" sz="2800" b="1" i="1"/>
              <a:t>d</a:t>
            </a:r>
            <a:r>
              <a:rPr lang="en-US" altLang="zh-CN" sz="2800" b="1" i="1"/>
              <a:t>a</a:t>
            </a:r>
            <a:r>
              <a:rPr lang="en-US" altLang="zh-CN" sz="2800" b="1" i="1"/>
              <a:t>y</a:t>
            </a:r>
            <a:r>
              <a:rPr lang="en-US" altLang="zh-CN" sz="2800" b="1" i="1"/>
              <a:t>a</a:t>
            </a:r>
            <a:r>
              <a:rPr lang="en-US" altLang="zh-CN" sz="2800" b="1" i="1"/>
              <a:t>c</a:t>
            </a:r>
            <a:r>
              <a:rPr lang="en-US" altLang="zh-CN" sz="2800" b="1" i="1"/>
              <a:t>r</a:t>
            </a:r>
            <a:r>
              <a:rPr lang="en-US" altLang="zh-CN" sz="2800" b="1" i="1"/>
              <a:t>o</a:t>
            </a:r>
            <a:r>
              <a:rPr lang="en-US" altLang="zh-CN" sz="2800" b="1" i="1"/>
              <a:t>s</a:t>
            </a:r>
            <a:r>
              <a:rPr lang="en-US" altLang="zh-CN" sz="2800" b="1" i="1"/>
              <a:t>s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w</a:t>
            </a:r>
            <a:r>
              <a:rPr lang="en-US" altLang="zh-CN" sz="2800" b="1" i="1"/>
              <a:t>h</a:t>
            </a:r>
            <a:r>
              <a:rPr lang="en-US" altLang="zh-CN" sz="2800" b="1" i="1"/>
              <a:t>o</a:t>
            </a:r>
            <a:r>
              <a:rPr lang="en-US" altLang="zh-CN" sz="2800" b="1" i="1"/>
              <a:t>l</a:t>
            </a:r>
            <a:r>
              <a:rPr lang="en-US" altLang="zh-CN" sz="2800" b="1" i="1"/>
              <a:t>e</a:t>
            </a:r>
            <a:r>
              <a:rPr lang="en-US" altLang="zh-CN" sz="2800" b="1" i="1"/>
              <a:t>c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r</a:t>
            </a:r>
            <a:r>
              <a:rPr lang="en-US" altLang="zh-CN" sz="2800" b="1" i="1"/>
              <a:t>y</a:t>
            </a:r>
            <a:r>
              <a:rPr lang="en-US" altLang="zh-CN" sz="2800" b="1" i="1"/>
              <a:t>.</a:t>
            </a:r>
            <a:endParaRPr lang="en-US" altLang="zh-CN" sz="2800" b="1" i="1"/>
          </a:p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rgbClr val="FF0000"/>
                </a:solidFill>
              </a:rPr>
              <a:t>M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>
                <a:solidFill>
                  <a:srgbClr val="FF0000"/>
                </a:solidFill>
              </a:rPr>
              <a:t>C</a:t>
            </a:r>
            <a:r>
              <a:rPr lang="en-US" altLang="zh-CN" sz="2800" b="1" i="1">
                <a:solidFill>
                  <a:srgbClr val="FF0000"/>
                </a:solidFill>
              </a:rPr>
              <a:t>a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>
                <a:solidFill>
                  <a:srgbClr val="FF0000"/>
                </a:solidFill>
              </a:rPr>
              <a:t>t</a:t>
            </a:r>
            <a:r>
              <a:rPr lang="en-US" altLang="zh-CN" sz="2800" b="1" i="1">
                <a:solidFill>
                  <a:srgbClr val="FF0000"/>
                </a:solidFill>
              </a:rPr>
              <a:t>e</a:t>
            </a:r>
            <a:r>
              <a:rPr lang="en-US" altLang="zh-CN" sz="2800" b="1" i="1">
                <a:solidFill>
                  <a:srgbClr val="FF0000"/>
                </a:solidFill>
              </a:rPr>
              <a:t>r</a:t>
            </a:r>
            <a:r>
              <a:rPr lang="en-US" altLang="zh-CN" sz="2800" b="1" i="1"/>
              <a:t>: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a</a:t>
            </a:r>
            <a:r>
              <a:rPr lang="en-US" altLang="zh-CN" sz="2800" b="1" i="1"/>
              <a:t>t</a:t>
            </a:r>
            <a:r>
              <a:rPr lang="en-US" altLang="zh-CN" sz="2800" b="1" i="1"/>
              <a:t>’</a:t>
            </a:r>
            <a:r>
              <a:rPr lang="en-US" altLang="zh-CN" sz="2800" b="1" i="1"/>
              <a:t>s</a:t>
            </a:r>
            <a:r>
              <a:rPr lang="en-US" altLang="zh-CN" sz="2800" b="1" i="1"/>
              <a:t>q</a:t>
            </a:r>
            <a:r>
              <a:rPr lang="en-US" altLang="zh-CN" sz="2800" b="1" i="1"/>
              <a:t>u</a:t>
            </a:r>
            <a:r>
              <a:rPr lang="en-US" altLang="zh-CN" sz="2800" b="1" i="1"/>
              <a:t>i</a:t>
            </a:r>
            <a:r>
              <a:rPr lang="en-US" altLang="zh-CN" sz="2800" b="1" i="1"/>
              <a:t>t</a:t>
            </a:r>
            <a:r>
              <a:rPr lang="en-US" altLang="zh-CN" sz="2800" b="1" i="1"/>
              <a:t>e</a:t>
            </a:r>
            <a:r>
              <a:rPr lang="en-US" altLang="zh-CN" sz="2800" b="1" i="1"/>
              <a:t>e</a:t>
            </a:r>
            <a:r>
              <a:rPr lang="en-US" altLang="zh-CN" sz="2800" b="1" i="1"/>
              <a:t>n</a:t>
            </a:r>
            <a:r>
              <a:rPr lang="en-US" altLang="zh-CN" sz="2800" b="1" i="1"/>
              <a:t>c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r</a:t>
            </a:r>
            <a:r>
              <a:rPr lang="en-US" altLang="zh-CN" sz="2800" b="1" i="1"/>
              <a:t>a</a:t>
            </a:r>
            <a:r>
              <a:rPr lang="en-US" altLang="zh-CN" sz="2800" b="1" i="1"/>
              <a:t>g</a:t>
            </a:r>
            <a:r>
              <a:rPr lang="en-US" altLang="zh-CN" sz="2800" b="1" i="1"/>
              <a:t>i</a:t>
            </a:r>
            <a:r>
              <a:rPr lang="en-US" altLang="zh-CN" sz="2800" b="1" i="1"/>
              <a:t>n</a:t>
            </a:r>
            <a:r>
              <a:rPr lang="en-US" altLang="zh-CN" sz="2800" b="1" i="1"/>
              <a:t>g</a:t>
            </a:r>
            <a:r>
              <a:rPr lang="en-US" altLang="zh-CN" sz="2800" b="1" i="1"/>
              <a:t>.</a:t>
            </a:r>
            <a:r>
              <a:rPr lang="en-US" altLang="zh-CN" sz="2800" b="1" i="1"/>
              <a:t>I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i</a:t>
            </a:r>
            <a:r>
              <a:rPr lang="en-US" altLang="zh-CN" sz="2800" b="1" i="1"/>
              <a:t>n</a:t>
            </a:r>
            <a:r>
              <a:rPr lang="en-US" altLang="zh-CN" sz="2800" b="1" i="1"/>
              <a:t>k</a:t>
            </a:r>
            <a:r>
              <a:rPr lang="en-US" altLang="zh-CN" sz="2800" b="1" i="1"/>
              <a:t>i</a:t>
            </a:r>
            <a:r>
              <a:rPr lang="en-US" altLang="zh-CN" sz="2800" b="1" i="1"/>
              <a:t>t</a:t>
            </a:r>
            <a:r>
              <a:rPr lang="en-US" altLang="zh-CN" sz="2800" b="1" i="1"/>
              <a:t>m</a:t>
            </a:r>
            <a:r>
              <a:rPr lang="en-US" altLang="zh-CN" sz="2800" b="1" i="1"/>
              <a:t>i</a:t>
            </a:r>
            <a:r>
              <a:rPr lang="en-US" altLang="zh-CN" sz="2800" b="1" i="1"/>
              <a:t>g</a:t>
            </a:r>
            <a:r>
              <a:rPr lang="en-US" altLang="zh-CN" sz="2800" b="1" i="1"/>
              <a:t>h</a:t>
            </a:r>
            <a:r>
              <a:rPr lang="en-US" altLang="zh-CN" sz="2800" b="1" i="1"/>
              <a:t>t</a:t>
            </a:r>
            <a:r>
              <a:rPr lang="en-US" altLang="zh-CN" sz="2800" b="1" i="1"/>
              <a:t>b</a:t>
            </a:r>
            <a:r>
              <a:rPr lang="en-US" altLang="zh-CN" sz="2800" b="1" i="1"/>
              <a:t>e</a:t>
            </a:r>
            <a:r>
              <a:rPr lang="en-US" altLang="zh-CN" sz="2800" b="1" i="1"/>
              <a:t>b</a:t>
            </a:r>
            <a:r>
              <a:rPr lang="en-US" altLang="zh-CN" sz="2800" b="1" i="1"/>
              <a:t>e</a:t>
            </a:r>
            <a:r>
              <a:rPr lang="en-US" altLang="zh-CN" sz="2800" b="1" i="1"/>
              <a:t>c</a:t>
            </a:r>
            <a:r>
              <a:rPr lang="en-US" altLang="zh-CN" sz="2800" b="1" i="1"/>
              <a:t>a</a:t>
            </a:r>
            <a:r>
              <a:rPr lang="en-US" altLang="zh-CN" sz="2800" b="1" i="1"/>
              <a:t>u</a:t>
            </a:r>
            <a:r>
              <a:rPr lang="en-US" altLang="zh-CN" sz="2800" b="1" i="1"/>
              <a:t>s</a:t>
            </a:r>
            <a:r>
              <a:rPr lang="en-US" altLang="zh-CN" sz="2800" b="1" i="1"/>
              <a:t>e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r</a:t>
            </a:r>
            <a:r>
              <a:rPr lang="en-US" altLang="zh-CN" sz="2800" b="1" i="1"/>
              <a:t>e</a:t>
            </a:r>
            <a:r>
              <a:rPr lang="en-US" altLang="zh-CN" sz="2800" b="1" i="1"/>
              <a:t>a</a:t>
            </a:r>
            <a:r>
              <a:rPr lang="en-US" altLang="zh-CN" sz="2800" b="1" i="1"/>
              <a:t>l</a:t>
            </a:r>
            <a:r>
              <a:rPr lang="en-US" altLang="zh-CN" sz="2800" b="1" i="1"/>
              <a:t>l</a:t>
            </a:r>
            <a:r>
              <a:rPr lang="en-US" altLang="zh-CN" sz="2800" b="1" i="1"/>
              <a:t>y</a:t>
            </a:r>
            <a:r>
              <a:rPr lang="en-US" altLang="zh-CN" sz="2800" b="1" i="1"/>
              <a:t>l</a:t>
            </a:r>
            <a:r>
              <a:rPr lang="en-US" altLang="zh-CN" sz="2800" b="1" i="1"/>
              <a:t>i</a:t>
            </a:r>
            <a:r>
              <a:rPr lang="en-US" altLang="zh-CN" sz="2800" b="1" i="1"/>
              <a:t>k</a:t>
            </a:r>
            <a:r>
              <a:rPr lang="en-US" altLang="zh-CN" sz="2800" b="1" i="1"/>
              <a:t>e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d</a:t>
            </a:r>
            <a:r>
              <a:rPr lang="en-US" altLang="zh-CN" sz="2800" b="1" i="1"/>
              <a:t>e</a:t>
            </a:r>
            <a:r>
              <a:rPr lang="en-US" altLang="zh-CN" sz="2800" b="1" i="1"/>
              <a:t>s</a:t>
            </a:r>
            <a:r>
              <a:rPr lang="en-US" altLang="zh-CN" sz="2800" b="1" i="1"/>
              <a:t>i</a:t>
            </a:r>
            <a:r>
              <a:rPr lang="en-US" altLang="zh-CN" sz="2800" b="1" i="1"/>
              <a:t>g</a:t>
            </a:r>
            <a:r>
              <a:rPr lang="en-US" altLang="zh-CN" sz="2800" b="1" i="1"/>
              <a:t>n</a:t>
            </a:r>
            <a:r>
              <a:rPr lang="en-US" altLang="zh-CN" sz="2800" b="1" i="1"/>
              <a:t>a</a:t>
            </a:r>
            <a:r>
              <a:rPr lang="en-US" altLang="zh-CN" sz="2800" b="1" i="1"/>
              <a:t>n</a:t>
            </a:r>
            <a:r>
              <a:rPr lang="en-US" altLang="zh-CN" sz="2800" b="1" i="1"/>
              <a:t>d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o</a:t>
            </a:r>
            <a:r>
              <a:rPr lang="en-US" altLang="zh-CN" sz="2800" b="1" i="1"/>
              <a:t>f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p</a:t>
            </a:r>
            <a:r>
              <a:rPr lang="en-US" altLang="zh-CN" sz="2800" b="1" i="1"/>
              <a:t>r</a:t>
            </a:r>
            <a:r>
              <a:rPr lang="en-US" altLang="zh-CN" sz="2800" b="1" i="1"/>
              <a:t>o</a:t>
            </a:r>
            <a:r>
              <a:rPr lang="en-US" altLang="zh-CN" sz="2800" b="1" i="1"/>
              <a:t>d</a:t>
            </a:r>
            <a:r>
              <a:rPr lang="en-US" altLang="zh-CN" sz="2800" b="1" i="1"/>
              <a:t>u</a:t>
            </a:r>
            <a:r>
              <a:rPr lang="en-US" altLang="zh-CN" sz="2800" b="1" i="1"/>
              <a:t>c</a:t>
            </a:r>
            <a:r>
              <a:rPr lang="en-US" altLang="zh-CN" sz="2800" b="1" i="1"/>
              <a:t>t</a:t>
            </a:r>
            <a:r>
              <a:rPr lang="en-US" altLang="zh-CN" sz="2800" b="1" i="1"/>
              <a:t>.</a:t>
            </a:r>
            <a:r>
              <a:rPr lang="en-US" altLang="zh-CN" sz="2800" b="1" i="1"/>
              <a:t>I</a:t>
            </a:r>
            <a:r>
              <a:rPr lang="en-US" altLang="zh-CN" sz="2800" b="1" i="1"/>
              <a:t>w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l</a:t>
            </a:r>
            <a:r>
              <a:rPr lang="en-US" altLang="zh-CN" sz="2800" b="1" i="1"/>
              <a:t>d</a:t>
            </a:r>
            <a:r>
              <a:rPr lang="en-US" altLang="zh-CN" sz="2800" b="1" i="1"/>
              <a:t>l</a:t>
            </a:r>
            <a:r>
              <a:rPr lang="en-US" altLang="zh-CN" sz="2800" b="1" i="1"/>
              <a:t>i</a:t>
            </a:r>
            <a:r>
              <a:rPr lang="en-US" altLang="zh-CN" sz="2800" b="1" i="1"/>
              <a:t>k</a:t>
            </a:r>
            <a:r>
              <a:rPr lang="en-US" altLang="zh-CN" sz="2800" b="1" i="1"/>
              <a:t>e</a:t>
            </a:r>
            <a:r>
              <a:rPr lang="en-US" altLang="zh-CN" sz="2800" b="1" i="1"/>
              <a:t>y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t</a:t>
            </a:r>
            <a:r>
              <a:rPr lang="en-US" altLang="zh-CN" sz="2800" b="1" i="1"/>
              <a:t>o</a:t>
            </a:r>
            <a:r>
              <a:rPr lang="en-US" altLang="zh-CN" sz="2800" b="1" i="1"/>
              <a:t>d</a:t>
            </a:r>
            <a:r>
              <a:rPr lang="en-US" altLang="zh-CN" sz="2800" b="1" i="1"/>
              <a:t>o</a:t>
            </a:r>
            <a:r>
              <a:rPr lang="en-US" altLang="zh-CN" sz="2800" b="1" i="1"/>
              <a:t>s</a:t>
            </a:r>
            <a:r>
              <a:rPr lang="en-US" altLang="zh-CN" sz="2800" b="1" i="1"/>
              <a:t>o</a:t>
            </a:r>
            <a:r>
              <a:rPr lang="en-US" altLang="zh-CN" sz="2800" b="1" i="1"/>
              <a:t>m</a:t>
            </a:r>
            <a:r>
              <a:rPr lang="en-US" altLang="zh-CN" sz="2800" b="1" i="1"/>
              <a:t>e</a:t>
            </a:r>
            <a:r>
              <a:rPr lang="en-US" altLang="zh-CN" sz="2800" b="1" i="1"/>
              <a:t>f</a:t>
            </a:r>
            <a:r>
              <a:rPr lang="en-US" altLang="zh-CN" sz="2800" b="1" i="1"/>
              <a:t>u</a:t>
            </a:r>
            <a:r>
              <a:rPr lang="en-US" altLang="zh-CN" sz="2800" b="1" i="1"/>
              <a:t>r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r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a</a:t>
            </a:r>
            <a:r>
              <a:rPr lang="en-US" altLang="zh-CN" sz="2800" b="1" i="1"/>
              <a:t>b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t</a:t>
            </a:r>
            <a:r>
              <a:rPr lang="en-US" altLang="zh-CN" sz="2800" b="1" i="1"/>
              <a:t>y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n</a:t>
            </a:r>
            <a:r>
              <a:rPr lang="en-US" altLang="zh-CN" sz="2800" b="1" i="1"/>
              <a:t>g</a:t>
            </a:r>
            <a:r>
              <a:rPr lang="en-US" altLang="zh-CN" sz="2800" b="1" i="1"/>
              <a:t>p</a:t>
            </a:r>
            <a:r>
              <a:rPr lang="en-US" altLang="zh-CN" sz="2800" b="1" i="1"/>
              <a:t>e</a:t>
            </a:r>
            <a:r>
              <a:rPr lang="en-US" altLang="zh-CN" sz="2800" b="1" i="1"/>
              <a:t>o</a:t>
            </a:r>
            <a:r>
              <a:rPr lang="en-US" altLang="zh-CN" sz="2800" b="1" i="1"/>
              <a:t>p</a:t>
            </a:r>
            <a:r>
              <a:rPr lang="en-US" altLang="zh-CN" sz="2800" b="1" i="1"/>
              <a:t>l</a:t>
            </a:r>
            <a:r>
              <a:rPr lang="en-US" altLang="zh-CN" sz="2800" b="1" i="1"/>
              <a:t>e</a:t>
            </a:r>
            <a:r>
              <a:rPr lang="en-US" altLang="zh-CN" sz="2800" b="1" i="1"/>
              <a:t>’</a:t>
            </a:r>
            <a:r>
              <a:rPr lang="en-US" altLang="zh-CN" sz="2800" b="1" i="1"/>
              <a:t>s</a:t>
            </a:r>
            <a:r>
              <a:rPr lang="en-US" altLang="zh-CN" sz="2800" b="1" i="1"/>
              <a:t>v</a:t>
            </a:r>
            <a:r>
              <a:rPr lang="en-US" altLang="zh-CN" sz="2800" b="1" i="1"/>
              <a:t>i</a:t>
            </a:r>
            <a:r>
              <a:rPr lang="en-US" altLang="zh-CN" sz="2800" b="1" i="1"/>
              <a:t>e</a:t>
            </a:r>
            <a:r>
              <a:rPr lang="en-US" altLang="zh-CN" sz="2800" b="1" i="1"/>
              <a:t>w</a:t>
            </a:r>
            <a:r>
              <a:rPr lang="en-US" altLang="zh-CN" sz="2800" b="1" i="1"/>
              <a:t>s</a:t>
            </a:r>
            <a:r>
              <a:rPr lang="en-US" altLang="zh-CN" sz="2800" b="1" i="1"/>
              <a:t>o</a:t>
            </a:r>
            <a:r>
              <a:rPr lang="en-US" altLang="zh-CN" sz="2800" b="1" i="1"/>
              <a:t>n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p</a:t>
            </a:r>
            <a:r>
              <a:rPr lang="en-US" altLang="zh-CN" sz="2800" b="1" i="1"/>
              <a:t>r</a:t>
            </a:r>
            <a:r>
              <a:rPr lang="en-US" altLang="zh-CN" sz="2800" b="1" i="1"/>
              <a:t>o</a:t>
            </a:r>
            <a:r>
              <a:rPr lang="en-US" altLang="zh-CN" sz="2800" b="1" i="1"/>
              <a:t>d</a:t>
            </a:r>
            <a:r>
              <a:rPr lang="en-US" altLang="zh-CN" sz="2800" b="1" i="1"/>
              <a:t>u</a:t>
            </a:r>
            <a:r>
              <a:rPr lang="en-US" altLang="zh-CN" sz="2800" b="1" i="1"/>
              <a:t>c</a:t>
            </a:r>
            <a:r>
              <a:rPr lang="en-US" altLang="zh-CN" sz="2800" b="1" i="1"/>
              <a:t>t</a:t>
            </a:r>
            <a:r>
              <a:rPr lang="en-US" altLang="zh-CN" sz="2800" b="1" i="1"/>
              <a:t>.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_</a:t>
            </a:r>
            <a:r>
              <a:rPr lang="en-US" altLang="zh-CN" sz="2800" b="1" i="1"/>
              <a:t>s</a:t>
            </a:r>
            <a:r>
              <a:rPr lang="en-US" altLang="zh-CN" sz="2800" b="1" i="1"/>
              <a:t>h</a:t>
            </a:r>
            <a:r>
              <a:rPr lang="en-US" altLang="zh-CN" sz="2800" b="1" i="1"/>
              <a:t>o</a:t>
            </a:r>
            <a:r>
              <a:rPr lang="en-US" altLang="zh-CN" sz="2800" b="1" i="1"/>
              <a:t>u</a:t>
            </a:r>
            <a:r>
              <a:rPr lang="en-US" altLang="zh-CN" sz="2800" b="1" i="1"/>
              <a:t>l</a:t>
            </a:r>
            <a:r>
              <a:rPr lang="en-US" altLang="zh-CN" sz="2800" b="1" i="1"/>
              <a:t>d</a:t>
            </a:r>
            <a:r>
              <a:rPr lang="en-US" altLang="zh-CN" sz="2800" b="1" i="1"/>
              <a:t>a</a:t>
            </a:r>
            <a:r>
              <a:rPr lang="en-US" altLang="zh-CN" sz="2800" b="1" i="1"/>
              <a:t>l</a:t>
            </a:r>
            <a:r>
              <a:rPr lang="en-US" altLang="zh-CN" sz="2800" b="1" i="1"/>
              <a:t>s</a:t>
            </a:r>
            <a:r>
              <a:rPr lang="en-US" altLang="zh-CN" sz="2800" b="1" i="1"/>
              <a:t>o</a:t>
            </a:r>
            <a:r>
              <a:rPr lang="en-US" altLang="zh-CN" sz="2800" b="1" i="1"/>
              <a:t>f</a:t>
            </a:r>
            <a:r>
              <a:rPr lang="en-US" altLang="zh-CN" sz="2800" b="1" i="1"/>
              <a:t>i</a:t>
            </a:r>
            <a:r>
              <a:rPr lang="en-US" altLang="zh-CN" sz="2800" b="1" i="1"/>
              <a:t>n</a:t>
            </a:r>
            <a:r>
              <a:rPr lang="en-US" altLang="zh-CN" sz="2800" b="1" i="1"/>
              <a:t>i</a:t>
            </a:r>
            <a:r>
              <a:rPr lang="en-US" altLang="zh-CN" sz="2800" b="1" i="1"/>
              <a:t>s</a:t>
            </a:r>
            <a:r>
              <a:rPr lang="en-US" altLang="zh-CN" sz="2800" b="1" i="1"/>
              <a:t>h</a:t>
            </a:r>
            <a:r>
              <a:rPr lang="en-US" altLang="zh-CN" sz="2800" b="1" i="1"/>
              <a:t>t</a:t>
            </a:r>
            <a:r>
              <a:rPr lang="en-US" altLang="zh-CN" sz="2800" b="1" i="1"/>
              <a:t>h</a:t>
            </a:r>
            <a:r>
              <a:rPr lang="en-US" altLang="zh-CN" sz="2800" b="1" i="1"/>
              <a:t>e</a:t>
            </a:r>
            <a:endParaRPr lang="en-US" altLang="zh-CN" sz="2800" b="1" i="1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643313" y="357188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p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o</a:t>
            </a:r>
            <a:r>
              <a:rPr lang="en-US" altLang="zh-CN" sz="2400" b="1">
                <a:solidFill>
                  <a:srgbClr val="A50021"/>
                </a:solidFill>
              </a:rPr>
              <a:t>d</a:t>
            </a:r>
            <a:r>
              <a:rPr lang="en-US" altLang="zh-CN" sz="2400" b="1">
                <a:solidFill>
                  <a:srgbClr val="A50021"/>
                </a:solidFill>
              </a:rPr>
              <a:t>u</a:t>
            </a:r>
            <a:r>
              <a:rPr lang="en-US" altLang="zh-CN" sz="2400" b="1">
                <a:solidFill>
                  <a:srgbClr val="A50021"/>
                </a:solidFill>
              </a:rPr>
              <a:t>c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215063" y="7858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m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k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h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929188" y="2286000"/>
            <a:ext cx="2786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l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f</a:t>
            </a:r>
            <a:r>
              <a:rPr lang="en-US" altLang="zh-CN" sz="2400" b="1">
                <a:solidFill>
                  <a:srgbClr val="A50021"/>
                </a:solidFill>
              </a:rPr>
              <a:t>i</a:t>
            </a:r>
            <a:r>
              <a:rPr lang="en-US" altLang="zh-CN" sz="2400" b="1">
                <a:solidFill>
                  <a:srgbClr val="A50021"/>
                </a:solidFill>
              </a:rPr>
              <a:t>g</a:t>
            </a:r>
            <a:r>
              <a:rPr lang="en-US" altLang="zh-CN" sz="2400" b="1">
                <a:solidFill>
                  <a:srgbClr val="A50021"/>
                </a:solidFill>
              </a:rPr>
              <a:t>u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286000" y="3786188"/>
            <a:ext cx="2143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c</a:t>
            </a:r>
            <a:r>
              <a:rPr lang="en-US" altLang="zh-CN" sz="2400" b="1">
                <a:solidFill>
                  <a:srgbClr val="A50021"/>
                </a:solidFill>
              </a:rPr>
              <a:t>o</a:t>
            </a:r>
            <a:r>
              <a:rPr lang="en-US" altLang="zh-CN" sz="2400" b="1">
                <a:solidFill>
                  <a:srgbClr val="A50021"/>
                </a:solidFill>
              </a:rPr>
              <a:t>n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u</a:t>
            </a:r>
            <a:r>
              <a:rPr lang="en-US" altLang="zh-CN" sz="2400" b="1">
                <a:solidFill>
                  <a:srgbClr val="A50021"/>
                </a:solidFill>
              </a:rPr>
              <a:t>m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14313" y="42148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h</a:t>
            </a:r>
            <a:r>
              <a:rPr lang="en-US" altLang="zh-CN" sz="2400" b="1">
                <a:solidFill>
                  <a:srgbClr val="A50021"/>
                </a:solidFill>
              </a:rPr>
              <a:t>i</a:t>
            </a:r>
            <a:r>
              <a:rPr lang="en-US" altLang="zh-CN" sz="2400" b="1">
                <a:solidFill>
                  <a:srgbClr val="A50021"/>
                </a:solidFill>
              </a:rPr>
              <a:t>g</a:t>
            </a:r>
            <a:r>
              <a:rPr lang="en-US" altLang="zh-CN" sz="2400" b="1">
                <a:solidFill>
                  <a:srgbClr val="A50021"/>
                </a:solidFill>
              </a:rPr>
              <a:t>h</a:t>
            </a:r>
            <a:r>
              <a:rPr lang="en-US" altLang="zh-CN" sz="2400" b="1">
                <a:solidFill>
                  <a:srgbClr val="A50021"/>
                </a:solidFill>
              </a:rPr>
              <a:t>q</a:t>
            </a:r>
            <a:r>
              <a:rPr lang="en-US" altLang="zh-CN" sz="2400" b="1">
                <a:solidFill>
                  <a:srgbClr val="A50021"/>
                </a:solidFill>
              </a:rPr>
              <a:t>u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l</a:t>
            </a:r>
            <a:r>
              <a:rPr lang="en-US" altLang="zh-CN" sz="2400" b="1">
                <a:solidFill>
                  <a:srgbClr val="A50021"/>
                </a:solidFill>
              </a:rPr>
              <a:t>i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r>
              <a:rPr lang="en-US" altLang="zh-CN" sz="2400" b="1">
                <a:solidFill>
                  <a:srgbClr val="A50021"/>
                </a:solidFill>
              </a:rPr>
              <a:t>y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643188" y="4643438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m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k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c</a:t>
            </a:r>
            <a:r>
              <a:rPr lang="en-US" altLang="zh-CN" sz="2400" b="1">
                <a:solidFill>
                  <a:srgbClr val="A50021"/>
                </a:solidFill>
              </a:rPr>
              <a:t>h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57188" y="5429250"/>
            <a:ext cx="4643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l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s</a:t>
            </a:r>
            <a:r>
              <a:rPr lang="en-US" altLang="zh-CN" sz="2400" b="1">
                <a:solidFill>
                  <a:srgbClr val="A50021"/>
                </a:solidFill>
              </a:rPr>
              <a:t>/</a:t>
            </a:r>
            <a:r>
              <a:rPr lang="en-US" altLang="zh-CN" sz="2400" b="1">
                <a:solidFill>
                  <a:srgbClr val="A50021"/>
                </a:solidFill>
              </a:rPr>
              <a:t>m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k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r>
              <a:rPr lang="en-US" altLang="zh-CN" sz="2400" b="1">
                <a:solidFill>
                  <a:srgbClr val="A50021"/>
                </a:solidFill>
              </a:rPr>
              <a:t>i</a:t>
            </a:r>
            <a:r>
              <a:rPr lang="en-US" altLang="zh-CN" sz="2400" b="1">
                <a:solidFill>
                  <a:srgbClr val="A50021"/>
                </a:solidFill>
              </a:rPr>
              <a:t>n</a:t>
            </a:r>
            <a:r>
              <a:rPr lang="en-US" altLang="zh-CN" sz="2400" b="1">
                <a:solidFill>
                  <a:srgbClr val="A50021"/>
                </a:solidFill>
              </a:rPr>
              <a:t>g</a:t>
            </a:r>
            <a:r>
              <a:rPr lang="en-US" altLang="zh-CN" sz="2400" b="1">
                <a:solidFill>
                  <a:srgbClr val="A50021"/>
                </a:solidFill>
              </a:rPr>
              <a:t>d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p</a:t>
            </a:r>
            <a:r>
              <a:rPr lang="en-US" altLang="zh-CN" sz="2400" b="1">
                <a:solidFill>
                  <a:srgbClr val="A50021"/>
                </a:solidFill>
              </a:rPr>
              <a:t>a</a:t>
            </a:r>
            <a:r>
              <a:rPr lang="en-US" altLang="zh-CN" sz="2400" b="1">
                <a:solidFill>
                  <a:srgbClr val="A50021"/>
                </a:solidFill>
              </a:rPr>
              <a:t>r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r>
              <a:rPr lang="en-US" altLang="zh-CN" sz="2400" b="1">
                <a:solidFill>
                  <a:srgbClr val="A50021"/>
                </a:solidFill>
              </a:rPr>
              <a:t>m</a:t>
            </a:r>
            <a:r>
              <a:rPr lang="en-US" altLang="zh-CN" sz="2400" b="1">
                <a:solidFill>
                  <a:srgbClr val="A50021"/>
                </a:solidFill>
              </a:rPr>
              <a:t>e</a:t>
            </a:r>
            <a:r>
              <a:rPr lang="en-US" altLang="zh-CN" sz="2400" b="1">
                <a:solidFill>
                  <a:srgbClr val="A50021"/>
                </a:solidFill>
              </a:rPr>
              <a:t>n</a:t>
            </a:r>
            <a:r>
              <a:rPr lang="en-US" altLang="zh-CN" sz="2400" b="1">
                <a:solidFill>
                  <a:srgbClr val="A50021"/>
                </a:solidFill>
              </a:rPr>
              <a:t>t</a:t>
            </a:r>
            <a:endParaRPr lang="en-US" altLang="zh-CN" sz="2400" b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  <p:bldP spid="22532" grpId="0" autoUpdateAnimBg="0"/>
      <p:bldP spid="22533" grpId="0" autoUpdateAnimBg="0"/>
      <p:bldP spid="22534" grpId="0" autoUpdateAnimBg="0"/>
      <p:bldP spid="22535" grpId="0" autoUpdateAnimBg="0"/>
      <p:bldP spid="22536" grpId="0" autoUpdateAnimBg="0"/>
      <p:bldP spid="2253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71500" y="793750"/>
            <a:ext cx="8215313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i="1"/>
              <a:t>r</a:t>
            </a:r>
            <a:r>
              <a:rPr lang="en-US" altLang="zh-CN" sz="3200" i="1"/>
              <a:t>e</a:t>
            </a:r>
            <a:r>
              <a:rPr lang="en-US" altLang="zh-CN" sz="3200" i="1"/>
              <a:t>p</a:t>
            </a:r>
            <a:r>
              <a:rPr lang="en-US" altLang="zh-CN" sz="3200" i="1"/>
              <a:t>o</a:t>
            </a:r>
            <a:r>
              <a:rPr lang="en-US" altLang="zh-CN" sz="3200" i="1"/>
              <a:t>r</a:t>
            </a:r>
            <a:r>
              <a:rPr lang="en-US" altLang="zh-CN" sz="3200" i="1"/>
              <a:t>t</a:t>
            </a:r>
            <a:r>
              <a:rPr lang="en-US" altLang="zh-CN" sz="3200" i="1"/>
              <a:t>o</a:t>
            </a:r>
            <a:r>
              <a:rPr lang="en-US" altLang="zh-CN" sz="3200" i="1"/>
              <a:t>n</a:t>
            </a:r>
            <a:r>
              <a:rPr lang="en-US" altLang="zh-CN" sz="3200" i="1"/>
              <a:t>t</a:t>
            </a:r>
            <a:r>
              <a:rPr lang="en-US" altLang="zh-CN" sz="3200" i="1"/>
              <a:t>h</a:t>
            </a:r>
            <a:r>
              <a:rPr lang="en-US" altLang="zh-CN" sz="3200" i="1"/>
              <a:t>e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b</a:t>
            </a:r>
            <a:r>
              <a:rPr lang="en-US" altLang="zh-CN" sz="3200" i="1"/>
              <a:t>y</a:t>
            </a:r>
            <a:r>
              <a:rPr lang="en-US" altLang="zh-CN" sz="3200" i="1"/>
              <a:t>n</a:t>
            </a:r>
            <a:r>
              <a:rPr lang="en-US" altLang="zh-CN" sz="3200" i="1"/>
              <a:t>e</a:t>
            </a:r>
            <a:r>
              <a:rPr lang="en-US" altLang="zh-CN" sz="3200" i="1"/>
              <a:t>x</a:t>
            </a:r>
            <a:r>
              <a:rPr lang="en-US" altLang="zh-CN" sz="3200" i="1"/>
              <a:t>t</a:t>
            </a:r>
            <a:r>
              <a:rPr lang="en-US" altLang="zh-CN" sz="3200" i="1"/>
              <a:t>w</a:t>
            </a:r>
            <a:r>
              <a:rPr lang="en-US" altLang="zh-CN" sz="3200" i="1"/>
              <a:t>e</a:t>
            </a:r>
            <a:r>
              <a:rPr lang="en-US" altLang="zh-CN" sz="3200" i="1"/>
              <a:t>e</a:t>
            </a:r>
            <a:r>
              <a:rPr lang="en-US" altLang="zh-CN" sz="3200" i="1"/>
              <a:t>k</a:t>
            </a:r>
            <a:r>
              <a:rPr lang="en-US" altLang="zh-CN" sz="3200" i="1"/>
              <a:t>.</a:t>
            </a:r>
            <a:endParaRPr lang="en-US" altLang="zh-CN" sz="3200" i="1"/>
          </a:p>
          <a:p>
            <a:pPr eaLnBrk="1" hangingPunct="1">
              <a:spcBef>
                <a:spcPct val="50000"/>
              </a:spcBef>
            </a:pPr>
            <a:r>
              <a:rPr lang="en-US" altLang="zh-CN" sz="3200" i="1">
                <a:solidFill>
                  <a:schemeClr val="accent2"/>
                </a:solidFill>
              </a:rPr>
              <a:t>M</a:t>
            </a:r>
            <a:r>
              <a:rPr lang="en-US" altLang="zh-CN" sz="3200" i="1">
                <a:solidFill>
                  <a:schemeClr val="accent2"/>
                </a:solidFill>
              </a:rPr>
              <a:t>s</a:t>
            </a:r>
            <a:r>
              <a:rPr lang="en-US" altLang="zh-CN" sz="3200" i="1">
                <a:solidFill>
                  <a:schemeClr val="accent2"/>
                </a:solidFill>
              </a:rPr>
              <a:t>J</a:t>
            </a:r>
            <a:r>
              <a:rPr lang="en-US" altLang="zh-CN" sz="3200" i="1">
                <a:solidFill>
                  <a:schemeClr val="accent2"/>
                </a:solidFill>
              </a:rPr>
              <a:t>o</a:t>
            </a:r>
            <a:r>
              <a:rPr lang="en-US" altLang="zh-CN" sz="3200" i="1">
                <a:solidFill>
                  <a:schemeClr val="accent2"/>
                </a:solidFill>
              </a:rPr>
              <a:t>n</a:t>
            </a:r>
            <a:r>
              <a:rPr lang="en-US" altLang="zh-CN" sz="3200" i="1">
                <a:solidFill>
                  <a:schemeClr val="accent2"/>
                </a:solidFill>
              </a:rPr>
              <a:t>e</a:t>
            </a:r>
            <a:r>
              <a:rPr lang="en-US" altLang="zh-CN" sz="3200" i="1">
                <a:solidFill>
                  <a:schemeClr val="accent2"/>
                </a:solidFill>
              </a:rPr>
              <a:t>s</a:t>
            </a:r>
            <a:r>
              <a:rPr lang="en-US" altLang="zh-CN" sz="3200" i="1"/>
              <a:t>:</a:t>
            </a:r>
            <a:r>
              <a:rPr lang="en-US" altLang="zh-CN" sz="3200" i="1"/>
              <a:t>W</a:t>
            </a:r>
            <a:r>
              <a:rPr lang="en-US" altLang="zh-CN" sz="3200" i="1"/>
              <a:t>e</a:t>
            </a:r>
            <a:r>
              <a:rPr lang="en-US" altLang="zh-CN" sz="3200" i="1"/>
              <a:t>’</a:t>
            </a:r>
            <a:r>
              <a:rPr lang="en-US" altLang="zh-CN" sz="3200" i="1"/>
              <a:t>r</a:t>
            </a:r>
            <a:r>
              <a:rPr lang="en-US" altLang="zh-CN" sz="3200" i="1"/>
              <a:t>e</a:t>
            </a:r>
            <a:r>
              <a:rPr lang="en-US" altLang="zh-CN" sz="3200" i="1"/>
              <a:t>d</a:t>
            </a:r>
            <a:r>
              <a:rPr lang="en-US" altLang="zh-CN" sz="3200" i="1"/>
              <a:t>o</a:t>
            </a:r>
            <a:r>
              <a:rPr lang="en-US" altLang="zh-CN" sz="3200" i="1"/>
              <a:t>i</a:t>
            </a:r>
            <a:r>
              <a:rPr lang="en-US" altLang="zh-CN" sz="3200" i="1"/>
              <a:t>n</a:t>
            </a:r>
            <a:r>
              <a:rPr lang="en-US" altLang="zh-CN" sz="3200" i="1"/>
              <a:t>g</a:t>
            </a:r>
            <a:r>
              <a:rPr lang="en-US" altLang="zh-CN" sz="3200" i="1"/>
              <a:t>i</a:t>
            </a:r>
            <a:r>
              <a:rPr lang="en-US" altLang="zh-CN" sz="3200" i="1"/>
              <a:t>t</a:t>
            </a:r>
            <a:r>
              <a:rPr lang="en-US" altLang="zh-CN" sz="3200" i="1"/>
              <a:t>r</a:t>
            </a:r>
            <a:r>
              <a:rPr lang="en-US" altLang="zh-CN" sz="3200" i="1"/>
              <a:t>i</a:t>
            </a:r>
            <a:r>
              <a:rPr lang="en-US" altLang="zh-CN" sz="3200" i="1"/>
              <a:t>g</a:t>
            </a:r>
            <a:r>
              <a:rPr lang="en-US" altLang="zh-CN" sz="3200" i="1"/>
              <a:t>h</a:t>
            </a:r>
            <a:r>
              <a:rPr lang="en-US" altLang="zh-CN" sz="3200" i="1"/>
              <a:t>t</a:t>
            </a:r>
            <a:r>
              <a:rPr lang="en-US" altLang="zh-CN" sz="3200" i="1"/>
              <a:t>n</a:t>
            </a:r>
            <a:r>
              <a:rPr lang="en-US" altLang="zh-CN" sz="3200" i="1"/>
              <a:t>o</a:t>
            </a:r>
            <a:r>
              <a:rPr lang="en-US" altLang="zh-CN" sz="3200" i="1"/>
              <a:t>w</a:t>
            </a:r>
            <a:r>
              <a:rPr lang="en-US" altLang="zh-CN" sz="3200" i="1"/>
              <a:t>.</a:t>
            </a:r>
            <a:r>
              <a:rPr lang="en-US" altLang="zh-CN" sz="3200" i="1"/>
              <a:t>I</a:t>
            </a:r>
            <a:r>
              <a:rPr lang="en-US" altLang="zh-CN" sz="3200" i="1"/>
              <a:t>’</a:t>
            </a:r>
            <a:r>
              <a:rPr lang="en-US" altLang="zh-CN" sz="3200" i="1"/>
              <a:t>l</a:t>
            </a:r>
            <a:r>
              <a:rPr lang="en-US" altLang="zh-CN" sz="3200" i="1"/>
              <a:t>l</a:t>
            </a:r>
            <a:r>
              <a:rPr lang="en-US" altLang="zh-CN" sz="3200" i="1"/>
              <a:t>p</a:t>
            </a:r>
            <a:r>
              <a:rPr lang="en-US" altLang="zh-CN" sz="3200" i="1"/>
              <a:t>r</a:t>
            </a:r>
            <a:r>
              <a:rPr lang="en-US" altLang="zh-CN" sz="3200" i="1"/>
              <a:t>e</a:t>
            </a:r>
            <a:r>
              <a:rPr lang="en-US" altLang="zh-CN" sz="3200" i="1"/>
              <a:t>s</a:t>
            </a:r>
            <a:r>
              <a:rPr lang="en-US" altLang="zh-CN" sz="3200" i="1"/>
              <a:t>e</a:t>
            </a:r>
            <a:r>
              <a:rPr lang="en-US" altLang="zh-CN" sz="3200" i="1"/>
              <a:t>n</a:t>
            </a:r>
            <a:r>
              <a:rPr lang="en-US" altLang="zh-CN" sz="3200" i="1"/>
              <a:t>t</a:t>
            </a:r>
            <a:r>
              <a:rPr lang="en-US" altLang="zh-CN" sz="3200" i="1"/>
              <a:t>i</a:t>
            </a:r>
            <a:r>
              <a:rPr lang="en-US" altLang="zh-CN" sz="3200" i="1"/>
              <a:t>t</a:t>
            </a:r>
            <a:r>
              <a:rPr lang="en-US" altLang="zh-CN" sz="3200" i="1"/>
              <a:t>t</a:t>
            </a:r>
            <a:r>
              <a:rPr lang="en-US" altLang="zh-CN" sz="3200" i="1"/>
              <a:t>o</a:t>
            </a:r>
            <a:r>
              <a:rPr lang="en-US" altLang="zh-CN" sz="3200" i="1"/>
              <a:t>y</a:t>
            </a:r>
            <a:r>
              <a:rPr lang="en-US" altLang="zh-CN" sz="3200" i="1"/>
              <a:t>o</a:t>
            </a:r>
            <a:r>
              <a:rPr lang="en-US" altLang="zh-CN" sz="3200" i="1"/>
              <a:t>u</a:t>
            </a:r>
            <a:r>
              <a:rPr lang="en-US" altLang="zh-CN" sz="3200" i="1"/>
              <a:t>t</a:t>
            </a:r>
            <a:r>
              <a:rPr lang="en-US" altLang="zh-CN" sz="3200" i="1"/>
              <a:t>o</a:t>
            </a:r>
            <a:r>
              <a:rPr lang="en-US" altLang="zh-CN" sz="3200" i="1"/>
              <a:t>m</a:t>
            </a:r>
            <a:r>
              <a:rPr lang="en-US" altLang="zh-CN" sz="3200" i="1"/>
              <a:t>o</a:t>
            </a:r>
            <a:r>
              <a:rPr lang="en-US" altLang="zh-CN" sz="3200" i="1"/>
              <a:t>r</a:t>
            </a:r>
            <a:r>
              <a:rPr lang="en-US" altLang="zh-CN" sz="3200" i="1"/>
              <a:t>r</a:t>
            </a:r>
            <a:r>
              <a:rPr lang="en-US" altLang="zh-CN" sz="3200" i="1"/>
              <a:t>o</a:t>
            </a:r>
            <a:r>
              <a:rPr lang="en-US" altLang="zh-CN" sz="3200" i="1"/>
              <a:t>w</a:t>
            </a:r>
            <a:r>
              <a:rPr lang="en-US" altLang="zh-CN" sz="3200" i="1"/>
              <a:t>m</a:t>
            </a:r>
            <a:r>
              <a:rPr lang="en-US" altLang="zh-CN" sz="3200" i="1"/>
              <a:t>o</a:t>
            </a:r>
            <a:r>
              <a:rPr lang="en-US" altLang="zh-CN" sz="3200" i="1"/>
              <a:t>r</a:t>
            </a:r>
            <a:r>
              <a:rPr lang="en-US" altLang="zh-CN" sz="3200" i="1"/>
              <a:t>n</a:t>
            </a:r>
            <a:r>
              <a:rPr lang="en-US" altLang="zh-CN" sz="3200" i="1"/>
              <a:t>i</a:t>
            </a:r>
            <a:r>
              <a:rPr lang="en-US" altLang="zh-CN" sz="3200" i="1"/>
              <a:t>n</a:t>
            </a:r>
            <a:r>
              <a:rPr lang="en-US" altLang="zh-CN" sz="3200" i="1"/>
              <a:t>g</a:t>
            </a:r>
            <a:r>
              <a:rPr lang="en-US" altLang="zh-CN" sz="3200" i="1"/>
              <a:t>.</a:t>
            </a:r>
            <a:endParaRPr lang="en-US" altLang="zh-CN" sz="3200" i="1"/>
          </a:p>
          <a:p>
            <a:pPr eaLnBrk="1" hangingPunct="1">
              <a:spcBef>
                <a:spcPct val="50000"/>
              </a:spcBef>
            </a:pPr>
            <a:r>
              <a:rPr lang="en-US" altLang="zh-CN" sz="3200" i="1">
                <a:solidFill>
                  <a:srgbClr val="FF0000"/>
                </a:solidFill>
              </a:rPr>
              <a:t>M</a:t>
            </a:r>
            <a:r>
              <a:rPr lang="en-US" altLang="zh-CN" sz="3200" i="1">
                <a:solidFill>
                  <a:srgbClr val="FF0000"/>
                </a:solidFill>
              </a:rPr>
              <a:t>r</a:t>
            </a:r>
            <a:r>
              <a:rPr lang="en-US" altLang="zh-CN" sz="3200" i="1">
                <a:solidFill>
                  <a:srgbClr val="FF0000"/>
                </a:solidFill>
              </a:rPr>
              <a:t>.</a:t>
            </a:r>
            <a:r>
              <a:rPr lang="en-US" altLang="zh-CN" sz="3200" i="1">
                <a:solidFill>
                  <a:srgbClr val="FF0000"/>
                </a:solidFill>
              </a:rPr>
              <a:t>C</a:t>
            </a:r>
            <a:r>
              <a:rPr lang="en-US" altLang="zh-CN" sz="3200" i="1">
                <a:solidFill>
                  <a:srgbClr val="FF0000"/>
                </a:solidFill>
              </a:rPr>
              <a:t>a</a:t>
            </a:r>
            <a:r>
              <a:rPr lang="en-US" altLang="zh-CN" sz="3200" i="1">
                <a:solidFill>
                  <a:srgbClr val="FF0000"/>
                </a:solidFill>
              </a:rPr>
              <a:t>r</a:t>
            </a:r>
            <a:r>
              <a:rPr lang="en-US" altLang="zh-CN" sz="3200" i="1">
                <a:solidFill>
                  <a:srgbClr val="FF0000"/>
                </a:solidFill>
              </a:rPr>
              <a:t>t</a:t>
            </a:r>
            <a:r>
              <a:rPr lang="en-US" altLang="zh-CN" sz="3200" i="1">
                <a:solidFill>
                  <a:srgbClr val="FF0000"/>
                </a:solidFill>
              </a:rPr>
              <a:t>e</a:t>
            </a:r>
            <a:r>
              <a:rPr lang="en-US" altLang="zh-CN" sz="3200" i="1">
                <a:solidFill>
                  <a:srgbClr val="FF0000"/>
                </a:solidFill>
              </a:rPr>
              <a:t>r</a:t>
            </a:r>
            <a:r>
              <a:rPr lang="en-US" altLang="zh-CN" sz="3200" i="1"/>
              <a:t>:</a:t>
            </a:r>
            <a:r>
              <a:rPr lang="en-US" altLang="zh-CN" sz="3200" i="1"/>
              <a:t>T</a:t>
            </a:r>
            <a:r>
              <a:rPr lang="en-US" altLang="zh-CN" sz="3200" i="1"/>
              <a:t>h</a:t>
            </a:r>
            <a:r>
              <a:rPr lang="en-US" altLang="zh-CN" sz="3200" i="1"/>
              <a:t>a</a:t>
            </a:r>
            <a:r>
              <a:rPr lang="en-US" altLang="zh-CN" sz="3200" i="1"/>
              <a:t>t</a:t>
            </a:r>
            <a:r>
              <a:rPr lang="en-US" altLang="zh-CN" sz="3200" i="1"/>
              <a:t>’</a:t>
            </a:r>
            <a:r>
              <a:rPr lang="en-US" altLang="zh-CN" sz="3200" i="1"/>
              <a:t>s</a:t>
            </a:r>
            <a:r>
              <a:rPr lang="en-US" altLang="zh-CN" sz="3200" i="1"/>
              <a:t>g</a:t>
            </a:r>
            <a:r>
              <a:rPr lang="en-US" altLang="zh-CN" sz="3200" i="1"/>
              <a:t>r</a:t>
            </a:r>
            <a:r>
              <a:rPr lang="en-US" altLang="zh-CN" sz="3200" i="1"/>
              <a:t>e</a:t>
            </a:r>
            <a:r>
              <a:rPr lang="en-US" altLang="zh-CN" sz="3200" i="1"/>
              <a:t>a</a:t>
            </a:r>
            <a:r>
              <a:rPr lang="en-US" altLang="zh-CN" sz="3200" i="1"/>
              <a:t>t</a:t>
            </a:r>
            <a:r>
              <a:rPr lang="en-US" altLang="zh-CN" sz="3200" i="1"/>
              <a:t>.</a:t>
            </a:r>
            <a:r>
              <a:rPr lang="en-US" altLang="zh-CN" sz="3200" i="1"/>
              <a:t>I</a:t>
            </a:r>
            <a:r>
              <a:rPr lang="en-US" altLang="zh-CN" sz="3200" i="1"/>
              <a:t>f</a:t>
            </a:r>
            <a:r>
              <a:rPr lang="en-US" altLang="zh-CN" sz="3200" i="1"/>
              <a:t>w</a:t>
            </a:r>
            <a:r>
              <a:rPr lang="en-US" altLang="zh-CN" sz="3200" i="1"/>
              <a:t>e</a:t>
            </a:r>
            <a:r>
              <a:rPr lang="en-US" altLang="zh-CN" sz="3200" i="1"/>
              <a:t>w</a:t>
            </a:r>
            <a:r>
              <a:rPr lang="en-US" altLang="zh-CN" sz="3200" i="1"/>
              <a:t>a</a:t>
            </a:r>
            <a:r>
              <a:rPr lang="en-US" altLang="zh-CN" sz="3200" i="1"/>
              <a:t>n</a:t>
            </a:r>
            <a:r>
              <a:rPr lang="en-US" altLang="zh-CN" sz="3200" i="1"/>
              <a:t>t</a:t>
            </a:r>
            <a:r>
              <a:rPr lang="en-US" altLang="zh-CN" sz="3200" i="1"/>
              <a:t>t</a:t>
            </a:r>
            <a:r>
              <a:rPr lang="en-US" altLang="zh-CN" sz="3200" i="1"/>
              <a:t>o</a:t>
            </a:r>
            <a:r>
              <a:rPr lang="en-US" altLang="zh-CN" sz="3200" i="1"/>
              <a:t>b</a:t>
            </a:r>
            <a:r>
              <a:rPr lang="en-US" altLang="zh-CN" sz="3200" i="1"/>
              <a:t>e</a:t>
            </a:r>
            <a:r>
              <a:rPr lang="en-US" altLang="zh-CN" sz="3200" i="1"/>
              <a:t>t</a:t>
            </a:r>
            <a:r>
              <a:rPr lang="en-US" altLang="zh-CN" sz="3200" i="1"/>
              <a:t>h</a:t>
            </a:r>
            <a:r>
              <a:rPr lang="en-US" altLang="zh-CN" sz="3200" i="1"/>
              <a:t>e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i</a:t>
            </a:r>
            <a:r>
              <a:rPr lang="en-US" altLang="zh-CN" sz="3200" i="1"/>
              <a:t>n</a:t>
            </a:r>
            <a:r>
              <a:rPr lang="en-US" altLang="zh-CN" sz="3200" i="1"/>
              <a:t>o</a:t>
            </a:r>
            <a:r>
              <a:rPr lang="en-US" altLang="zh-CN" sz="3200" i="1"/>
              <a:t>u</a:t>
            </a:r>
            <a:r>
              <a:rPr lang="en-US" altLang="zh-CN" sz="3200" i="1"/>
              <a:t>r</a:t>
            </a:r>
            <a:r>
              <a:rPr lang="en-US" altLang="zh-CN" sz="3200" i="1"/>
              <a:t>f</a:t>
            </a:r>
            <a:r>
              <a:rPr lang="en-US" altLang="zh-CN" sz="3200" i="1"/>
              <a:t>i</a:t>
            </a:r>
            <a:r>
              <a:rPr lang="en-US" altLang="zh-CN" sz="3200" i="1"/>
              <a:t>e</a:t>
            </a:r>
            <a:r>
              <a:rPr lang="en-US" altLang="zh-CN" sz="3200" i="1"/>
              <a:t>l</a:t>
            </a:r>
            <a:r>
              <a:rPr lang="en-US" altLang="zh-CN" sz="3200" i="1"/>
              <a:t>d</a:t>
            </a:r>
            <a:r>
              <a:rPr lang="en-US" altLang="zh-CN" sz="3200" i="1"/>
              <a:t>,</a:t>
            </a:r>
            <a:r>
              <a:rPr lang="en-US" altLang="zh-CN" sz="3200" i="1"/>
              <a:t>w</a:t>
            </a:r>
            <a:r>
              <a:rPr lang="en-US" altLang="zh-CN" sz="3200" i="1"/>
              <a:t>e</a:t>
            </a:r>
            <a:r>
              <a:rPr lang="en-US" altLang="zh-CN" sz="3200" i="1"/>
              <a:t>n</a:t>
            </a:r>
            <a:r>
              <a:rPr lang="en-US" altLang="zh-CN" sz="3200" i="1"/>
              <a:t>e</a:t>
            </a:r>
            <a:r>
              <a:rPr lang="en-US" altLang="zh-CN" sz="3200" i="1"/>
              <a:t>e</a:t>
            </a:r>
            <a:r>
              <a:rPr lang="en-US" altLang="zh-CN" sz="3200" i="1"/>
              <a:t>d</a:t>
            </a:r>
            <a:r>
              <a:rPr lang="en-US" altLang="zh-CN" sz="3200" i="1"/>
              <a:t>t</a:t>
            </a:r>
            <a:r>
              <a:rPr lang="en-US" altLang="zh-CN" sz="3200" i="1"/>
              <a:t>o</a:t>
            </a:r>
            <a:r>
              <a:rPr lang="en-US" altLang="zh-CN" sz="3200" i="1"/>
              <a:t>g</a:t>
            </a:r>
            <a:r>
              <a:rPr lang="en-US" altLang="zh-CN" sz="3200" i="1"/>
              <a:t>e</a:t>
            </a:r>
            <a:r>
              <a:rPr lang="en-US" altLang="zh-CN" sz="3200" i="1"/>
              <a:t>t</a:t>
            </a:r>
            <a:r>
              <a:rPr lang="en-US" altLang="zh-CN" sz="3200" i="1"/>
              <a:t>a</a:t>
            </a:r>
            <a:r>
              <a:rPr lang="en-US" altLang="zh-CN" sz="3200" i="1"/>
              <a:t>s</a:t>
            </a:r>
            <a:r>
              <a:rPr lang="en-US" altLang="zh-CN" sz="3200" i="1"/>
              <a:t>m</a:t>
            </a:r>
            <a:r>
              <a:rPr lang="en-US" altLang="zh-CN" sz="3200" i="1"/>
              <a:t>u</a:t>
            </a:r>
            <a:r>
              <a:rPr lang="en-US" altLang="zh-CN" sz="3200" i="1"/>
              <a:t>c</a:t>
            </a:r>
            <a:r>
              <a:rPr lang="en-US" altLang="zh-CN" sz="3200" i="1"/>
              <a:t>h</a:t>
            </a:r>
            <a:r>
              <a:rPr lang="en-US" altLang="zh-CN" sz="3200" i="1"/>
              <a:t>i</a:t>
            </a:r>
            <a:r>
              <a:rPr lang="en-US" altLang="zh-CN" sz="3200" i="1"/>
              <a:t>n</a:t>
            </a:r>
            <a:r>
              <a:rPr lang="en-US" altLang="zh-CN" sz="3200" i="1"/>
              <a:t>f</a:t>
            </a:r>
            <a:r>
              <a:rPr lang="en-US" altLang="zh-CN" sz="3200" i="1"/>
              <a:t>o</a:t>
            </a:r>
            <a:r>
              <a:rPr lang="en-US" altLang="zh-CN" sz="3200" i="1"/>
              <a:t>r</a:t>
            </a:r>
            <a:r>
              <a:rPr lang="en-US" altLang="zh-CN" sz="3200" i="1"/>
              <a:t>m</a:t>
            </a:r>
            <a:r>
              <a:rPr lang="en-US" altLang="zh-CN" sz="3200" i="1"/>
              <a:t>a</a:t>
            </a:r>
            <a:r>
              <a:rPr lang="en-US" altLang="zh-CN" sz="3200" i="1"/>
              <a:t>t</a:t>
            </a:r>
            <a:r>
              <a:rPr lang="en-US" altLang="zh-CN" sz="3200" i="1"/>
              <a:t>i</a:t>
            </a:r>
            <a:r>
              <a:rPr lang="en-US" altLang="zh-CN" sz="3200" i="1"/>
              <a:t>o</a:t>
            </a:r>
            <a:r>
              <a:rPr lang="en-US" altLang="zh-CN" sz="3200" i="1"/>
              <a:t>n</a:t>
            </a:r>
            <a:r>
              <a:rPr lang="en-US" altLang="zh-CN" sz="3200" i="1"/>
              <a:t>a</a:t>
            </a:r>
            <a:r>
              <a:rPr lang="en-US" altLang="zh-CN" sz="3200" i="1"/>
              <a:t>b</a:t>
            </a:r>
            <a:r>
              <a:rPr lang="en-US" altLang="zh-CN" sz="3200" i="1"/>
              <a:t>o</a:t>
            </a:r>
            <a:r>
              <a:rPr lang="en-US" altLang="zh-CN" sz="3200" i="1"/>
              <a:t>u</a:t>
            </a:r>
            <a:r>
              <a:rPr lang="en-US" altLang="zh-CN" sz="3200" i="1"/>
              <a:t>t</a:t>
            </a:r>
            <a:endParaRPr lang="en-US" altLang="zh-CN" sz="3200" i="1"/>
          </a:p>
          <a:p>
            <a:pPr eaLnBrk="1" hangingPunct="1">
              <a:spcBef>
                <a:spcPct val="50000"/>
              </a:spcBef>
            </a:pP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_</a:t>
            </a:r>
            <a:r>
              <a:rPr lang="en-US" altLang="zh-CN" sz="3200" i="1"/>
              <a:t>a</a:t>
            </a:r>
            <a:r>
              <a:rPr lang="en-US" altLang="zh-CN" sz="3200" i="1"/>
              <a:t>s</a:t>
            </a:r>
            <a:r>
              <a:rPr lang="en-US" altLang="zh-CN" sz="3200" i="1"/>
              <a:t>w</a:t>
            </a:r>
            <a:r>
              <a:rPr lang="en-US" altLang="zh-CN" sz="3200" i="1"/>
              <a:t>e</a:t>
            </a:r>
            <a:r>
              <a:rPr lang="en-US" altLang="zh-CN" sz="3200" i="1"/>
              <a:t>c</a:t>
            </a:r>
            <a:r>
              <a:rPr lang="en-US" altLang="zh-CN" sz="3200" i="1"/>
              <a:t>a</a:t>
            </a:r>
            <a:r>
              <a:rPr lang="en-US" altLang="zh-CN" sz="3200" i="1"/>
              <a:t>n</a:t>
            </a:r>
            <a:r>
              <a:rPr lang="en-US" altLang="zh-CN" sz="3200" i="1"/>
              <a:t>.</a:t>
            </a:r>
            <a:endParaRPr lang="en-US" altLang="zh-CN" sz="3200" i="1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143250" y="714375"/>
            <a:ext cx="2643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i="1">
                <a:solidFill>
                  <a:srgbClr val="A50021"/>
                </a:solidFill>
              </a:rPr>
              <a:t>s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l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s</a:t>
            </a:r>
            <a:r>
              <a:rPr lang="en-US" altLang="zh-CN" sz="3200" b="1" i="1">
                <a:solidFill>
                  <a:srgbClr val="A50021"/>
                </a:solidFill>
              </a:rPr>
              <a:t>t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r</a:t>
            </a:r>
            <a:r>
              <a:rPr lang="en-US" altLang="zh-CN" sz="3200" b="1" i="1">
                <a:solidFill>
                  <a:srgbClr val="A50021"/>
                </a:solidFill>
              </a:rPr>
              <a:t>g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t</a:t>
            </a:r>
            <a:endParaRPr lang="en-US" altLang="zh-CN" sz="3200" b="1" i="1">
              <a:solidFill>
                <a:srgbClr val="A50021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928688" y="3214688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i="1">
                <a:solidFill>
                  <a:srgbClr val="A50021"/>
                </a:solidFill>
              </a:rPr>
              <a:t>m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r</a:t>
            </a:r>
            <a:r>
              <a:rPr lang="en-US" altLang="zh-CN" sz="3200" b="1" i="1">
                <a:solidFill>
                  <a:srgbClr val="A50021"/>
                </a:solidFill>
              </a:rPr>
              <a:t>k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t</a:t>
            </a:r>
            <a:r>
              <a:rPr lang="en-US" altLang="zh-CN" sz="3200" b="1" i="1">
                <a:solidFill>
                  <a:srgbClr val="A50021"/>
                </a:solidFill>
              </a:rPr>
              <a:t>l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d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r</a:t>
            </a:r>
            <a:endParaRPr lang="en-US" altLang="zh-CN" sz="3200" b="1" i="1">
              <a:solidFill>
                <a:srgbClr val="A50021"/>
              </a:solidFill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71500" y="4357688"/>
            <a:ext cx="4286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i="1">
                <a:solidFill>
                  <a:srgbClr val="A50021"/>
                </a:solidFill>
              </a:rPr>
              <a:t>s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l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s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n</a:t>
            </a:r>
            <a:r>
              <a:rPr lang="en-US" altLang="zh-CN" sz="3200" b="1" i="1">
                <a:solidFill>
                  <a:srgbClr val="A50021"/>
                </a:solidFill>
              </a:rPr>
              <a:t>d</a:t>
            </a:r>
            <a:r>
              <a:rPr lang="en-US" altLang="zh-CN" sz="3200" b="1" i="1">
                <a:solidFill>
                  <a:srgbClr val="A50021"/>
                </a:solidFill>
              </a:rPr>
              <a:t>m</a:t>
            </a:r>
            <a:r>
              <a:rPr lang="en-US" altLang="zh-CN" sz="3200" b="1" i="1">
                <a:solidFill>
                  <a:srgbClr val="A50021"/>
                </a:solidFill>
              </a:rPr>
              <a:t>a</a:t>
            </a:r>
            <a:r>
              <a:rPr lang="en-US" altLang="zh-CN" sz="3200" b="1" i="1">
                <a:solidFill>
                  <a:srgbClr val="A50021"/>
                </a:solidFill>
              </a:rPr>
              <a:t>r</a:t>
            </a:r>
            <a:r>
              <a:rPr lang="en-US" altLang="zh-CN" sz="3200" b="1" i="1">
                <a:solidFill>
                  <a:srgbClr val="A50021"/>
                </a:solidFill>
              </a:rPr>
              <a:t>k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t</a:t>
            </a:r>
            <a:r>
              <a:rPr lang="en-US" altLang="zh-CN" sz="3200" b="1" i="1">
                <a:solidFill>
                  <a:srgbClr val="A50021"/>
                </a:solidFill>
              </a:rPr>
              <a:t>i</a:t>
            </a:r>
            <a:r>
              <a:rPr lang="en-US" altLang="zh-CN" sz="3200" b="1" i="1">
                <a:solidFill>
                  <a:srgbClr val="A50021"/>
                </a:solidFill>
              </a:rPr>
              <a:t>n</a:t>
            </a:r>
            <a:r>
              <a:rPr lang="en-US" altLang="zh-CN" sz="3200" b="1" i="1">
                <a:solidFill>
                  <a:srgbClr val="A50021"/>
                </a:solidFill>
              </a:rPr>
              <a:t>g</a:t>
            </a:r>
            <a:endParaRPr lang="en-US" altLang="zh-CN" sz="3200" b="1" i="1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8" grpId="0" autoUpdateAnimBg="0"/>
      <p:bldP spid="22539" grpId="0" autoUpdateAnimBg="0"/>
      <p:bldP spid="225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5286375" y="2382838"/>
            <a:ext cx="150336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v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endParaRPr lang="en-US" altLang="zh-CN" sz="32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006600"/>
                </a:solidFill>
              </a:rPr>
              <a:t>b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a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y</a:t>
            </a:r>
            <a:endParaRPr lang="en-US" altLang="zh-CN" sz="32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006600"/>
                </a:solidFill>
              </a:rPr>
              <a:t>l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c</a:t>
            </a:r>
            <a:r>
              <a:rPr lang="en-US" altLang="zh-CN" sz="3200" b="1">
                <a:solidFill>
                  <a:srgbClr val="006600"/>
                </a:solidFill>
              </a:rPr>
              <a:t>k</a:t>
            </a:r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2143125" y="2320925"/>
            <a:ext cx="1936750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C00000"/>
                </a:solidFill>
              </a:rPr>
              <a:t>L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l</a:t>
            </a:r>
            <a:r>
              <a:rPr lang="en-US" altLang="zh-CN" sz="3200" b="1">
                <a:solidFill>
                  <a:srgbClr val="C00000"/>
                </a:solidFill>
              </a:rPr>
              <a:t>y</a:t>
            </a:r>
            <a:endParaRPr lang="en-US" altLang="zh-CN" sz="3200" b="1">
              <a:solidFill>
                <a:srgbClr val="C000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C00000"/>
                </a:solidFill>
              </a:rPr>
              <a:t>B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a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i</a:t>
            </a:r>
            <a:r>
              <a:rPr lang="en-US" altLang="zh-CN" sz="3200" b="1">
                <a:solidFill>
                  <a:srgbClr val="C00000"/>
                </a:solidFill>
              </a:rPr>
              <a:t>f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l</a:t>
            </a:r>
            <a:endParaRPr lang="en-US" altLang="zh-CN" sz="3200" b="1">
              <a:solidFill>
                <a:srgbClr val="C000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3200" b="1">
                <a:solidFill>
                  <a:srgbClr val="C00000"/>
                </a:solidFill>
              </a:rPr>
              <a:t>L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c</a:t>
            </a:r>
            <a:r>
              <a:rPr lang="en-US" altLang="zh-CN" sz="3200" b="1">
                <a:solidFill>
                  <a:srgbClr val="C00000"/>
                </a:solidFill>
              </a:rPr>
              <a:t>k</a:t>
            </a:r>
            <a:r>
              <a:rPr lang="en-US" altLang="zh-CN" sz="3200" b="1">
                <a:solidFill>
                  <a:srgbClr val="C00000"/>
                </a:solidFill>
              </a:rPr>
              <a:t>y</a:t>
            </a:r>
            <a:endParaRPr lang="en-US" altLang="zh-CN" sz="3200" b="1">
              <a:solidFill>
                <a:srgbClr val="C00000"/>
              </a:solidFill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1643063" y="1357313"/>
            <a:ext cx="5572125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i="1" dirty="0">
                <a:solidFill>
                  <a:srgbClr val="0033CC"/>
                </a:solidFill>
              </a:rPr>
              <a:t>C</a:t>
            </a:r>
            <a:r>
              <a:rPr lang="en-US" altLang="zh-CN" sz="2800" b="1" i="1" dirty="0">
                <a:solidFill>
                  <a:srgbClr val="0033CC"/>
                </a:solidFill>
              </a:rPr>
              <a:t>o</a:t>
            </a:r>
            <a:r>
              <a:rPr lang="en-US" altLang="zh-CN" sz="2800" b="1" i="1" dirty="0">
                <a:solidFill>
                  <a:srgbClr val="0033CC"/>
                </a:solidFill>
              </a:rPr>
              <a:t>m</a:t>
            </a:r>
            <a:r>
              <a:rPr lang="en-US" altLang="zh-CN" sz="2800" b="1" i="1" dirty="0">
                <a:solidFill>
                  <a:srgbClr val="0033CC"/>
                </a:solidFill>
              </a:rPr>
              <a:t>p</a:t>
            </a:r>
            <a:r>
              <a:rPr lang="en-US" altLang="zh-CN" sz="2800" b="1" i="1" dirty="0">
                <a:solidFill>
                  <a:srgbClr val="0033CC"/>
                </a:solidFill>
              </a:rPr>
              <a:t>a</a:t>
            </a:r>
            <a:r>
              <a:rPr lang="en-US" altLang="zh-CN" sz="2800" b="1" i="1" dirty="0">
                <a:solidFill>
                  <a:srgbClr val="0033CC"/>
                </a:solidFill>
              </a:rPr>
              <a:t>r</a:t>
            </a:r>
            <a:r>
              <a:rPr lang="en-US" altLang="zh-CN" sz="2800" b="1" i="1" dirty="0">
                <a:solidFill>
                  <a:srgbClr val="0033CC"/>
                </a:solidFill>
              </a:rPr>
              <a:t>e</a:t>
            </a:r>
            <a:r>
              <a:rPr lang="en-US" altLang="zh-CN" sz="2800" b="1" i="1" dirty="0">
                <a:solidFill>
                  <a:srgbClr val="0033CC"/>
                </a:solidFill>
              </a:rPr>
              <a:t>t</a:t>
            </a:r>
            <a:r>
              <a:rPr lang="en-US" altLang="zh-CN" sz="2800" b="1" i="1" dirty="0">
                <a:solidFill>
                  <a:srgbClr val="0033CC"/>
                </a:solidFill>
              </a:rPr>
              <a:t>h</a:t>
            </a:r>
            <a:r>
              <a:rPr lang="en-US" altLang="zh-CN" sz="2800" b="1" i="1" dirty="0">
                <a:solidFill>
                  <a:srgbClr val="0033CC"/>
                </a:solidFill>
              </a:rPr>
              <a:t>e</a:t>
            </a:r>
            <a:r>
              <a:rPr lang="en-US" altLang="zh-CN" sz="2800" b="1" i="1" dirty="0">
                <a:solidFill>
                  <a:srgbClr val="0033CC"/>
                </a:solidFill>
              </a:rPr>
              <a:t>f</a:t>
            </a:r>
            <a:r>
              <a:rPr lang="en-US" altLang="zh-CN" sz="2800" b="1" i="1" dirty="0">
                <a:solidFill>
                  <a:srgbClr val="0033CC"/>
                </a:solidFill>
              </a:rPr>
              <a:t>o</a:t>
            </a:r>
            <a:r>
              <a:rPr lang="en-US" altLang="zh-CN" sz="2800" b="1" i="1" dirty="0">
                <a:solidFill>
                  <a:srgbClr val="0033CC"/>
                </a:solidFill>
              </a:rPr>
              <a:t>l</a:t>
            </a:r>
            <a:r>
              <a:rPr lang="en-US" altLang="zh-CN" sz="2800" b="1" i="1" dirty="0">
                <a:solidFill>
                  <a:srgbClr val="0033CC"/>
                </a:solidFill>
              </a:rPr>
              <a:t>l</a:t>
            </a:r>
            <a:r>
              <a:rPr lang="en-US" altLang="zh-CN" sz="2800" b="1" i="1" dirty="0">
                <a:solidFill>
                  <a:srgbClr val="0033CC"/>
                </a:solidFill>
              </a:rPr>
              <a:t>o</a:t>
            </a:r>
            <a:r>
              <a:rPr lang="en-US" altLang="zh-CN" sz="2800" b="1" i="1" dirty="0">
                <a:solidFill>
                  <a:srgbClr val="0033CC"/>
                </a:solidFill>
              </a:rPr>
              <a:t>w</a:t>
            </a:r>
            <a:r>
              <a:rPr lang="en-US" altLang="zh-CN" sz="2800" b="1" i="1" dirty="0">
                <a:solidFill>
                  <a:srgbClr val="0033CC"/>
                </a:solidFill>
              </a:rPr>
              <a:t>i</a:t>
            </a:r>
            <a:r>
              <a:rPr lang="en-US" altLang="zh-CN" sz="2800" b="1" i="1" dirty="0">
                <a:solidFill>
                  <a:srgbClr val="0033CC"/>
                </a:solidFill>
              </a:rPr>
              <a:t>n</a:t>
            </a:r>
            <a:r>
              <a:rPr lang="en-US" altLang="zh-CN" sz="2800" b="1" i="1" dirty="0">
                <a:solidFill>
                  <a:srgbClr val="0033CC"/>
                </a:solidFill>
              </a:rPr>
              <a:t>g</a:t>
            </a:r>
            <a:r>
              <a:rPr lang="en-US" altLang="zh-CN" sz="2800" b="1" i="1" dirty="0">
                <a:solidFill>
                  <a:srgbClr val="0033CC"/>
                </a:solidFill>
              </a:rPr>
              <a:t>w</a:t>
            </a:r>
            <a:r>
              <a:rPr lang="en-US" altLang="zh-CN" sz="2800" b="1" i="1" dirty="0">
                <a:solidFill>
                  <a:srgbClr val="0033CC"/>
                </a:solidFill>
              </a:rPr>
              <a:t>o</a:t>
            </a:r>
            <a:r>
              <a:rPr lang="en-US" altLang="zh-CN" sz="2800" b="1" i="1" dirty="0">
                <a:solidFill>
                  <a:srgbClr val="0033CC"/>
                </a:solidFill>
              </a:rPr>
              <a:t>r</a:t>
            </a:r>
            <a:r>
              <a:rPr lang="en-US" altLang="zh-CN" sz="2800" b="1" i="1" dirty="0">
                <a:solidFill>
                  <a:srgbClr val="0033CC"/>
                </a:solidFill>
              </a:rPr>
              <a:t>d</a:t>
            </a:r>
            <a:r>
              <a:rPr lang="en-US" altLang="zh-CN" sz="2800" b="1" i="1" dirty="0">
                <a:solidFill>
                  <a:srgbClr val="0033CC"/>
                </a:solidFill>
              </a:rPr>
              <a:t>s</a:t>
            </a:r>
            <a:endParaRPr lang="zh-CN" altLang="en-US" sz="2800" b="1" i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128588" y="928688"/>
            <a:ext cx="8229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i="1"/>
              <a:t>W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n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n</a:t>
            </a:r>
            <a:r>
              <a:rPr lang="en-US" altLang="zh-CN" sz="3200" b="1" i="1"/>
              <a:t>e</a:t>
            </a:r>
            <a:r>
              <a:rPr lang="en-US" altLang="zh-CN" sz="3200" b="1" i="1"/>
              <a:t>w</a:t>
            </a:r>
            <a:r>
              <a:rPr lang="en-US" altLang="zh-CN" sz="3200" b="1" i="1"/>
              <a:t>p</a:t>
            </a:r>
            <a:r>
              <a:rPr lang="en-US" altLang="zh-CN" sz="3200" b="1" i="1"/>
              <a:t>r</a:t>
            </a:r>
            <a:r>
              <a:rPr lang="en-US" altLang="zh-CN" sz="3200" b="1" i="1"/>
              <a:t>o</a:t>
            </a:r>
            <a:r>
              <a:rPr lang="en-US" altLang="zh-CN" sz="3200" b="1" i="1"/>
              <a:t>d</a:t>
            </a:r>
            <a:r>
              <a:rPr lang="en-US" altLang="zh-CN" sz="3200" b="1" i="1"/>
              <a:t>u</a:t>
            </a:r>
            <a:r>
              <a:rPr lang="en-US" altLang="zh-CN" sz="3200" b="1" i="1"/>
              <a:t>c</a:t>
            </a:r>
            <a:r>
              <a:rPr lang="en-US" altLang="zh-CN" sz="3200" b="1" i="1"/>
              <a:t>t</a:t>
            </a:r>
            <a:r>
              <a:rPr lang="en-US" altLang="zh-CN" sz="3200" b="1" i="1"/>
              <a:t>i</a:t>
            </a:r>
            <a:r>
              <a:rPr lang="en-US" altLang="zh-CN" sz="3200" b="1" i="1"/>
              <a:t>s</a:t>
            </a:r>
            <a:r>
              <a:rPr lang="en-US" altLang="zh-CN" sz="3200" b="1" i="1"/>
              <a:t>p</a:t>
            </a:r>
            <a:r>
              <a:rPr lang="en-US" altLang="zh-CN" sz="3200" b="1" i="1"/>
              <a:t>r</a:t>
            </a:r>
            <a:r>
              <a:rPr lang="en-US" altLang="zh-CN" sz="3200" b="1" i="1"/>
              <a:t>o</a:t>
            </a:r>
            <a:r>
              <a:rPr lang="en-US" altLang="zh-CN" sz="3200" b="1" i="1"/>
              <a:t>d</a:t>
            </a:r>
            <a:r>
              <a:rPr lang="en-US" altLang="zh-CN" sz="3200" b="1" i="1"/>
              <a:t>u</a:t>
            </a:r>
            <a:r>
              <a:rPr lang="en-US" altLang="zh-CN" sz="3200" b="1" i="1"/>
              <a:t>c</a:t>
            </a:r>
            <a:r>
              <a:rPr lang="en-US" altLang="zh-CN" sz="3200" b="1" i="1"/>
              <a:t>e</a:t>
            </a:r>
            <a:r>
              <a:rPr lang="en-US" altLang="zh-CN" sz="3200" b="1" i="1"/>
              <a:t>d</a:t>
            </a:r>
            <a:r>
              <a:rPr lang="en-US" altLang="zh-CN" sz="3200" b="1" i="1"/>
              <a:t>a</a:t>
            </a:r>
            <a:r>
              <a:rPr lang="en-US" altLang="zh-CN" sz="3200" b="1" i="1"/>
              <a:t>f</a:t>
            </a:r>
            <a:r>
              <a:rPr lang="en-US" altLang="zh-CN" sz="3200" b="1" i="1"/>
              <a:t>t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m</a:t>
            </a:r>
            <a:r>
              <a:rPr lang="en-US" altLang="zh-CN" sz="3200" b="1" i="1"/>
              <a:t>a</a:t>
            </a:r>
            <a:r>
              <a:rPr lang="en-US" altLang="zh-CN" sz="3200" b="1" i="1"/>
              <a:t>r</a:t>
            </a:r>
            <a:r>
              <a:rPr lang="en-US" altLang="zh-CN" sz="3200" b="1" i="1"/>
              <a:t>k</a:t>
            </a:r>
            <a:r>
              <a:rPr lang="en-US" altLang="zh-CN" sz="3200" b="1" i="1"/>
              <a:t>e</a:t>
            </a:r>
            <a:r>
              <a:rPr lang="en-US" altLang="zh-CN" sz="3200" b="1" i="1"/>
              <a:t>t</a:t>
            </a:r>
            <a:r>
              <a:rPr lang="en-US" altLang="zh-CN" sz="3200" b="1" i="1"/>
              <a:t>r</a:t>
            </a:r>
            <a:r>
              <a:rPr lang="en-US" altLang="zh-CN" sz="3200" b="1" i="1"/>
              <a:t>e</a:t>
            </a:r>
            <a:r>
              <a:rPr lang="en-US" altLang="zh-CN" sz="3200" b="1" i="1"/>
              <a:t>s</a:t>
            </a:r>
            <a:r>
              <a:rPr lang="en-US" altLang="zh-CN" sz="3200" b="1" i="1"/>
              <a:t>e</a:t>
            </a:r>
            <a:r>
              <a:rPr lang="en-US" altLang="zh-CN" sz="3200" b="1" i="1"/>
              <a:t>a</a:t>
            </a:r>
            <a:r>
              <a:rPr lang="en-US" altLang="zh-CN" sz="3200" b="1" i="1"/>
              <a:t>r</a:t>
            </a:r>
            <a:r>
              <a:rPr lang="en-US" altLang="zh-CN" sz="3200" b="1" i="1"/>
              <a:t>c</a:t>
            </a:r>
            <a:r>
              <a:rPr lang="en-US" altLang="zh-CN" sz="3200" b="1" i="1"/>
              <a:t>h</a:t>
            </a:r>
            <a:r>
              <a:rPr lang="en-US" altLang="zh-CN" sz="3200" b="1" i="1"/>
              <a:t>,</a:t>
            </a:r>
            <a:r>
              <a:rPr lang="en-US" altLang="zh-CN" sz="3200" b="1" i="1"/>
              <a:t>w</a:t>
            </a:r>
            <a:r>
              <a:rPr lang="en-US" altLang="zh-CN" sz="3200" b="1" i="1"/>
              <a:t>e</a:t>
            </a:r>
            <a:r>
              <a:rPr lang="en-US" altLang="zh-CN" sz="3200" b="1" i="1"/>
              <a:t>s</a:t>
            </a:r>
            <a:r>
              <a:rPr lang="en-US" altLang="zh-CN" sz="3200" b="1" i="1"/>
              <a:t>t</a:t>
            </a:r>
            <a:r>
              <a:rPr lang="en-US" altLang="zh-CN" sz="3200" b="1" i="1"/>
              <a:t>i</a:t>
            </a:r>
            <a:r>
              <a:rPr lang="en-US" altLang="zh-CN" sz="3200" b="1" i="1"/>
              <a:t>l</a:t>
            </a:r>
            <a:r>
              <a:rPr lang="en-US" altLang="zh-CN" sz="3200" b="1" i="1"/>
              <a:t>l</a:t>
            </a:r>
            <a:r>
              <a:rPr lang="en-US" altLang="zh-CN" sz="3200" b="1" i="1"/>
              <a:t>n</a:t>
            </a:r>
            <a:r>
              <a:rPr lang="en-US" altLang="zh-CN" sz="3200" b="1" i="1"/>
              <a:t>e</a:t>
            </a:r>
            <a:r>
              <a:rPr lang="en-US" altLang="zh-CN" sz="3200" b="1" i="1"/>
              <a:t>e</a:t>
            </a:r>
            <a:r>
              <a:rPr lang="en-US" altLang="zh-CN" sz="3200" b="1" i="1"/>
              <a:t>d</a:t>
            </a:r>
            <a:r>
              <a:rPr lang="en-US" altLang="zh-CN" sz="3200" b="1" i="1"/>
              <a:t>d</a:t>
            </a:r>
            <a:r>
              <a:rPr lang="en-US" altLang="zh-CN" sz="3200" b="1" i="1"/>
              <a:t>e</a:t>
            </a:r>
            <a:r>
              <a:rPr lang="en-US" altLang="zh-CN" sz="3200" b="1" i="1"/>
              <a:t>s</a:t>
            </a:r>
            <a:r>
              <a:rPr lang="en-US" altLang="zh-CN" sz="3200" b="1" i="1"/>
              <a:t>i</a:t>
            </a:r>
            <a:r>
              <a:rPr lang="en-US" altLang="zh-CN" sz="3200" b="1" i="1"/>
              <a:t>g</a:t>
            </a:r>
            <a:r>
              <a:rPr lang="en-US" altLang="zh-CN" sz="3200" b="1" i="1"/>
              <a:t>n</a:t>
            </a:r>
            <a:r>
              <a:rPr lang="en-US" altLang="zh-CN" sz="3200" b="1" i="1"/>
              <a:t>s</a:t>
            </a:r>
            <a:r>
              <a:rPr lang="en-US" altLang="zh-CN" sz="3200" b="1" i="1"/>
              <a:t>o</a:t>
            </a:r>
            <a:r>
              <a:rPr lang="en-US" altLang="zh-CN" sz="3200" b="1" i="1"/>
              <a:t>m</a:t>
            </a:r>
            <a:r>
              <a:rPr lang="en-US" altLang="zh-CN" sz="3200" b="1" i="1"/>
              <a:t>e</a:t>
            </a:r>
            <a:r>
              <a:rPr lang="en-US" altLang="zh-CN" sz="3200" b="1" i="1">
                <a:solidFill>
                  <a:srgbClr val="FF0000"/>
                </a:solidFill>
              </a:rPr>
              <a:t>h</a:t>
            </a:r>
            <a:r>
              <a:rPr lang="en-US" altLang="zh-CN" sz="3200" b="1" i="1">
                <a:solidFill>
                  <a:srgbClr val="FF0000"/>
                </a:solidFill>
              </a:rPr>
              <a:t>e</a:t>
            </a:r>
            <a:r>
              <a:rPr lang="en-US" altLang="zh-CN" sz="3200" b="1" i="1">
                <a:solidFill>
                  <a:srgbClr val="FF0000"/>
                </a:solidFill>
              </a:rPr>
              <a:t>l</a:t>
            </a:r>
            <a:r>
              <a:rPr lang="en-US" altLang="zh-CN" sz="3200" b="1" i="1">
                <a:solidFill>
                  <a:srgbClr val="FF0000"/>
                </a:solidFill>
              </a:rPr>
              <a:t>p</a:t>
            </a:r>
            <a:r>
              <a:rPr lang="en-US" altLang="zh-CN" sz="3200" b="1" i="1">
                <a:solidFill>
                  <a:srgbClr val="FF0000"/>
                </a:solidFill>
              </a:rPr>
              <a:t>f</a:t>
            </a:r>
            <a:r>
              <a:rPr lang="en-US" altLang="zh-CN" sz="3200" b="1" i="1">
                <a:solidFill>
                  <a:srgbClr val="FF0000"/>
                </a:solidFill>
              </a:rPr>
              <a:t>u</a:t>
            </a:r>
            <a:r>
              <a:rPr lang="en-US" altLang="zh-CN" sz="3200" b="1" i="1">
                <a:solidFill>
                  <a:srgbClr val="FF0000"/>
                </a:solidFill>
              </a:rPr>
              <a:t>l</a:t>
            </a:r>
            <a:r>
              <a:rPr lang="en-US" altLang="zh-CN" sz="3200" b="1" i="1"/>
              <a:t>,</a:t>
            </a:r>
            <a:r>
              <a:rPr lang="en-US" altLang="zh-CN" sz="3200" b="1" i="1">
                <a:solidFill>
                  <a:srgbClr val="FF0000"/>
                </a:solidFill>
              </a:rPr>
              <a:t>e</a:t>
            </a:r>
            <a:r>
              <a:rPr lang="en-US" altLang="zh-CN" sz="3200" b="1" i="1">
                <a:solidFill>
                  <a:srgbClr val="FF0000"/>
                </a:solidFill>
              </a:rPr>
              <a:t>x</a:t>
            </a:r>
            <a:r>
              <a:rPr lang="en-US" altLang="zh-CN" sz="3200" b="1" i="1">
                <a:solidFill>
                  <a:srgbClr val="FF0000"/>
                </a:solidFill>
              </a:rPr>
              <a:t>c</a:t>
            </a:r>
            <a:r>
              <a:rPr lang="en-US" altLang="zh-CN" sz="3200" b="1" i="1">
                <a:solidFill>
                  <a:srgbClr val="FF0000"/>
                </a:solidFill>
              </a:rPr>
              <a:t>i</a:t>
            </a:r>
            <a:r>
              <a:rPr lang="en-US" altLang="zh-CN" sz="3200" b="1" i="1">
                <a:solidFill>
                  <a:srgbClr val="FF0000"/>
                </a:solidFill>
              </a:rPr>
              <a:t>t</a:t>
            </a:r>
            <a:r>
              <a:rPr lang="en-US" altLang="zh-CN" sz="3200" b="1" i="1">
                <a:solidFill>
                  <a:srgbClr val="FF0000"/>
                </a:solidFill>
              </a:rPr>
              <a:t>i</a:t>
            </a:r>
            <a:r>
              <a:rPr lang="en-US" altLang="zh-CN" sz="3200" b="1" i="1">
                <a:solidFill>
                  <a:srgbClr val="FF0000"/>
                </a:solidFill>
              </a:rPr>
              <a:t>n</a:t>
            </a:r>
            <a:r>
              <a:rPr lang="en-US" altLang="zh-CN" sz="3200" b="1" i="1">
                <a:solidFill>
                  <a:srgbClr val="FF0000"/>
                </a:solidFill>
              </a:rPr>
              <a:t>g</a:t>
            </a:r>
            <a:r>
              <a:rPr lang="en-US" altLang="zh-CN" sz="3200" b="1" i="1"/>
              <a:t>a</a:t>
            </a:r>
            <a:r>
              <a:rPr lang="en-US" altLang="zh-CN" sz="3200" b="1" i="1"/>
              <a:t>n</a:t>
            </a:r>
            <a:r>
              <a:rPr lang="en-US" altLang="zh-CN" sz="3200" b="1" i="1"/>
              <a:t>d</a:t>
            </a:r>
            <a:r>
              <a:rPr lang="en-US" altLang="zh-CN" sz="3200" b="1" i="1">
                <a:solidFill>
                  <a:srgbClr val="FF0000"/>
                </a:solidFill>
              </a:rPr>
              <a:t>a</a:t>
            </a:r>
            <a:r>
              <a:rPr lang="en-US" altLang="zh-CN" sz="3200" b="1" i="1">
                <a:solidFill>
                  <a:srgbClr val="FF0000"/>
                </a:solidFill>
              </a:rPr>
              <a:t>t</a:t>
            </a:r>
            <a:r>
              <a:rPr lang="en-US" altLang="zh-CN" sz="3200" b="1" i="1">
                <a:solidFill>
                  <a:srgbClr val="FF0000"/>
                </a:solidFill>
              </a:rPr>
              <a:t>t</a:t>
            </a:r>
            <a:r>
              <a:rPr lang="en-US" altLang="zh-CN" sz="3200" b="1" i="1">
                <a:solidFill>
                  <a:srgbClr val="FF0000"/>
                </a:solidFill>
              </a:rPr>
              <a:t>r</a:t>
            </a:r>
            <a:r>
              <a:rPr lang="en-US" altLang="zh-CN" sz="3200" b="1" i="1">
                <a:solidFill>
                  <a:srgbClr val="FF0000"/>
                </a:solidFill>
              </a:rPr>
              <a:t>a</a:t>
            </a:r>
            <a:r>
              <a:rPr lang="en-US" altLang="zh-CN" sz="3200" b="1" i="1">
                <a:solidFill>
                  <a:srgbClr val="FF0000"/>
                </a:solidFill>
              </a:rPr>
              <a:t>c</a:t>
            </a:r>
            <a:r>
              <a:rPr lang="en-US" altLang="zh-CN" sz="3200" b="1" i="1">
                <a:solidFill>
                  <a:srgbClr val="FF0000"/>
                </a:solidFill>
              </a:rPr>
              <a:t>t</a:t>
            </a:r>
            <a:r>
              <a:rPr lang="en-US" altLang="zh-CN" sz="3200" b="1" i="1">
                <a:solidFill>
                  <a:srgbClr val="FF0000"/>
                </a:solidFill>
              </a:rPr>
              <a:t>i</a:t>
            </a:r>
            <a:r>
              <a:rPr lang="en-US" altLang="zh-CN" sz="3200" b="1" i="1">
                <a:solidFill>
                  <a:srgbClr val="FF0000"/>
                </a:solidFill>
              </a:rPr>
              <a:t>v</a:t>
            </a:r>
            <a:r>
              <a:rPr lang="en-US" altLang="zh-CN" sz="3200" b="1" i="1">
                <a:solidFill>
                  <a:srgbClr val="FF0000"/>
                </a:solidFill>
              </a:rPr>
              <a:t>e</a:t>
            </a:r>
            <a:r>
              <a:rPr lang="en-US" altLang="zh-CN" sz="3200" b="1" i="1"/>
              <a:t>a</a:t>
            </a:r>
            <a:r>
              <a:rPr lang="en-US" altLang="zh-CN" sz="3200" b="1" i="1"/>
              <a:t>d</a:t>
            </a:r>
            <a:r>
              <a:rPr lang="en-US" altLang="zh-CN" sz="3200" b="1" i="1"/>
              <a:t>v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t</a:t>
            </a:r>
            <a:r>
              <a:rPr lang="en-US" altLang="zh-CN" sz="3200" b="1" i="1"/>
              <a:t>i</a:t>
            </a:r>
            <a:r>
              <a:rPr lang="en-US" altLang="zh-CN" sz="3200" b="1" i="1"/>
              <a:t>s</a:t>
            </a:r>
            <a:r>
              <a:rPr lang="en-US" altLang="zh-CN" sz="3200" b="1" i="1"/>
              <a:t>e</a:t>
            </a:r>
            <a:r>
              <a:rPr lang="en-US" altLang="zh-CN" sz="3200" b="1" i="1"/>
              <a:t>m</a:t>
            </a:r>
            <a:r>
              <a:rPr lang="en-US" altLang="zh-CN" sz="3200" b="1" i="1"/>
              <a:t>e</a:t>
            </a:r>
            <a:r>
              <a:rPr lang="en-US" altLang="zh-CN" sz="3200" b="1" i="1"/>
              <a:t>n</a:t>
            </a:r>
            <a:r>
              <a:rPr lang="en-US" altLang="zh-CN" sz="3200" b="1" i="1"/>
              <a:t>t</a:t>
            </a:r>
            <a:r>
              <a:rPr lang="en-US" altLang="zh-CN" sz="3200" b="1" i="1"/>
              <a:t>s</a:t>
            </a:r>
            <a:r>
              <a:rPr lang="en-US" altLang="zh-CN" sz="3200" b="1" i="1"/>
              <a:t>s</a:t>
            </a:r>
            <a:r>
              <a:rPr lang="en-US" altLang="zh-CN" sz="3200" b="1" i="1"/>
              <a:t>o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a</a:t>
            </a:r>
            <a:r>
              <a:rPr lang="en-US" altLang="zh-CN" sz="3200" b="1" i="1"/>
              <a:t>t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a</a:t>
            </a:r>
            <a:r>
              <a:rPr lang="en-US" altLang="zh-CN" sz="3200" b="1" i="1"/>
              <a:t>d</a:t>
            </a:r>
            <a:r>
              <a:rPr lang="en-US" altLang="zh-CN" sz="3200" b="1" i="1"/>
              <a:t>v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t</a:t>
            </a:r>
            <a:r>
              <a:rPr lang="en-US" altLang="zh-CN" sz="3200" b="1" i="1"/>
              <a:t>i</a:t>
            </a:r>
            <a:r>
              <a:rPr lang="en-US" altLang="zh-CN" sz="3200" b="1" i="1"/>
              <a:t>s</a:t>
            </a:r>
            <a:r>
              <a:rPr lang="en-US" altLang="zh-CN" sz="3200" b="1" i="1"/>
              <a:t>e</a:t>
            </a:r>
            <a:r>
              <a:rPr lang="en-US" altLang="zh-CN" sz="3200" b="1" i="1"/>
              <a:t>m</a:t>
            </a:r>
            <a:r>
              <a:rPr lang="en-US" altLang="zh-CN" sz="3200" b="1" i="1"/>
              <a:t>e</a:t>
            </a:r>
            <a:r>
              <a:rPr lang="en-US" altLang="zh-CN" sz="3200" b="1" i="1"/>
              <a:t>n</a:t>
            </a:r>
            <a:r>
              <a:rPr lang="en-US" altLang="zh-CN" sz="3200" b="1" i="1"/>
              <a:t>t</a:t>
            </a:r>
            <a:r>
              <a:rPr lang="en-US" altLang="zh-CN" sz="3200" b="1" i="1"/>
              <a:t>s</a:t>
            </a:r>
            <a:r>
              <a:rPr lang="en-US" altLang="zh-CN" sz="3200" b="1" i="1"/>
              <a:t>c</a:t>
            </a:r>
            <a:r>
              <a:rPr lang="en-US" altLang="zh-CN" sz="3200" b="1" i="1"/>
              <a:t>a</a:t>
            </a:r>
            <a:r>
              <a:rPr lang="en-US" altLang="zh-CN" sz="3200" b="1" i="1"/>
              <a:t>n</a:t>
            </a:r>
            <a:r>
              <a:rPr lang="en-US" altLang="zh-CN" sz="3200" b="1" i="1">
                <a:solidFill>
                  <a:schemeClr val="accent2"/>
                </a:solidFill>
              </a:rPr>
              <a:t>h</a:t>
            </a:r>
            <a:r>
              <a:rPr lang="en-US" altLang="zh-CN" sz="3200" b="1" i="1">
                <a:solidFill>
                  <a:schemeClr val="accent2"/>
                </a:solidFill>
              </a:rPr>
              <a:t>e</a:t>
            </a:r>
            <a:r>
              <a:rPr lang="en-US" altLang="zh-CN" sz="3200" b="1" i="1">
                <a:solidFill>
                  <a:schemeClr val="accent2"/>
                </a:solidFill>
              </a:rPr>
              <a:t>l</a:t>
            </a:r>
            <a:r>
              <a:rPr lang="en-US" altLang="zh-CN" sz="3200" b="1" i="1">
                <a:solidFill>
                  <a:schemeClr val="accent2"/>
                </a:solidFill>
              </a:rPr>
              <a:t>p</a:t>
            </a:r>
            <a:r>
              <a:rPr lang="en-US" altLang="zh-CN" sz="3200" b="1" i="1"/>
              <a:t>u</a:t>
            </a:r>
            <a:r>
              <a:rPr lang="en-US" altLang="zh-CN" sz="3200" b="1" i="1"/>
              <a:t>s</a:t>
            </a:r>
            <a:r>
              <a:rPr lang="en-US" altLang="zh-CN" sz="3200" b="1" i="1">
                <a:solidFill>
                  <a:schemeClr val="accent2"/>
                </a:solidFill>
              </a:rPr>
              <a:t>e</a:t>
            </a:r>
            <a:r>
              <a:rPr lang="en-US" altLang="zh-CN" sz="3200" b="1" i="1">
                <a:solidFill>
                  <a:schemeClr val="accent2"/>
                </a:solidFill>
              </a:rPr>
              <a:t>x</a:t>
            </a:r>
            <a:r>
              <a:rPr lang="en-US" altLang="zh-CN" sz="3200" b="1" i="1">
                <a:solidFill>
                  <a:schemeClr val="accent2"/>
                </a:solidFill>
              </a:rPr>
              <a:t>c</a:t>
            </a:r>
            <a:r>
              <a:rPr lang="en-US" altLang="zh-CN" sz="3200" b="1" i="1">
                <a:solidFill>
                  <a:schemeClr val="accent2"/>
                </a:solidFill>
              </a:rPr>
              <a:t>i</a:t>
            </a:r>
            <a:r>
              <a:rPr lang="en-US" altLang="zh-CN" sz="3200" b="1" i="1">
                <a:solidFill>
                  <a:schemeClr val="accent2"/>
                </a:solidFill>
              </a:rPr>
              <a:t>t</a:t>
            </a:r>
            <a:r>
              <a:rPr lang="en-US" altLang="zh-CN" sz="3200" b="1" i="1">
                <a:solidFill>
                  <a:schemeClr val="accent2"/>
                </a:solidFill>
              </a:rPr>
              <a:t>e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e</a:t>
            </a:r>
            <a:r>
              <a:rPr lang="en-US" altLang="zh-CN" sz="3200" b="1" i="1"/>
              <a:t>a</a:t>
            </a:r>
            <a:r>
              <a:rPr lang="en-US" altLang="zh-CN" sz="3200" b="1" i="1"/>
              <a:t>d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s</a:t>
            </a:r>
            <a:r>
              <a:rPr lang="en-US" altLang="zh-CN" sz="3200" b="1" i="1"/>
              <a:t>a</a:t>
            </a:r>
            <a:r>
              <a:rPr lang="en-US" altLang="zh-CN" sz="3200" b="1" i="1"/>
              <a:t>n</a:t>
            </a:r>
            <a:r>
              <a:rPr lang="en-US" altLang="zh-CN" sz="3200" b="1" i="1"/>
              <a:t>d</a:t>
            </a:r>
            <a:r>
              <a:rPr lang="en-US" altLang="zh-CN" sz="3200" b="1" i="1">
                <a:solidFill>
                  <a:schemeClr val="accent2"/>
                </a:solidFill>
              </a:rPr>
              <a:t>a</a:t>
            </a:r>
            <a:r>
              <a:rPr lang="en-US" altLang="zh-CN" sz="3200" b="1" i="1">
                <a:solidFill>
                  <a:schemeClr val="accent2"/>
                </a:solidFill>
              </a:rPr>
              <a:t>t</a:t>
            </a:r>
            <a:r>
              <a:rPr lang="en-US" altLang="zh-CN" sz="3200" b="1" i="1">
                <a:solidFill>
                  <a:schemeClr val="accent2"/>
                </a:solidFill>
              </a:rPr>
              <a:t>t</a:t>
            </a:r>
            <a:r>
              <a:rPr lang="en-US" altLang="zh-CN" sz="3200" b="1" i="1">
                <a:solidFill>
                  <a:schemeClr val="accent2"/>
                </a:solidFill>
              </a:rPr>
              <a:t>r</a:t>
            </a:r>
            <a:r>
              <a:rPr lang="en-US" altLang="zh-CN" sz="3200" b="1" i="1">
                <a:solidFill>
                  <a:schemeClr val="accent2"/>
                </a:solidFill>
              </a:rPr>
              <a:t>a</a:t>
            </a:r>
            <a:r>
              <a:rPr lang="en-US" altLang="zh-CN" sz="3200" b="1" i="1">
                <a:solidFill>
                  <a:schemeClr val="accent2"/>
                </a:solidFill>
              </a:rPr>
              <a:t>c</a:t>
            </a:r>
            <a:r>
              <a:rPr lang="en-US" altLang="zh-CN" sz="3200" b="1" i="1">
                <a:solidFill>
                  <a:schemeClr val="accent2"/>
                </a:solidFill>
              </a:rPr>
              <a:t>t</a:t>
            </a:r>
            <a:r>
              <a:rPr lang="en-US" altLang="zh-CN" sz="3200" b="1" i="1"/>
              <a:t>m</a:t>
            </a:r>
            <a:r>
              <a:rPr lang="en-US" altLang="zh-CN" sz="3200" b="1" i="1"/>
              <a:t>o</a:t>
            </a:r>
            <a:r>
              <a:rPr lang="en-US" altLang="zh-CN" sz="3200" b="1" i="1"/>
              <a:t>r</a:t>
            </a:r>
            <a:r>
              <a:rPr lang="en-US" altLang="zh-CN" sz="3200" b="1" i="1"/>
              <a:t>e</a:t>
            </a:r>
            <a:r>
              <a:rPr lang="en-US" altLang="zh-CN" sz="3200" b="1" i="1"/>
              <a:t>c</a:t>
            </a:r>
            <a:r>
              <a:rPr lang="en-US" altLang="zh-CN" sz="3200" b="1" i="1"/>
              <a:t>u</a:t>
            </a:r>
            <a:r>
              <a:rPr lang="en-US" altLang="zh-CN" sz="3200" b="1" i="1"/>
              <a:t>s</a:t>
            </a:r>
            <a:r>
              <a:rPr lang="en-US" altLang="zh-CN" sz="3200" b="1" i="1"/>
              <a:t>t</a:t>
            </a:r>
            <a:r>
              <a:rPr lang="en-US" altLang="zh-CN" sz="3200" b="1" i="1"/>
              <a:t>o</a:t>
            </a:r>
            <a:r>
              <a:rPr lang="en-US" altLang="zh-CN" sz="3200" b="1" i="1"/>
              <a:t>m</a:t>
            </a:r>
            <a:r>
              <a:rPr lang="en-US" altLang="zh-CN" sz="3200" b="1" i="1"/>
              <a:t>e</a:t>
            </a:r>
            <a:r>
              <a:rPr lang="en-US" altLang="zh-CN" sz="3200" b="1" i="1"/>
              <a:t>r</a:t>
            </a:r>
            <a:r>
              <a:rPr lang="en-US" altLang="zh-CN" sz="3200" b="1" i="1"/>
              <a:t>s</a:t>
            </a:r>
            <a:r>
              <a:rPr lang="en-US" altLang="zh-CN" sz="3200" b="1" i="1"/>
              <a:t>t</a:t>
            </a:r>
            <a:r>
              <a:rPr lang="en-US" altLang="zh-CN" sz="3200" b="1" i="1"/>
              <a:t>o</a:t>
            </a:r>
            <a:r>
              <a:rPr lang="en-US" altLang="zh-CN" sz="3200" b="1" i="1"/>
              <a:t>b</a:t>
            </a:r>
            <a:r>
              <a:rPr lang="en-US" altLang="zh-CN" sz="3200" b="1" i="1"/>
              <a:t>u</a:t>
            </a:r>
            <a:r>
              <a:rPr lang="en-US" altLang="zh-CN" sz="3200" b="1" i="1"/>
              <a:t>y</a:t>
            </a:r>
            <a:r>
              <a:rPr lang="en-US" altLang="zh-CN" sz="3200" b="1" i="1"/>
              <a:t>t</a:t>
            </a:r>
            <a:r>
              <a:rPr lang="en-US" altLang="zh-CN" sz="3200" b="1" i="1"/>
              <a:t>h</a:t>
            </a:r>
            <a:r>
              <a:rPr lang="en-US" altLang="zh-CN" sz="3200" b="1" i="1"/>
              <a:t>e</a:t>
            </a:r>
            <a:r>
              <a:rPr lang="en-US" altLang="zh-CN" sz="3200" b="1" i="1"/>
              <a:t>p</a:t>
            </a:r>
            <a:r>
              <a:rPr lang="en-US" altLang="zh-CN" sz="3200" b="1" i="1"/>
              <a:t>r</a:t>
            </a:r>
            <a:r>
              <a:rPr lang="en-US" altLang="zh-CN" sz="3200" b="1" i="1"/>
              <a:t>o</a:t>
            </a:r>
            <a:r>
              <a:rPr lang="en-US" altLang="zh-CN" sz="3200" b="1" i="1"/>
              <a:t>d</a:t>
            </a:r>
            <a:r>
              <a:rPr lang="en-US" altLang="zh-CN" sz="3200" b="1" i="1"/>
              <a:t>u</a:t>
            </a:r>
            <a:r>
              <a:rPr lang="en-US" altLang="zh-CN" sz="3200" b="1" i="1"/>
              <a:t>c</a:t>
            </a:r>
            <a:r>
              <a:rPr lang="en-US" altLang="zh-CN" sz="3200" b="1" i="1"/>
              <a:t>t</a:t>
            </a:r>
            <a:r>
              <a:rPr lang="en-US" altLang="zh-CN" sz="3200" b="1" i="1"/>
              <a:t>.</a:t>
            </a:r>
            <a:endParaRPr lang="en-US" altLang="zh-CN" sz="3200" b="1" i="1"/>
          </a:p>
        </p:txBody>
      </p:sp>
      <p:sp>
        <p:nvSpPr>
          <p:cNvPr id="51203" name="WordArt 4" descr="纸袋"/>
          <p:cNvSpPr>
            <a:spLocks noChangeArrowheads="1" noChangeShapeType="1" noTextEdit="1"/>
          </p:cNvSpPr>
          <p:nvPr/>
        </p:nvSpPr>
        <p:spPr bwMode="auto">
          <a:xfrm>
            <a:off x="357188" y="23813"/>
            <a:ext cx="3810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A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t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t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e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n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t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i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o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n</a:t>
            </a:r>
            <a:r>
              <a:rPr lang="en-US" altLang="zh-CN" sz="6000" kern="10">
                <a:ln w="9525">
                  <a:solidFill>
                    <a:srgbClr val="003300"/>
                  </a:solidFill>
                  <a:round/>
                </a:ln>
                <a:blipFill dpi="0" rotWithShape="0">
                  <a:blip r:embed="rId1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宋体" panose="02010600030101010101" pitchFamily="2" charset="-122"/>
              </a:rPr>
              <a:t>!</a:t>
            </a:r>
            <a:endParaRPr lang="zh-CN" altLang="en-US" sz="6000" kern="10">
              <a:ln w="9525">
                <a:solidFill>
                  <a:srgbClr val="003300"/>
                </a:solidFill>
                <a:round/>
              </a:ln>
              <a:blipFill dpi="0" rotWithShape="0">
                <a:blip r:embed="rId1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7150" y="4645025"/>
            <a:ext cx="8229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 i="1">
                <a:solidFill>
                  <a:srgbClr val="A50021"/>
                </a:solidFill>
              </a:rPr>
              <a:t>Q</a:t>
            </a:r>
            <a:r>
              <a:rPr lang="en-US" altLang="zh-CN" sz="3200" b="1" i="1">
                <a:solidFill>
                  <a:srgbClr val="A50021"/>
                </a:solidFill>
              </a:rPr>
              <a:t>u</a:t>
            </a:r>
            <a:r>
              <a:rPr lang="en-US" altLang="zh-CN" sz="3200" b="1" i="1">
                <a:solidFill>
                  <a:srgbClr val="A50021"/>
                </a:solidFill>
              </a:rPr>
              <a:t>e</a:t>
            </a:r>
            <a:r>
              <a:rPr lang="en-US" altLang="zh-CN" sz="3200" b="1" i="1">
                <a:solidFill>
                  <a:srgbClr val="A50021"/>
                </a:solidFill>
              </a:rPr>
              <a:t>s</a:t>
            </a:r>
            <a:r>
              <a:rPr lang="en-US" altLang="zh-CN" sz="3200" b="1" i="1">
                <a:solidFill>
                  <a:srgbClr val="A50021"/>
                </a:solidFill>
              </a:rPr>
              <a:t>t</a:t>
            </a:r>
            <a:r>
              <a:rPr lang="en-US" altLang="zh-CN" sz="3200" b="1" i="1">
                <a:solidFill>
                  <a:srgbClr val="A50021"/>
                </a:solidFill>
              </a:rPr>
              <a:t>i</a:t>
            </a:r>
            <a:r>
              <a:rPr lang="en-US" altLang="zh-CN" sz="3200" b="1" i="1">
                <a:solidFill>
                  <a:srgbClr val="A50021"/>
                </a:solidFill>
              </a:rPr>
              <a:t>o</a:t>
            </a:r>
            <a:r>
              <a:rPr lang="en-US" altLang="zh-CN" sz="3200" b="1" i="1">
                <a:solidFill>
                  <a:srgbClr val="A50021"/>
                </a:solidFill>
              </a:rPr>
              <a:t>n</a:t>
            </a:r>
            <a:r>
              <a:rPr lang="en-US" altLang="zh-CN" sz="3200" b="1" i="1">
                <a:solidFill>
                  <a:srgbClr val="A50021"/>
                </a:solidFill>
              </a:rPr>
              <a:t>:</a:t>
            </a:r>
            <a:endParaRPr lang="en-US" altLang="zh-CN" sz="3200" b="1" i="1">
              <a:solidFill>
                <a:srgbClr val="A50021"/>
              </a:solidFill>
            </a:endParaRPr>
          </a:p>
          <a:p>
            <a:pPr eaLnBrk="1" hangingPunct="1"/>
            <a:r>
              <a:rPr lang="en-US" altLang="zh-CN" sz="3200" b="1" i="1">
                <a:solidFill>
                  <a:srgbClr val="006600"/>
                </a:solidFill>
              </a:rPr>
              <a:t>W</a:t>
            </a:r>
            <a:r>
              <a:rPr lang="en-US" altLang="zh-CN" sz="3200" b="1" i="1">
                <a:solidFill>
                  <a:srgbClr val="006600"/>
                </a:solidFill>
              </a:rPr>
              <a:t>h</a:t>
            </a:r>
            <a:r>
              <a:rPr lang="en-US" altLang="zh-CN" sz="3200" b="1" i="1">
                <a:solidFill>
                  <a:srgbClr val="006600"/>
                </a:solidFill>
              </a:rPr>
              <a:t>a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’</a:t>
            </a:r>
            <a:r>
              <a:rPr lang="en-US" altLang="zh-CN" sz="3200" b="1" i="1">
                <a:solidFill>
                  <a:srgbClr val="006600"/>
                </a:solidFill>
              </a:rPr>
              <a:t>s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h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r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l</a:t>
            </a:r>
            <a:r>
              <a:rPr lang="en-US" altLang="zh-CN" sz="3200" b="1" i="1">
                <a:solidFill>
                  <a:srgbClr val="006600"/>
                </a:solidFill>
              </a:rPr>
              <a:t>a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i</a:t>
            </a:r>
            <a:r>
              <a:rPr lang="en-US" altLang="zh-CN" sz="3200" b="1" i="1">
                <a:solidFill>
                  <a:srgbClr val="006600"/>
                </a:solidFill>
              </a:rPr>
              <a:t>o</a:t>
            </a:r>
            <a:r>
              <a:rPr lang="en-US" altLang="zh-CN" sz="3200" b="1" i="1">
                <a:solidFill>
                  <a:srgbClr val="006600"/>
                </a:solidFill>
              </a:rPr>
              <a:t>n</a:t>
            </a:r>
            <a:r>
              <a:rPr lang="en-US" altLang="zh-CN" sz="3200" b="1" i="1">
                <a:solidFill>
                  <a:srgbClr val="006600"/>
                </a:solidFill>
              </a:rPr>
              <a:t>s</a:t>
            </a:r>
            <a:r>
              <a:rPr lang="en-US" altLang="zh-CN" sz="3200" b="1" i="1">
                <a:solidFill>
                  <a:srgbClr val="006600"/>
                </a:solidFill>
              </a:rPr>
              <a:t>h</a:t>
            </a:r>
            <a:r>
              <a:rPr lang="en-US" altLang="zh-CN" sz="3200" b="1" i="1">
                <a:solidFill>
                  <a:srgbClr val="006600"/>
                </a:solidFill>
              </a:rPr>
              <a:t>i</a:t>
            </a:r>
            <a:r>
              <a:rPr lang="en-US" altLang="zh-CN" sz="3200" b="1" i="1">
                <a:solidFill>
                  <a:srgbClr val="006600"/>
                </a:solidFill>
              </a:rPr>
              <a:t>p</a:t>
            </a:r>
            <a:r>
              <a:rPr lang="en-US" altLang="zh-CN" sz="3200" b="1" i="1">
                <a:solidFill>
                  <a:srgbClr val="006600"/>
                </a:solidFill>
              </a:rPr>
              <a:t>b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w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n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h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s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w</a:t>
            </a:r>
            <a:r>
              <a:rPr lang="en-US" altLang="zh-CN" sz="3200" b="1" i="1">
                <a:solidFill>
                  <a:srgbClr val="006600"/>
                </a:solidFill>
              </a:rPr>
              <a:t>o</a:t>
            </a:r>
            <a:r>
              <a:rPr lang="en-US" altLang="zh-CN" sz="3200" b="1" i="1">
                <a:solidFill>
                  <a:srgbClr val="006600"/>
                </a:solidFill>
              </a:rPr>
              <a:t>d</a:t>
            </a:r>
            <a:r>
              <a:rPr lang="en-US" altLang="zh-CN" sz="3200" b="1" i="1">
                <a:solidFill>
                  <a:srgbClr val="006600"/>
                </a:solidFill>
              </a:rPr>
              <a:t>i</a:t>
            </a:r>
            <a:r>
              <a:rPr lang="en-US" altLang="zh-CN" sz="3200" b="1" i="1">
                <a:solidFill>
                  <a:srgbClr val="006600"/>
                </a:solidFill>
              </a:rPr>
              <a:t>f</a:t>
            </a:r>
            <a:r>
              <a:rPr lang="en-US" altLang="zh-CN" sz="3200" b="1" i="1">
                <a:solidFill>
                  <a:srgbClr val="006600"/>
                </a:solidFill>
              </a:rPr>
              <a:t>f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r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n</a:t>
            </a:r>
            <a:r>
              <a:rPr lang="en-US" altLang="zh-CN" sz="3200" b="1" i="1">
                <a:solidFill>
                  <a:srgbClr val="006600"/>
                </a:solidFill>
              </a:rPr>
              <a:t>t</a:t>
            </a:r>
            <a:r>
              <a:rPr lang="en-US" altLang="zh-CN" sz="3200" b="1" i="1">
                <a:solidFill>
                  <a:srgbClr val="006600"/>
                </a:solidFill>
              </a:rPr>
              <a:t>c</a:t>
            </a:r>
            <a:r>
              <a:rPr lang="en-US" altLang="zh-CN" sz="3200" b="1" i="1">
                <a:solidFill>
                  <a:srgbClr val="006600"/>
                </a:solidFill>
              </a:rPr>
              <a:t>o</a:t>
            </a:r>
            <a:r>
              <a:rPr lang="en-US" altLang="zh-CN" sz="3200" b="1" i="1">
                <a:solidFill>
                  <a:srgbClr val="006600"/>
                </a:solidFill>
              </a:rPr>
              <a:t>l</a:t>
            </a:r>
            <a:r>
              <a:rPr lang="en-US" altLang="zh-CN" sz="3200" b="1" i="1">
                <a:solidFill>
                  <a:srgbClr val="006600"/>
                </a:solidFill>
              </a:rPr>
              <a:t>o</a:t>
            </a:r>
            <a:r>
              <a:rPr lang="en-US" altLang="zh-CN" sz="3200" b="1" i="1">
                <a:solidFill>
                  <a:srgbClr val="006600"/>
                </a:solidFill>
              </a:rPr>
              <a:t>r</a:t>
            </a:r>
            <a:r>
              <a:rPr lang="en-US" altLang="zh-CN" sz="3200" b="1" i="1">
                <a:solidFill>
                  <a:srgbClr val="006600"/>
                </a:solidFill>
              </a:rPr>
              <a:t>e</a:t>
            </a:r>
            <a:r>
              <a:rPr lang="en-US" altLang="zh-CN" sz="3200" b="1" i="1">
                <a:solidFill>
                  <a:srgbClr val="006600"/>
                </a:solidFill>
              </a:rPr>
              <a:t>d</a:t>
            </a:r>
            <a:r>
              <a:rPr lang="en-US" altLang="zh-CN" sz="3200" b="1" i="1">
                <a:solidFill>
                  <a:srgbClr val="006600"/>
                </a:solidFill>
              </a:rPr>
              <a:t>g</a:t>
            </a:r>
            <a:r>
              <a:rPr lang="en-US" altLang="zh-CN" sz="3200" b="1" i="1">
                <a:solidFill>
                  <a:srgbClr val="006600"/>
                </a:solidFill>
              </a:rPr>
              <a:t>r</a:t>
            </a:r>
            <a:r>
              <a:rPr lang="en-US" altLang="zh-CN" sz="3200" b="1" i="1">
                <a:solidFill>
                  <a:srgbClr val="006600"/>
                </a:solidFill>
              </a:rPr>
              <a:t>o</a:t>
            </a:r>
            <a:r>
              <a:rPr lang="en-US" altLang="zh-CN" sz="3200" b="1" i="1">
                <a:solidFill>
                  <a:srgbClr val="006600"/>
                </a:solidFill>
              </a:rPr>
              <a:t>u</a:t>
            </a:r>
            <a:r>
              <a:rPr lang="en-US" altLang="zh-CN" sz="3200" b="1" i="1">
                <a:solidFill>
                  <a:srgbClr val="006600"/>
                </a:solidFill>
              </a:rPr>
              <a:t>p</a:t>
            </a:r>
            <a:r>
              <a:rPr lang="en-US" altLang="zh-CN" sz="3200" b="1" i="1">
                <a:solidFill>
                  <a:srgbClr val="006600"/>
                </a:solidFill>
              </a:rPr>
              <a:t>s</a:t>
            </a:r>
            <a:r>
              <a:rPr lang="en-US" altLang="zh-CN" sz="3200" b="1" i="1">
                <a:solidFill>
                  <a:srgbClr val="006600"/>
                </a:solidFill>
              </a:rPr>
              <a:t>?</a:t>
            </a:r>
            <a:endParaRPr lang="en-US" altLang="zh-CN" sz="3200" b="1" i="1">
              <a:solidFill>
                <a:srgbClr val="006600"/>
              </a:solidFill>
            </a:endParaRPr>
          </a:p>
        </p:txBody>
      </p:sp>
      <p:pic>
        <p:nvPicPr>
          <p:cNvPr id="21510" name="Picture 6" descr="E:\图片\question mark 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500563"/>
            <a:ext cx="1066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467600" cy="823913"/>
          </a:xfrm>
        </p:spPr>
        <p:txBody>
          <a:bodyPr/>
          <a:lstStyle/>
          <a:p>
            <a:pPr algn="l" eaLnBrk="1" hangingPunct="1"/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48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209675"/>
            <a:ext cx="5572125" cy="5505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P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u</a:t>
            </a:r>
            <a:r>
              <a:rPr lang="en-US" altLang="zh-CN" b="1" smtClean="0">
                <a:latin typeface="Times New Roman" panose="02020603050405020304" pitchFamily="18" charset="0"/>
              </a:rPr>
              <a:t>c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c</a:t>
            </a: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/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p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C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u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latin typeface="Times New Roman" panose="02020603050405020304" pitchFamily="18" charset="0"/>
              </a:rPr>
              <a:t>q</a:t>
            </a:r>
            <a:r>
              <a:rPr lang="en-US" altLang="zh-CN" b="1" smtClean="0">
                <a:latin typeface="Times New Roman" panose="02020603050405020304" pitchFamily="18" charset="0"/>
              </a:rPr>
              <a:t>u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y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l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f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u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endParaRPr lang="en-US" altLang="zh-CN" b="1" smtClean="0">
              <a:latin typeface="Times New Roman" panose="02020603050405020304" pitchFamily="18" charset="0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857625" y="1071563"/>
            <a:ext cx="5000625" cy="15240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200" b="1">
                <a:solidFill>
                  <a:schemeClr val="bg1"/>
                </a:solidFill>
              </a:rPr>
              <a:t>W</a:t>
            </a:r>
            <a:r>
              <a:rPr lang="en-US" altLang="zh-CN" sz="3200" b="1">
                <a:solidFill>
                  <a:schemeClr val="bg1"/>
                </a:solidFill>
              </a:rPr>
              <a:t>h</a:t>
            </a:r>
            <a:r>
              <a:rPr lang="en-US" altLang="zh-CN" sz="3200" b="1">
                <a:solidFill>
                  <a:schemeClr val="bg1"/>
                </a:solidFill>
              </a:rPr>
              <a:t>a</a:t>
            </a:r>
            <a:r>
              <a:rPr lang="en-US" altLang="zh-CN" sz="3200" b="1">
                <a:solidFill>
                  <a:schemeClr val="bg1"/>
                </a:solidFill>
              </a:rPr>
              <a:t>t</a:t>
            </a:r>
            <a:r>
              <a:rPr lang="en-US" altLang="zh-CN" sz="3200" b="1">
                <a:solidFill>
                  <a:schemeClr val="bg1"/>
                </a:solidFill>
              </a:rPr>
              <a:t>d</a:t>
            </a:r>
            <a:r>
              <a:rPr lang="en-US" altLang="zh-CN" sz="3200" b="1">
                <a:solidFill>
                  <a:schemeClr val="bg1"/>
                </a:solidFill>
              </a:rPr>
              <a:t>o</a:t>
            </a:r>
            <a:r>
              <a:rPr lang="en-US" altLang="zh-CN" sz="3200" b="1">
                <a:solidFill>
                  <a:schemeClr val="bg1"/>
                </a:solidFill>
              </a:rPr>
              <a:t>t</a:t>
            </a:r>
            <a:r>
              <a:rPr lang="en-US" altLang="zh-CN" sz="3200" b="1">
                <a:solidFill>
                  <a:schemeClr val="bg1"/>
                </a:solidFill>
              </a:rPr>
              <a:t>h</a:t>
            </a:r>
            <a:r>
              <a:rPr lang="en-US" altLang="zh-CN" sz="3200" b="1">
                <a:solidFill>
                  <a:schemeClr val="bg1"/>
                </a:solidFill>
              </a:rPr>
              <a:t>e</a:t>
            </a:r>
            <a:r>
              <a:rPr lang="en-US" altLang="zh-CN" sz="3200" b="1">
                <a:solidFill>
                  <a:schemeClr val="bg1"/>
                </a:solidFill>
              </a:rPr>
              <a:t>y</a:t>
            </a:r>
            <a:r>
              <a:rPr lang="en-US" altLang="zh-CN" sz="3200" b="1">
                <a:solidFill>
                  <a:schemeClr val="bg1"/>
                </a:solidFill>
              </a:rPr>
              <a:t>m</a:t>
            </a:r>
            <a:r>
              <a:rPr lang="en-US" altLang="zh-CN" sz="3200" b="1">
                <a:solidFill>
                  <a:schemeClr val="bg1"/>
                </a:solidFill>
              </a:rPr>
              <a:t>e</a:t>
            </a:r>
            <a:r>
              <a:rPr lang="en-US" altLang="zh-CN" sz="3200" b="1">
                <a:solidFill>
                  <a:schemeClr val="bg1"/>
                </a:solidFill>
              </a:rPr>
              <a:t>a</a:t>
            </a:r>
            <a:r>
              <a:rPr lang="en-US" altLang="zh-CN" sz="3200" b="1">
                <a:solidFill>
                  <a:schemeClr val="bg1"/>
                </a:solidFill>
              </a:rPr>
              <a:t>n</a:t>
            </a:r>
            <a:r>
              <a:rPr lang="en-US" altLang="zh-CN" sz="3200" b="1">
                <a:solidFill>
                  <a:schemeClr val="bg1"/>
                </a:solidFill>
              </a:rPr>
              <a:t>?</a:t>
            </a:r>
            <a:endParaRPr lang="en-US" altLang="zh-CN" sz="3200" b="1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zh-CN" sz="3200" b="1">
                <a:solidFill>
                  <a:schemeClr val="bg1"/>
                </a:solidFill>
              </a:rPr>
              <a:t>C</a:t>
            </a:r>
            <a:r>
              <a:rPr lang="en-US" altLang="zh-CN" sz="3200" b="1">
                <a:solidFill>
                  <a:schemeClr val="bg1"/>
                </a:solidFill>
              </a:rPr>
              <a:t>a</a:t>
            </a:r>
            <a:r>
              <a:rPr lang="en-US" altLang="zh-CN" sz="3200" b="1">
                <a:solidFill>
                  <a:schemeClr val="bg1"/>
                </a:solidFill>
              </a:rPr>
              <a:t>n</a:t>
            </a:r>
            <a:r>
              <a:rPr lang="en-US" altLang="zh-CN" sz="3200" b="1">
                <a:solidFill>
                  <a:schemeClr val="bg1"/>
                </a:solidFill>
              </a:rPr>
              <a:t>y</a:t>
            </a:r>
            <a:r>
              <a:rPr lang="en-US" altLang="zh-CN" sz="3200" b="1">
                <a:solidFill>
                  <a:schemeClr val="bg1"/>
                </a:solidFill>
              </a:rPr>
              <a:t>o</a:t>
            </a:r>
            <a:r>
              <a:rPr lang="en-US" altLang="zh-CN" sz="3200" b="1">
                <a:solidFill>
                  <a:schemeClr val="bg1"/>
                </a:solidFill>
              </a:rPr>
              <a:t>u</a:t>
            </a:r>
            <a:r>
              <a:rPr lang="en-US" altLang="zh-CN" sz="3200" b="1">
                <a:solidFill>
                  <a:schemeClr val="bg1"/>
                </a:solidFill>
              </a:rPr>
              <a:t>h</a:t>
            </a:r>
            <a:r>
              <a:rPr lang="en-US" altLang="zh-CN" sz="3200" b="1">
                <a:solidFill>
                  <a:schemeClr val="bg1"/>
                </a:solidFill>
              </a:rPr>
              <a:t>a</a:t>
            </a:r>
            <a:r>
              <a:rPr lang="en-US" altLang="zh-CN" sz="3200" b="1">
                <a:solidFill>
                  <a:schemeClr val="bg1"/>
                </a:solidFill>
              </a:rPr>
              <a:t>v</a:t>
            </a:r>
            <a:r>
              <a:rPr lang="en-US" altLang="zh-CN" sz="3200" b="1">
                <a:solidFill>
                  <a:schemeClr val="bg1"/>
                </a:solidFill>
              </a:rPr>
              <a:t>e</a:t>
            </a:r>
            <a:r>
              <a:rPr lang="en-US" altLang="zh-CN" sz="3200" b="1">
                <a:solidFill>
                  <a:schemeClr val="bg1"/>
                </a:solidFill>
              </a:rPr>
              <a:t>a</a:t>
            </a:r>
            <a:r>
              <a:rPr lang="en-US" altLang="zh-CN" sz="3200" b="1">
                <a:solidFill>
                  <a:schemeClr val="bg1"/>
                </a:solidFill>
              </a:rPr>
              <a:t>g</a:t>
            </a:r>
            <a:r>
              <a:rPr lang="en-US" altLang="zh-CN" sz="3200" b="1">
                <a:solidFill>
                  <a:schemeClr val="bg1"/>
                </a:solidFill>
              </a:rPr>
              <a:t>u</a:t>
            </a:r>
            <a:r>
              <a:rPr lang="en-US" altLang="zh-CN" sz="3200" b="1">
                <a:solidFill>
                  <a:schemeClr val="bg1"/>
                </a:solidFill>
              </a:rPr>
              <a:t>e</a:t>
            </a:r>
            <a:r>
              <a:rPr lang="en-US" altLang="zh-CN" sz="3200" b="1">
                <a:solidFill>
                  <a:schemeClr val="bg1"/>
                </a:solidFill>
              </a:rPr>
              <a:t>s</a:t>
            </a:r>
            <a:r>
              <a:rPr lang="en-US" altLang="zh-CN" sz="3200" b="1">
                <a:solidFill>
                  <a:schemeClr val="bg1"/>
                </a:solidFill>
              </a:rPr>
              <a:t>s</a:t>
            </a:r>
            <a:r>
              <a:rPr lang="en-US" altLang="zh-CN" sz="3200" b="1">
                <a:solidFill>
                  <a:schemeClr val="bg1"/>
                </a:solidFill>
              </a:rPr>
              <a:t>?</a:t>
            </a:r>
            <a:endParaRPr lang="en-US" altLang="zh-CN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pPr algn="l" eaLnBrk="1" hangingPunct="1"/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q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b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</a:t>
            </a:r>
            <a:endParaRPr lang="en-US" altLang="zh-CN" sz="32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7848600" cy="5029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‘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’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endParaRPr lang="en-US" altLang="zh-CN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_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1</a:t>
            </a:r>
            <a:r>
              <a:rPr lang="en-US" altLang="zh-CN" smtClean="0">
                <a:latin typeface="Times New Roman" panose="02020603050405020304" pitchFamily="18" charset="0"/>
              </a:rPr>
              <a:t>0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`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’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?</a:t>
            </a:r>
            <a:endParaRPr lang="en-US" altLang="zh-CN" smtClean="0">
              <a:latin typeface="Times New Roman" panose="02020603050405020304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48200" y="1828800"/>
            <a:ext cx="1584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p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o</a:t>
            </a:r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828800" y="2362200"/>
            <a:ext cx="1042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600200" y="3810000"/>
            <a:ext cx="1312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q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a</a:t>
            </a:r>
            <a:r>
              <a:rPr lang="en-US" altLang="zh-CN" sz="3200">
                <a:solidFill>
                  <a:srgbClr val="FF0000"/>
                </a:solidFill>
              </a:rPr>
              <a:t>l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r>
              <a:rPr lang="en-US" altLang="zh-CN" sz="3200">
                <a:solidFill>
                  <a:srgbClr val="FF0000"/>
                </a:solidFill>
              </a:rPr>
              <a:t>y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715000" y="3810000"/>
            <a:ext cx="1312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f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g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410200" y="4419600"/>
            <a:ext cx="1924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o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m</a:t>
            </a:r>
            <a:r>
              <a:rPr lang="en-US" altLang="zh-CN" sz="3200">
                <a:solidFill>
                  <a:srgbClr val="FF0000"/>
                </a:solidFill>
              </a:rPr>
              <a:t>e</a:t>
            </a:r>
            <a:r>
              <a:rPr lang="en-US" altLang="zh-CN" sz="3200">
                <a:solidFill>
                  <a:srgbClr val="FF0000"/>
                </a:solidFill>
              </a:rPr>
              <a:t>r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191000" y="4876800"/>
            <a:ext cx="1562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00"/>
                </a:solidFill>
              </a:rPr>
              <a:t>d</a:t>
            </a:r>
            <a:r>
              <a:rPr lang="en-US" altLang="zh-CN" sz="3200">
                <a:solidFill>
                  <a:srgbClr val="FF0000"/>
                </a:solidFill>
              </a:rPr>
              <a:t>i</a:t>
            </a:r>
            <a:r>
              <a:rPr lang="en-US" altLang="zh-CN" sz="3200">
                <a:solidFill>
                  <a:srgbClr val="FF0000"/>
                </a:solidFill>
              </a:rPr>
              <a:t>s</a:t>
            </a:r>
            <a:r>
              <a:rPr lang="en-US" altLang="zh-CN" sz="3200">
                <a:solidFill>
                  <a:srgbClr val="FF0000"/>
                </a:solidFill>
              </a:rPr>
              <a:t>c</a:t>
            </a:r>
            <a:r>
              <a:rPr lang="en-US" altLang="zh-CN" sz="3200">
                <a:solidFill>
                  <a:srgbClr val="FF0000"/>
                </a:solidFill>
              </a:rPr>
              <a:t>o</a:t>
            </a:r>
            <a:r>
              <a:rPr lang="en-US" altLang="zh-CN" sz="3200">
                <a:solidFill>
                  <a:srgbClr val="FF0000"/>
                </a:solidFill>
              </a:rPr>
              <a:t>u</a:t>
            </a:r>
            <a:r>
              <a:rPr lang="en-US" altLang="zh-CN" sz="3200">
                <a:solidFill>
                  <a:srgbClr val="FF0000"/>
                </a:solidFill>
              </a:rPr>
              <a:t>n</a:t>
            </a:r>
            <a:r>
              <a:rPr lang="en-US" altLang="zh-CN" sz="3200">
                <a:solidFill>
                  <a:srgbClr val="FF0000"/>
                </a:solidFill>
              </a:rPr>
              <a:t>t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20485" grpId="0" autoUpdateAnimBg="0"/>
      <p:bldP spid="20486" grpId="0" autoUpdateAnimBg="0"/>
      <p:bldP spid="20488" grpId="0" autoUpdateAnimBg="0"/>
      <p:bldP spid="20489" grpId="0" autoUpdateAnimBg="0"/>
      <p:bldP spid="2049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467600" cy="823913"/>
          </a:xfrm>
        </p:spPr>
        <p:txBody>
          <a:bodyPr/>
          <a:lstStyle/>
          <a:p>
            <a:pPr algn="l" eaLnBrk="1" hangingPunct="1"/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endParaRPr lang="en-US" altLang="zh-CN" sz="48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543800" cy="18764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1</a:t>
            </a:r>
            <a:r>
              <a:rPr lang="en-US" altLang="zh-CN" b="1" smtClean="0">
                <a:latin typeface="Times New Roman" panose="02020603050405020304" pitchFamily="18" charset="0"/>
              </a:rPr>
              <a:t>F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h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x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P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9</a:t>
            </a:r>
            <a:r>
              <a:rPr lang="en-US" altLang="zh-CN" b="1" smtClean="0">
                <a:latin typeface="Times New Roman" panose="02020603050405020304" pitchFamily="18" charset="0"/>
              </a:rPr>
              <a:t>1</a:t>
            </a:r>
            <a:r>
              <a:rPr lang="en-US" altLang="zh-CN" b="1" smtClean="0">
                <a:latin typeface="Times New Roman" panose="02020603050405020304" pitchFamily="18" charset="0"/>
              </a:rPr>
              <a:t>.</a:t>
            </a:r>
            <a:endParaRPr lang="en-US" altLang="zh-CN" b="1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smtClean="0">
                <a:latin typeface="Times New Roman" panose="02020603050405020304" pitchFamily="18" charset="0"/>
              </a:rPr>
              <a:t>2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k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p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p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t</a:t>
            </a:r>
            <a:r>
              <a:rPr lang="en-US" altLang="zh-CN" b="1" smtClean="0">
                <a:latin typeface="Times New Roman" panose="02020603050405020304" pitchFamily="18" charset="0"/>
              </a:rPr>
              <a:t>i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f</a:t>
            </a:r>
            <a:r>
              <a:rPr lang="en-US" altLang="zh-CN" b="1" smtClean="0">
                <a:latin typeface="Times New Roman" panose="02020603050405020304" pitchFamily="18" charset="0"/>
              </a:rPr>
              <a:t>o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m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r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n</a:t>
            </a:r>
            <a:r>
              <a:rPr lang="en-US" altLang="zh-CN" b="1" smtClean="0">
                <a:latin typeface="Times New Roman" panose="02020603050405020304" pitchFamily="18" charset="0"/>
              </a:rPr>
              <a:t>d</a:t>
            </a:r>
            <a:r>
              <a:rPr lang="en-US" altLang="zh-CN" b="1" smtClean="0">
                <a:latin typeface="Times New Roman" panose="02020603050405020304" pitchFamily="18" charset="0"/>
              </a:rPr>
              <a:t>U</a:t>
            </a:r>
            <a:r>
              <a:rPr lang="en-US" altLang="zh-CN" b="1" smtClean="0">
                <a:latin typeface="Times New Roman" panose="02020603050405020304" pitchFamily="18" charset="0"/>
              </a:rPr>
              <a:t>s</a:t>
            </a:r>
            <a:r>
              <a:rPr lang="en-US" altLang="zh-CN" b="1" smtClean="0">
                <a:latin typeface="Times New Roman" panose="02020603050405020304" pitchFamily="18" charset="0"/>
              </a:rPr>
              <a:t>a</a:t>
            </a:r>
            <a:r>
              <a:rPr lang="en-US" altLang="zh-CN" b="1" smtClean="0">
                <a:latin typeface="Times New Roman" panose="02020603050405020304" pitchFamily="18" charset="0"/>
              </a:rPr>
              <a:t>g</a:t>
            </a:r>
            <a:r>
              <a:rPr lang="en-US" altLang="zh-CN" b="1" smtClean="0">
                <a:latin typeface="Times New Roman" panose="02020603050405020304" pitchFamily="18" charset="0"/>
              </a:rPr>
              <a:t>e</a:t>
            </a:r>
            <a:r>
              <a:rPr lang="en-US" altLang="zh-CN" b="1" smtClean="0">
                <a:latin typeface="Times New Roman" panose="02020603050405020304" pitchFamily="18" charset="0"/>
              </a:rPr>
              <a:t>.</a:t>
            </a:r>
            <a:endParaRPr lang="en-US" altLang="zh-CN" b="1" smtClean="0">
              <a:latin typeface="Times New Roman" panose="02020603050405020304" pitchFamily="18" charset="0"/>
            </a:endParaRPr>
          </a:p>
        </p:txBody>
      </p:sp>
      <p:pic>
        <p:nvPicPr>
          <p:cNvPr id="55300" name="Picture 4" descr="BS00559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51325"/>
            <a:ext cx="4595813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 descr="纸袋"/>
          <p:cNvSpPr>
            <a:spLocks noChangeArrowheads="1" noChangeShapeType="1" noTextEdit="1"/>
          </p:cNvSpPr>
          <p:nvPr/>
        </p:nvSpPr>
        <p:spPr bwMode="auto">
          <a:xfrm>
            <a:off x="1500188" y="2214563"/>
            <a:ext cx="6067425" cy="18049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T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h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a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n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k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y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o</a:t>
            </a:r>
            <a:r>
              <a:rPr lang="en-US" altLang="zh-CN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u</a:t>
            </a:r>
            <a:endParaRPr lang="zh-CN" altLang="en-US" sz="3600" kern="10">
              <a:ln w="9525">
                <a:rou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467600" cy="823913"/>
          </a:xfrm>
        </p:spPr>
        <p:txBody>
          <a:bodyPr anchor="b">
            <a:spAutoFit/>
          </a:bodyPr>
          <a:lstStyle/>
          <a:p>
            <a:pPr algn="l" eaLnBrk="1" hangingPunct="1"/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48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8001000" cy="4114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endParaRPr lang="en-US" altLang="zh-CN" smtClean="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?</a:t>
            </a:r>
            <a:endParaRPr lang="en-US" altLang="zh-CN" smtClean="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w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endParaRPr lang="en-US" altLang="zh-CN" smtClean="0">
              <a:latin typeface="Times New Roman" panose="02020603050405020304" pitchFamily="18" charset="0"/>
            </a:endParaRPr>
          </a:p>
        </p:txBody>
      </p:sp>
      <p:pic>
        <p:nvPicPr>
          <p:cNvPr id="112644" name="Picture 4" descr="BD04956_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0"/>
            <a:ext cx="45751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3"/>
          <p:cNvSpPr txBox="1">
            <a:spLocks noChangeArrowheads="1"/>
          </p:cNvSpPr>
          <p:nvPr/>
        </p:nvSpPr>
        <p:spPr bwMode="auto">
          <a:xfrm>
            <a:off x="0" y="928688"/>
            <a:ext cx="91440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solidFill>
                  <a:schemeClr val="accent2"/>
                </a:solidFill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solidFill>
                  <a:schemeClr val="accent2"/>
                </a:solidFill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solidFill>
                  <a:schemeClr val="accent2"/>
                </a:solidFill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solidFill>
                  <a:schemeClr val="accent2"/>
                </a:solidFill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/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x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solidFill>
                  <a:schemeClr val="accent2"/>
                </a:solidFill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endParaRPr lang="en-US" altLang="zh-CN" sz="3200">
              <a:ea typeface="方正舒体" panose="02010601030101010101" pitchFamily="2" charset="-122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358063" y="928688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o</a:t>
            </a:r>
            <a:r>
              <a:rPr lang="en-US" altLang="zh-CN" sz="2800" b="1">
                <a:solidFill>
                  <a:srgbClr val="0033CC"/>
                </a:solidFill>
              </a:rPr>
              <a:t>d</a:t>
            </a:r>
            <a:r>
              <a:rPr lang="en-US" altLang="zh-CN" sz="2800" b="1">
                <a:solidFill>
                  <a:srgbClr val="0033CC"/>
                </a:solidFill>
              </a:rPr>
              <a:t>u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7188" y="2428875"/>
            <a:ext cx="321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k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c</a:t>
            </a:r>
            <a:r>
              <a:rPr lang="en-US" altLang="zh-CN" sz="2800" b="1">
                <a:solidFill>
                  <a:srgbClr val="0033CC"/>
                </a:solidFill>
              </a:rPr>
              <a:t>h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57188" y="3429000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l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n</a:t>
            </a:r>
            <a:r>
              <a:rPr lang="en-US" altLang="zh-CN" sz="2800" b="1">
                <a:solidFill>
                  <a:srgbClr val="0033CC"/>
                </a:solidFill>
              </a:rPr>
              <a:t>d</a:t>
            </a:r>
            <a:r>
              <a:rPr lang="en-US" altLang="zh-CN" sz="2800" b="1">
                <a:solidFill>
                  <a:srgbClr val="0033CC"/>
                </a:solidFill>
              </a:rPr>
              <a:t>m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k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n</a:t>
            </a:r>
            <a:r>
              <a:rPr lang="en-US" altLang="zh-CN" sz="2800" b="1">
                <a:solidFill>
                  <a:srgbClr val="0033CC"/>
                </a:solidFill>
              </a:rPr>
              <a:t>g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57188" y="3905250"/>
            <a:ext cx="528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l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r>
              <a:rPr lang="en-US" altLang="zh-CN" sz="2800" b="1">
                <a:solidFill>
                  <a:srgbClr val="0033CC"/>
                </a:solidFill>
              </a:rPr>
              <a:t>/</a:t>
            </a:r>
            <a:r>
              <a:rPr lang="en-US" altLang="zh-CN" sz="2800" b="1">
                <a:solidFill>
                  <a:srgbClr val="0033CC"/>
                </a:solidFill>
              </a:rPr>
              <a:t>m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k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i</a:t>
            </a:r>
            <a:r>
              <a:rPr lang="en-US" altLang="zh-CN" sz="2800" b="1">
                <a:solidFill>
                  <a:srgbClr val="0033CC"/>
                </a:solidFill>
              </a:rPr>
              <a:t>n</a:t>
            </a:r>
            <a:r>
              <a:rPr lang="en-US" altLang="zh-CN" sz="2800" b="1">
                <a:solidFill>
                  <a:srgbClr val="0033CC"/>
                </a:solidFill>
              </a:rPr>
              <a:t>g</a:t>
            </a:r>
            <a:r>
              <a:rPr lang="en-US" altLang="zh-CN" sz="2800" b="1">
                <a:solidFill>
                  <a:srgbClr val="0033CC"/>
                </a:solidFill>
              </a:rPr>
              <a:t>d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p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m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n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071938" y="6334125"/>
            <a:ext cx="1928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o</a:t>
            </a:r>
            <a:r>
              <a:rPr lang="en-US" altLang="zh-CN" sz="2800" b="1">
                <a:solidFill>
                  <a:srgbClr val="0033CC"/>
                </a:solidFill>
              </a:rPr>
              <a:t>n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r>
              <a:rPr lang="en-US" altLang="zh-CN" sz="2800" b="1">
                <a:solidFill>
                  <a:srgbClr val="0033CC"/>
                </a:solidFill>
              </a:rPr>
              <a:t>u</a:t>
            </a:r>
            <a:r>
              <a:rPr lang="en-US" altLang="zh-CN" sz="2800" b="1">
                <a:solidFill>
                  <a:srgbClr val="0033CC"/>
                </a:solidFill>
              </a:rPr>
              <a:t>m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08552" name="WordArt 1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35147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P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r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a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c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t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i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c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e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:</a:t>
            </a:r>
            <a:endParaRPr lang="zh-CN" altLang="en-US" sz="6000" b="1" i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autoUpdateAnimBg="0"/>
      <p:bldP spid="19462" grpId="0" autoUpdateAnimBg="0"/>
      <p:bldP spid="19463" grpId="0" autoUpdateAnimBg="0"/>
      <p:bldP spid="19464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3"/>
          <p:cNvSpPr txBox="1">
            <a:spLocks noChangeArrowheads="1"/>
          </p:cNvSpPr>
          <p:nvPr/>
        </p:nvSpPr>
        <p:spPr bwMode="auto">
          <a:xfrm>
            <a:off x="0" y="785813"/>
            <a:ext cx="9144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 b="1">
                <a:solidFill>
                  <a:schemeClr val="accent2"/>
                </a:solidFill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 b="1">
                <a:solidFill>
                  <a:schemeClr val="accent2"/>
                </a:solidFill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 b="1">
                <a:solidFill>
                  <a:schemeClr val="accent2"/>
                </a:solidFill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 b="1">
                <a:solidFill>
                  <a:schemeClr val="accent2"/>
                </a:solidFill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 b="1">
                <a:solidFill>
                  <a:schemeClr val="accent2"/>
                </a:solidFill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_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w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-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l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b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v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,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m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y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a</a:t>
            </a:r>
            <a:r>
              <a:rPr lang="en-US" altLang="zh-CN" sz="3200">
                <a:ea typeface="方正舒体" panose="02010601030101010101" pitchFamily="2" charset="-122"/>
              </a:rPr>
              <a:t>n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k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g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s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f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h</a:t>
            </a:r>
            <a:r>
              <a:rPr lang="en-US" altLang="zh-CN" sz="3200">
                <a:ea typeface="方正舒体" panose="02010601030101010101" pitchFamily="2" charset="-122"/>
              </a:rPr>
              <a:t>e</a:t>
            </a:r>
            <a:r>
              <a:rPr lang="en-US" altLang="zh-CN" sz="3200">
                <a:ea typeface="方正舒体" panose="02010601030101010101" pitchFamily="2" charset="-122"/>
              </a:rPr>
              <a:t>i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p</a:t>
            </a:r>
            <a:r>
              <a:rPr lang="en-US" altLang="zh-CN" sz="3200">
                <a:ea typeface="方正舒体" panose="02010601030101010101" pitchFamily="2" charset="-122"/>
              </a:rPr>
              <a:t>r</a:t>
            </a:r>
            <a:r>
              <a:rPr lang="en-US" altLang="zh-CN" sz="3200">
                <a:ea typeface="方正舒体" panose="02010601030101010101" pitchFamily="2" charset="-122"/>
              </a:rPr>
              <a:t>o</a:t>
            </a:r>
            <a:r>
              <a:rPr lang="en-US" altLang="zh-CN" sz="3200">
                <a:ea typeface="方正舒体" panose="02010601030101010101" pitchFamily="2" charset="-122"/>
              </a:rPr>
              <a:t>d</a:t>
            </a:r>
            <a:r>
              <a:rPr lang="en-US" altLang="zh-CN" sz="3200">
                <a:ea typeface="方正舒体" panose="02010601030101010101" pitchFamily="2" charset="-122"/>
              </a:rPr>
              <a:t>u</a:t>
            </a:r>
            <a:r>
              <a:rPr lang="en-US" altLang="zh-CN" sz="3200">
                <a:ea typeface="方正舒体" panose="02010601030101010101" pitchFamily="2" charset="-122"/>
              </a:rPr>
              <a:t>c</a:t>
            </a:r>
            <a:r>
              <a:rPr lang="en-US" altLang="zh-CN" sz="3200">
                <a:ea typeface="方正舒体" panose="02010601030101010101" pitchFamily="2" charset="-122"/>
              </a:rPr>
              <a:t>t</a:t>
            </a:r>
            <a:r>
              <a:rPr lang="en-US" altLang="zh-CN" sz="3200">
                <a:ea typeface="方正舒体" panose="02010601030101010101" pitchFamily="2" charset="-122"/>
              </a:rPr>
              <a:t>.</a:t>
            </a:r>
            <a:endParaRPr lang="en-US" altLang="zh-CN" sz="3200">
              <a:ea typeface="方正舒体" panose="02010601030101010101" pitchFamily="2" charset="-122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57188" y="1285875"/>
            <a:ext cx="2500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r</a:t>
            </a:r>
            <a:r>
              <a:rPr lang="en-US" altLang="zh-CN" sz="3200" b="1">
                <a:solidFill>
                  <a:srgbClr val="0033CC"/>
                </a:solidFill>
              </a:rPr>
              <a:t>k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t</a:t>
            </a:r>
            <a:r>
              <a:rPr lang="en-US" altLang="zh-CN" sz="3200" b="1">
                <a:solidFill>
                  <a:srgbClr val="0033CC"/>
                </a:solidFill>
              </a:rPr>
              <a:t>s</a:t>
            </a:r>
            <a:r>
              <a:rPr lang="en-US" altLang="zh-CN" sz="3200" b="1">
                <a:solidFill>
                  <a:srgbClr val="0033CC"/>
                </a:solidFill>
              </a:rPr>
              <a:t>h</a:t>
            </a: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r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endParaRPr lang="en-US" altLang="zh-CN" sz="3200" b="1">
              <a:solidFill>
                <a:srgbClr val="0033CC"/>
              </a:solidFill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14313" y="2286000"/>
            <a:ext cx="2428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l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a</a:t>
            </a:r>
            <a:r>
              <a:rPr lang="en-US" altLang="zh-CN" sz="2800" b="1">
                <a:solidFill>
                  <a:srgbClr val="0033CC"/>
                </a:solidFill>
              </a:rPr>
              <a:t>r</a:t>
            </a:r>
            <a:r>
              <a:rPr lang="en-US" altLang="zh-CN" sz="2800" b="1">
                <a:solidFill>
                  <a:srgbClr val="0033CC"/>
                </a:solidFill>
              </a:rPr>
              <a:t>g</a:t>
            </a:r>
            <a:r>
              <a:rPr lang="en-US" altLang="zh-CN" sz="2800" b="1">
                <a:solidFill>
                  <a:srgbClr val="0033CC"/>
                </a:solidFill>
              </a:rPr>
              <a:t>e</a:t>
            </a:r>
            <a:r>
              <a:rPr lang="en-US" altLang="zh-CN" sz="2800" b="1">
                <a:solidFill>
                  <a:srgbClr val="0033CC"/>
                </a:solidFill>
              </a:rPr>
              <a:t>t</a:t>
            </a:r>
            <a:r>
              <a:rPr lang="en-US" altLang="zh-CN" sz="2800" b="1">
                <a:solidFill>
                  <a:srgbClr val="0033CC"/>
                </a:solidFill>
              </a:rPr>
              <a:t>s</a:t>
            </a:r>
            <a:endParaRPr lang="en-US" altLang="zh-CN" sz="2800" b="1">
              <a:solidFill>
                <a:srgbClr val="0033CC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2571750" y="3214688"/>
            <a:ext cx="321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r</a:t>
            </a:r>
            <a:r>
              <a:rPr lang="en-US" altLang="zh-CN" sz="3200" b="1">
                <a:solidFill>
                  <a:srgbClr val="0033CC"/>
                </a:solidFill>
              </a:rPr>
              <a:t>k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t</a:t>
            </a:r>
            <a:r>
              <a:rPr lang="en-US" altLang="zh-CN" sz="3200" b="1">
                <a:solidFill>
                  <a:srgbClr val="0033CC"/>
                </a:solidFill>
              </a:rPr>
              <a:t>l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d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r</a:t>
            </a:r>
            <a:endParaRPr lang="en-US" altLang="zh-CN" sz="3200" b="1">
              <a:solidFill>
                <a:srgbClr val="0033CC"/>
              </a:solidFill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643563" y="3714750"/>
            <a:ext cx="2714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i</a:t>
            </a:r>
            <a:r>
              <a:rPr lang="en-US" altLang="zh-CN" sz="3200" b="1">
                <a:solidFill>
                  <a:srgbClr val="0033CC"/>
                </a:solidFill>
              </a:rPr>
              <a:t>g</a:t>
            </a:r>
            <a:r>
              <a:rPr lang="en-US" altLang="zh-CN" sz="3200" b="1">
                <a:solidFill>
                  <a:srgbClr val="0033CC"/>
                </a:solidFill>
              </a:rPr>
              <a:t>h</a:t>
            </a:r>
            <a:r>
              <a:rPr lang="en-US" altLang="zh-CN" sz="3200" b="1">
                <a:solidFill>
                  <a:srgbClr val="0033CC"/>
                </a:solidFill>
              </a:rPr>
              <a:t>q</a:t>
            </a:r>
            <a:r>
              <a:rPr lang="en-US" altLang="zh-CN" sz="3200" b="1">
                <a:solidFill>
                  <a:srgbClr val="0033CC"/>
                </a:solidFill>
              </a:rPr>
              <a:t>u</a:t>
            </a: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l</a:t>
            </a:r>
            <a:r>
              <a:rPr lang="en-US" altLang="zh-CN" sz="3200" b="1">
                <a:solidFill>
                  <a:srgbClr val="0033CC"/>
                </a:solidFill>
              </a:rPr>
              <a:t>i</a:t>
            </a:r>
            <a:r>
              <a:rPr lang="en-US" altLang="zh-CN" sz="3200" b="1">
                <a:solidFill>
                  <a:srgbClr val="0033CC"/>
                </a:solidFill>
              </a:rPr>
              <a:t>t</a:t>
            </a:r>
            <a:r>
              <a:rPr lang="en-US" altLang="zh-CN" sz="3200" b="1">
                <a:solidFill>
                  <a:srgbClr val="0033CC"/>
                </a:solidFill>
              </a:rPr>
              <a:t>y</a:t>
            </a:r>
            <a:endParaRPr lang="en-US" altLang="zh-CN" sz="3200" b="1">
              <a:solidFill>
                <a:srgbClr val="0033CC"/>
              </a:solidFill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85750" y="4714875"/>
            <a:ext cx="2857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l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s</a:t>
            </a:r>
            <a:r>
              <a:rPr lang="en-US" altLang="zh-CN" sz="3200" b="1">
                <a:solidFill>
                  <a:srgbClr val="0033CC"/>
                </a:solidFill>
              </a:rPr>
              <a:t>f</a:t>
            </a:r>
            <a:r>
              <a:rPr lang="en-US" altLang="zh-CN" sz="3200" b="1">
                <a:solidFill>
                  <a:srgbClr val="0033CC"/>
                </a:solidFill>
              </a:rPr>
              <a:t>i</a:t>
            </a:r>
            <a:r>
              <a:rPr lang="en-US" altLang="zh-CN" sz="3200" b="1">
                <a:solidFill>
                  <a:srgbClr val="0033CC"/>
                </a:solidFill>
              </a:rPr>
              <a:t>g</a:t>
            </a:r>
            <a:r>
              <a:rPr lang="en-US" altLang="zh-CN" sz="3200" b="1">
                <a:solidFill>
                  <a:srgbClr val="0033CC"/>
                </a:solidFill>
              </a:rPr>
              <a:t>u</a:t>
            </a:r>
            <a:r>
              <a:rPr lang="en-US" altLang="zh-CN" sz="3200" b="1">
                <a:solidFill>
                  <a:srgbClr val="0033CC"/>
                </a:solidFill>
              </a:rPr>
              <a:t>r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s</a:t>
            </a:r>
            <a:endParaRPr lang="en-US" altLang="zh-CN" sz="3200" b="1">
              <a:solidFill>
                <a:srgbClr val="0033CC"/>
              </a:solidFill>
            </a:endParaRPr>
          </a:p>
        </p:txBody>
      </p:sp>
      <p:sp>
        <p:nvSpPr>
          <p:cNvPr id="109576" name="WordArt 1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35147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P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r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a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c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t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i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c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e</a:t>
            </a:r>
            <a:r>
              <a:rPr lang="en-US" altLang="zh-CN" sz="6000" b="1" i="1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宋体" panose="02010600030101010101" pitchFamily="2" charset="-122"/>
              </a:rPr>
              <a:t>:</a:t>
            </a:r>
            <a:endParaRPr lang="zh-CN" altLang="en-US" sz="6000" b="1" i="1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utoUpdateAnimBg="0"/>
      <p:bldP spid="19466" grpId="0" autoUpdateAnimBg="0"/>
      <p:bldP spid="19467" grpId="0" autoUpdateAnimBg="0"/>
      <p:bldP spid="19468" grpId="0" autoUpdateAnimBg="0"/>
      <p:bldP spid="19469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4"/>
          <p:cNvSpPr txBox="1">
            <a:spLocks noChangeArrowheads="1"/>
          </p:cNvSpPr>
          <p:nvPr/>
        </p:nvSpPr>
        <p:spPr bwMode="auto">
          <a:xfrm>
            <a:off x="457200" y="990600"/>
            <a:ext cx="83820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p</a:t>
            </a:r>
            <a:r>
              <a:rPr lang="en-US" altLang="zh-CN" sz="3600" b="1">
                <a:solidFill>
                  <a:srgbClr val="A50021"/>
                </a:solidFill>
              </a:rPr>
              <a:t>p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y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L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Y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g</a:t>
            </a:r>
            <a:r>
              <a:rPr lang="en-US" altLang="zh-CN" sz="3600" b="1">
                <a:solidFill>
                  <a:srgbClr val="A50021"/>
                </a:solidFill>
              </a:rPr>
              <a:t>,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y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w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h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p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w</a:t>
            </a:r>
            <a:r>
              <a:rPr lang="en-US" altLang="zh-CN" sz="3600" b="1">
                <a:solidFill>
                  <a:srgbClr val="A50021"/>
                </a:solidFill>
              </a:rPr>
              <a:t>k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f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l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l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y</a:t>
            </a:r>
            <a:r>
              <a:rPr lang="en-US" altLang="zh-CN" sz="3600" b="1">
                <a:solidFill>
                  <a:srgbClr val="A50021"/>
                </a:solidFill>
              </a:rPr>
              <a:t>(</a:t>
            </a:r>
            <a:r>
              <a:rPr lang="zh-CN" altLang="en-US" sz="3600" b="1">
                <a:solidFill>
                  <a:srgbClr val="A50021"/>
                </a:solidFill>
              </a:rPr>
              <a:t>电</a:t>
            </a:r>
            <a:r>
              <a:rPr lang="zh-CN" altLang="en-US" sz="3600" b="1">
                <a:solidFill>
                  <a:srgbClr val="A50021"/>
                </a:solidFill>
              </a:rPr>
              <a:t>子</a:t>
            </a:r>
            <a:r>
              <a:rPr lang="zh-CN" altLang="en-US" sz="3600" b="1">
                <a:solidFill>
                  <a:srgbClr val="A50021"/>
                </a:solidFill>
              </a:rPr>
              <a:t>词</a:t>
            </a:r>
            <a:r>
              <a:rPr lang="zh-CN" altLang="en-US" sz="3600" b="1">
                <a:solidFill>
                  <a:srgbClr val="A50021"/>
                </a:solidFill>
              </a:rPr>
              <a:t>典</a:t>
            </a:r>
            <a:r>
              <a:rPr lang="en-US" altLang="zh-CN" sz="3600" b="1">
                <a:solidFill>
                  <a:srgbClr val="A50021"/>
                </a:solidFill>
              </a:rPr>
              <a:t>)</a:t>
            </a:r>
            <a:r>
              <a:rPr lang="en-US" altLang="zh-CN" sz="3600" b="1">
                <a:solidFill>
                  <a:srgbClr val="A50021"/>
                </a:solidFill>
              </a:rPr>
              <a:t>,</a:t>
            </a:r>
            <a:r>
              <a:rPr lang="en-US" altLang="zh-CN" sz="3600" b="1">
                <a:solidFill>
                  <a:srgbClr val="A50021"/>
                </a:solidFill>
              </a:rPr>
              <a:t>w</a:t>
            </a:r>
            <a:r>
              <a:rPr lang="en-US" altLang="zh-CN" sz="3600" b="1">
                <a:solidFill>
                  <a:srgbClr val="A50021"/>
                </a:solidFill>
              </a:rPr>
              <a:t>h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p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p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h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l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y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m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k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i</a:t>
            </a:r>
            <a:r>
              <a:rPr lang="en-US" altLang="zh-CN" sz="3600" b="1">
                <a:solidFill>
                  <a:srgbClr val="A50021"/>
                </a:solidFill>
              </a:rPr>
              <a:t>n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d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a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m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c</a:t>
            </a:r>
            <a:r>
              <a:rPr lang="en-US" altLang="zh-CN" sz="3600" b="1">
                <a:solidFill>
                  <a:srgbClr val="A50021"/>
                </a:solidFill>
              </a:rPr>
              <a:t>u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t</a:t>
            </a:r>
            <a:r>
              <a:rPr lang="en-US" altLang="zh-CN" sz="3600" b="1">
                <a:solidFill>
                  <a:srgbClr val="A50021"/>
                </a:solidFill>
              </a:rPr>
              <a:t>o</a:t>
            </a:r>
            <a:r>
              <a:rPr lang="en-US" altLang="zh-CN" sz="3600" b="1">
                <a:solidFill>
                  <a:srgbClr val="A50021"/>
                </a:solidFill>
              </a:rPr>
              <a:t>m</a:t>
            </a:r>
            <a:r>
              <a:rPr lang="en-US" altLang="zh-CN" sz="3600" b="1">
                <a:solidFill>
                  <a:srgbClr val="A50021"/>
                </a:solidFill>
              </a:rPr>
              <a:t>e</a:t>
            </a:r>
            <a:r>
              <a:rPr lang="en-US" altLang="zh-CN" sz="3600" b="1">
                <a:solidFill>
                  <a:srgbClr val="A50021"/>
                </a:solidFill>
              </a:rPr>
              <a:t>r</a:t>
            </a:r>
            <a:r>
              <a:rPr lang="en-US" altLang="zh-CN" sz="3600" b="1">
                <a:solidFill>
                  <a:srgbClr val="A50021"/>
                </a:solidFill>
              </a:rPr>
              <a:t>s</a:t>
            </a:r>
            <a:r>
              <a:rPr lang="en-US" altLang="zh-CN" sz="3600" b="1">
                <a:solidFill>
                  <a:srgbClr val="A50021"/>
                </a:solidFill>
              </a:rPr>
              <a:t>?</a:t>
            </a:r>
            <a:endParaRPr lang="en-US" altLang="zh-CN" sz="3600" b="1">
              <a:solidFill>
                <a:srgbClr val="A50021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81000" y="3778250"/>
            <a:ext cx="76962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FF"/>
              </a:buClr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chemeClr val="accent2"/>
                </a:solidFill>
              </a:rPr>
              <a:t>T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c</a:t>
            </a:r>
            <a:r>
              <a:rPr lang="en-US" altLang="zh-CN" sz="3200" b="1">
                <a:solidFill>
                  <a:schemeClr val="accent2"/>
                </a:solidFill>
              </a:rPr>
              <a:t>h</a:t>
            </a:r>
            <a:r>
              <a:rPr lang="en-US" altLang="zh-CN" sz="3200" b="1">
                <a:solidFill>
                  <a:schemeClr val="accent2"/>
                </a:solidFill>
              </a:rPr>
              <a:t>n</a:t>
            </a:r>
            <a:r>
              <a:rPr lang="en-US" altLang="zh-CN" sz="3200" b="1">
                <a:solidFill>
                  <a:schemeClr val="accent2"/>
                </a:solidFill>
              </a:rPr>
              <a:t>o</a:t>
            </a:r>
            <a:r>
              <a:rPr lang="en-US" altLang="zh-CN" sz="3200" b="1">
                <a:solidFill>
                  <a:schemeClr val="accent2"/>
                </a:solidFill>
              </a:rPr>
              <a:t>l</a:t>
            </a:r>
            <a:r>
              <a:rPr lang="en-US" altLang="zh-CN" sz="3200" b="1">
                <a:solidFill>
                  <a:schemeClr val="accent2"/>
                </a:solidFill>
              </a:rPr>
              <a:t>o</a:t>
            </a:r>
            <a:r>
              <a:rPr lang="en-US" altLang="zh-CN" sz="3200" b="1">
                <a:solidFill>
                  <a:schemeClr val="accent2"/>
                </a:solidFill>
              </a:rPr>
              <a:t>g</a:t>
            </a:r>
            <a:r>
              <a:rPr lang="en-US" altLang="zh-CN" sz="3200" b="1">
                <a:solidFill>
                  <a:schemeClr val="accent2"/>
                </a:solidFill>
              </a:rPr>
              <a:t>y</a:t>
            </a:r>
            <a:endParaRPr lang="en-US" altLang="zh-CN" sz="3200" b="1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00FF"/>
              </a:buClr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chemeClr val="accent2"/>
                </a:solidFill>
              </a:rPr>
              <a:t>M</a:t>
            </a:r>
            <a:r>
              <a:rPr lang="en-US" altLang="zh-CN" sz="3200" b="1">
                <a:solidFill>
                  <a:schemeClr val="accent2"/>
                </a:solidFill>
              </a:rPr>
              <a:t>a</a:t>
            </a:r>
            <a:r>
              <a:rPr lang="en-US" altLang="zh-CN" sz="3200" b="1">
                <a:solidFill>
                  <a:schemeClr val="accent2"/>
                </a:solidFill>
              </a:rPr>
              <a:t>r</a:t>
            </a:r>
            <a:r>
              <a:rPr lang="en-US" altLang="zh-CN" sz="3200" b="1">
                <a:solidFill>
                  <a:schemeClr val="accent2"/>
                </a:solidFill>
              </a:rPr>
              <a:t>k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t</a:t>
            </a:r>
            <a:r>
              <a:rPr lang="en-US" altLang="zh-CN" sz="3200" b="1">
                <a:solidFill>
                  <a:schemeClr val="accent2"/>
                </a:solidFill>
              </a:rPr>
              <a:t>r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s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a</a:t>
            </a:r>
            <a:r>
              <a:rPr lang="en-US" altLang="zh-CN" sz="3200" b="1">
                <a:solidFill>
                  <a:schemeClr val="accent2"/>
                </a:solidFill>
              </a:rPr>
              <a:t>r</a:t>
            </a:r>
            <a:r>
              <a:rPr lang="en-US" altLang="zh-CN" sz="3200" b="1">
                <a:solidFill>
                  <a:schemeClr val="accent2"/>
                </a:solidFill>
              </a:rPr>
              <a:t>c</a:t>
            </a:r>
            <a:r>
              <a:rPr lang="en-US" altLang="zh-CN" sz="3200" b="1">
                <a:solidFill>
                  <a:schemeClr val="accent2"/>
                </a:solidFill>
              </a:rPr>
              <a:t>h</a:t>
            </a:r>
            <a:r>
              <a:rPr lang="zh-CN" altLang="en-US" sz="3200" b="1">
                <a:solidFill>
                  <a:schemeClr val="accent2"/>
                </a:solidFill>
              </a:rPr>
              <a:t>（</a:t>
            </a:r>
            <a:r>
              <a:rPr lang="zh-CN" altLang="en-US" sz="3200" b="1">
                <a:solidFill>
                  <a:schemeClr val="accent2"/>
                </a:solidFill>
              </a:rPr>
              <a:t>市</a:t>
            </a:r>
            <a:r>
              <a:rPr lang="zh-CN" altLang="en-US" sz="3200" b="1">
                <a:solidFill>
                  <a:schemeClr val="accent2"/>
                </a:solidFill>
              </a:rPr>
              <a:t>场</a:t>
            </a:r>
            <a:r>
              <a:rPr lang="zh-CN" altLang="en-US" sz="3200" b="1">
                <a:solidFill>
                  <a:schemeClr val="accent2"/>
                </a:solidFill>
              </a:rPr>
              <a:t>研</a:t>
            </a:r>
            <a:r>
              <a:rPr lang="zh-CN" altLang="en-US" sz="3200" b="1">
                <a:solidFill>
                  <a:schemeClr val="accent2"/>
                </a:solidFill>
              </a:rPr>
              <a:t>究</a:t>
            </a:r>
            <a:r>
              <a:rPr lang="en-US" altLang="zh-CN" sz="3200" b="1">
                <a:solidFill>
                  <a:schemeClr val="accent2"/>
                </a:solidFill>
              </a:rPr>
              <a:t>/</a:t>
            </a:r>
            <a:r>
              <a:rPr lang="zh-CN" altLang="en-US" sz="3200" b="1">
                <a:solidFill>
                  <a:schemeClr val="accent2"/>
                </a:solidFill>
              </a:rPr>
              <a:t>调</a:t>
            </a:r>
            <a:r>
              <a:rPr lang="zh-CN" altLang="en-US" sz="3200" b="1">
                <a:solidFill>
                  <a:schemeClr val="accent2"/>
                </a:solidFill>
              </a:rPr>
              <a:t>查</a:t>
            </a:r>
            <a:r>
              <a:rPr lang="zh-CN" altLang="en-US" sz="3200" b="1">
                <a:solidFill>
                  <a:schemeClr val="accent2"/>
                </a:solidFill>
              </a:rPr>
              <a:t>）</a:t>
            </a:r>
            <a:endParaRPr lang="zh-CN" altLang="en-US" sz="3200" b="1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00FF"/>
              </a:buClr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chemeClr val="accent2"/>
                </a:solidFill>
              </a:rPr>
              <a:t>A</a:t>
            </a:r>
            <a:r>
              <a:rPr lang="en-US" altLang="zh-CN" sz="3200" b="1">
                <a:solidFill>
                  <a:schemeClr val="accent2"/>
                </a:solidFill>
              </a:rPr>
              <a:t>d</a:t>
            </a:r>
            <a:r>
              <a:rPr lang="en-US" altLang="zh-CN" sz="3200" b="1">
                <a:solidFill>
                  <a:schemeClr val="accent2"/>
                </a:solidFill>
              </a:rPr>
              <a:t>v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r</a:t>
            </a:r>
            <a:r>
              <a:rPr lang="en-US" altLang="zh-CN" sz="3200" b="1">
                <a:solidFill>
                  <a:schemeClr val="accent2"/>
                </a:solidFill>
              </a:rPr>
              <a:t>t</a:t>
            </a:r>
            <a:r>
              <a:rPr lang="en-US" altLang="zh-CN" sz="3200" b="1">
                <a:solidFill>
                  <a:schemeClr val="accent2"/>
                </a:solidFill>
              </a:rPr>
              <a:t>i</a:t>
            </a:r>
            <a:r>
              <a:rPr lang="en-US" altLang="zh-CN" sz="3200" b="1">
                <a:solidFill>
                  <a:schemeClr val="accent2"/>
                </a:solidFill>
              </a:rPr>
              <a:t>s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m</a:t>
            </a:r>
            <a:r>
              <a:rPr lang="en-US" altLang="zh-CN" sz="3200" b="1">
                <a:solidFill>
                  <a:schemeClr val="accent2"/>
                </a:solidFill>
              </a:rPr>
              <a:t>e</a:t>
            </a:r>
            <a:r>
              <a:rPr lang="en-US" altLang="zh-CN" sz="3200" b="1">
                <a:solidFill>
                  <a:schemeClr val="accent2"/>
                </a:solidFill>
              </a:rPr>
              <a:t>n</a:t>
            </a:r>
            <a:r>
              <a:rPr lang="en-US" altLang="zh-CN" sz="3200" b="1">
                <a:solidFill>
                  <a:schemeClr val="accent2"/>
                </a:solidFill>
              </a:rPr>
              <a:t>t</a:t>
            </a:r>
            <a:r>
              <a:rPr lang="en-US" altLang="zh-CN" sz="3200" b="1">
                <a:solidFill>
                  <a:schemeClr val="accent2"/>
                </a:solidFill>
              </a:rPr>
              <a:t>s</a:t>
            </a:r>
            <a:endParaRPr lang="en-US" altLang="zh-CN" sz="3200" b="1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00FF"/>
              </a:buClr>
              <a:buFont typeface="Wingdings" panose="05000000000000000000" pitchFamily="2" charset="2"/>
              <a:buChar char="v"/>
            </a:pPr>
            <a:r>
              <a:rPr lang="en-US" altLang="zh-CN" sz="3200" b="1">
                <a:solidFill>
                  <a:schemeClr val="accent2"/>
                </a:solidFill>
              </a:rPr>
              <a:t>…</a:t>
            </a:r>
            <a:r>
              <a:rPr lang="en-US" altLang="zh-CN" sz="3200" b="1">
                <a:solidFill>
                  <a:schemeClr val="accent2"/>
                </a:solidFill>
              </a:rPr>
              <a:t>…</a:t>
            </a:r>
            <a:endParaRPr lang="en-US" altLang="zh-CN" sz="3200" b="1">
              <a:solidFill>
                <a:schemeClr val="accent2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52400" y="152400"/>
            <a:ext cx="4953000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g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:</a:t>
            </a:r>
            <a:endParaRPr lang="en-US" altLang="zh-CN" sz="4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828800" y="152400"/>
            <a:ext cx="4953000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</a:t>
            </a:r>
            <a:endParaRPr lang="en-US" altLang="zh-CN" sz="4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11619" name="Text Box 4"/>
          <p:cNvSpPr txBox="1">
            <a:spLocks noChangeArrowheads="1"/>
          </p:cNvSpPr>
          <p:nvPr/>
        </p:nvSpPr>
        <p:spPr bwMode="auto">
          <a:xfrm>
            <a:off x="1295400" y="1733550"/>
            <a:ext cx="533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/</a:t>
            </a:r>
            <a:r>
              <a:rPr lang="en-US" altLang="zh-CN" sz="2800" b="1"/>
              <a:t>m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k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i</a:t>
            </a:r>
            <a:r>
              <a:rPr lang="en-US" altLang="zh-CN" sz="2800" b="1"/>
              <a:t>n</a:t>
            </a:r>
            <a:r>
              <a:rPr lang="en-US" altLang="zh-CN" sz="2800" b="1"/>
              <a:t>g</a:t>
            </a:r>
            <a:r>
              <a:rPr lang="en-US" altLang="zh-CN" sz="2800" b="1"/>
              <a:t>d</a:t>
            </a:r>
            <a:r>
              <a:rPr lang="en-US" altLang="zh-CN" sz="2800" b="1"/>
              <a:t>e</a:t>
            </a:r>
            <a:r>
              <a:rPr lang="en-US" altLang="zh-CN" sz="2800" b="1"/>
              <a:t>p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t</a:t>
            </a:r>
            <a:r>
              <a:rPr lang="en-US" altLang="zh-CN" sz="2800" b="1"/>
              <a:t>m</a:t>
            </a:r>
            <a:r>
              <a:rPr lang="en-US" altLang="zh-CN" sz="2800" b="1"/>
              <a:t>e</a:t>
            </a:r>
            <a:r>
              <a:rPr lang="en-US" altLang="zh-CN" sz="2800" b="1"/>
              <a:t>n</a:t>
            </a:r>
            <a:r>
              <a:rPr lang="en-US" altLang="zh-CN" sz="2800" b="1"/>
              <a:t>t</a:t>
            </a:r>
            <a:endParaRPr lang="en-US" altLang="zh-CN" sz="2800" b="1"/>
          </a:p>
        </p:txBody>
      </p:sp>
      <p:sp>
        <p:nvSpPr>
          <p:cNvPr id="111620" name="Text Box 5"/>
          <p:cNvSpPr txBox="1">
            <a:spLocks noChangeArrowheads="1"/>
          </p:cNvSpPr>
          <p:nvPr/>
        </p:nvSpPr>
        <p:spPr bwMode="auto">
          <a:xfrm>
            <a:off x="1295400" y="234315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c</a:t>
            </a:r>
            <a:r>
              <a:rPr lang="en-US" altLang="zh-CN" sz="2800" b="1"/>
              <a:t>o</a:t>
            </a:r>
            <a:r>
              <a:rPr lang="en-US" altLang="zh-CN" sz="2800" b="1"/>
              <a:t>n</a:t>
            </a:r>
            <a:r>
              <a:rPr lang="en-US" altLang="zh-CN" sz="2800" b="1"/>
              <a:t>s</a:t>
            </a:r>
            <a:r>
              <a:rPr lang="en-US" altLang="zh-CN" sz="2800" b="1"/>
              <a:t>u</a:t>
            </a:r>
            <a:r>
              <a:rPr lang="en-US" altLang="zh-CN" sz="2800" b="1"/>
              <a:t>m</a:t>
            </a:r>
            <a:r>
              <a:rPr lang="en-US" altLang="zh-CN" sz="2800" b="1"/>
              <a:t>e</a:t>
            </a:r>
            <a:r>
              <a:rPr lang="en-US" altLang="zh-CN" sz="2800" b="1"/>
              <a:t>r</a:t>
            </a:r>
            <a:r>
              <a:rPr lang="en-US" altLang="zh-CN" sz="2800" b="1"/>
              <a:t>s</a:t>
            </a:r>
            <a:endParaRPr lang="en-US" altLang="zh-CN" sz="2800" b="1"/>
          </a:p>
        </p:txBody>
      </p:sp>
      <p:sp>
        <p:nvSpPr>
          <p:cNvPr id="111621" name="Text Box 6"/>
          <p:cNvSpPr txBox="1">
            <a:spLocks noChangeArrowheads="1"/>
          </p:cNvSpPr>
          <p:nvPr/>
        </p:nvSpPr>
        <p:spPr bwMode="auto">
          <a:xfrm>
            <a:off x="1295400" y="295275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m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k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s</a:t>
            </a:r>
            <a:r>
              <a:rPr lang="en-US" altLang="zh-CN" sz="2800" b="1"/>
              <a:t>h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endParaRPr lang="en-US" altLang="zh-CN" sz="2800" b="1">
              <a:solidFill>
                <a:srgbClr val="800000"/>
              </a:solidFill>
            </a:endParaRPr>
          </a:p>
        </p:txBody>
      </p:sp>
      <p:sp>
        <p:nvSpPr>
          <p:cNvPr id="111622" name="Text Box 7"/>
          <p:cNvSpPr txBox="1">
            <a:spLocks noChangeArrowheads="1"/>
          </p:cNvSpPr>
          <p:nvPr/>
        </p:nvSpPr>
        <p:spPr bwMode="auto">
          <a:xfrm>
            <a:off x="1295400" y="363855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t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g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s</a:t>
            </a:r>
            <a:endParaRPr lang="en-US" altLang="zh-CN" sz="2800" b="1">
              <a:solidFill>
                <a:srgbClr val="800000"/>
              </a:solidFill>
            </a:endParaRPr>
          </a:p>
        </p:txBody>
      </p:sp>
      <p:sp>
        <p:nvSpPr>
          <p:cNvPr id="111623" name="Text Box 8"/>
          <p:cNvSpPr txBox="1">
            <a:spLocks noChangeArrowheads="1"/>
          </p:cNvSpPr>
          <p:nvPr/>
        </p:nvSpPr>
        <p:spPr bwMode="auto">
          <a:xfrm>
            <a:off x="1295400" y="432435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m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k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a</a:t>
            </a:r>
            <a:r>
              <a:rPr lang="en-US" altLang="zh-CN" sz="2800" b="1"/>
              <a:t>d</a:t>
            </a:r>
            <a:r>
              <a:rPr lang="en-US" altLang="zh-CN" sz="2800" b="1"/>
              <a:t>e</a:t>
            </a:r>
            <a:r>
              <a:rPr lang="en-US" altLang="zh-CN" sz="2800" b="1"/>
              <a:t>r</a:t>
            </a:r>
            <a:endParaRPr lang="en-US" altLang="zh-CN" sz="2800" b="1">
              <a:solidFill>
                <a:srgbClr val="800000"/>
              </a:solidFill>
            </a:endParaRPr>
          </a:p>
        </p:txBody>
      </p:sp>
      <p:sp>
        <p:nvSpPr>
          <p:cNvPr id="111624" name="Text Box 9"/>
          <p:cNvSpPr txBox="1">
            <a:spLocks noChangeArrowheads="1"/>
          </p:cNvSpPr>
          <p:nvPr/>
        </p:nvSpPr>
        <p:spPr bwMode="auto">
          <a:xfrm>
            <a:off x="1295400" y="5010150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h</a:t>
            </a:r>
            <a:r>
              <a:rPr lang="en-US" altLang="zh-CN" sz="2800" b="1"/>
              <a:t>i</a:t>
            </a:r>
            <a:r>
              <a:rPr lang="en-US" altLang="zh-CN" sz="2800" b="1"/>
              <a:t>g</a:t>
            </a:r>
            <a:r>
              <a:rPr lang="en-US" altLang="zh-CN" sz="2800" b="1"/>
              <a:t>h</a:t>
            </a:r>
            <a:r>
              <a:rPr lang="en-US" altLang="zh-CN" sz="2800" b="1"/>
              <a:t>q</a:t>
            </a:r>
            <a:r>
              <a:rPr lang="en-US" altLang="zh-CN" sz="2800" b="1"/>
              <a:t>u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i</a:t>
            </a:r>
            <a:r>
              <a:rPr lang="en-US" altLang="zh-CN" sz="2800" b="1"/>
              <a:t>t</a:t>
            </a:r>
            <a:r>
              <a:rPr lang="en-US" altLang="zh-CN" sz="2800" b="1"/>
              <a:t>y</a:t>
            </a:r>
            <a:endParaRPr lang="en-US" altLang="zh-CN" sz="2800" b="1">
              <a:solidFill>
                <a:srgbClr val="800000"/>
              </a:solidFill>
            </a:endParaRPr>
          </a:p>
        </p:txBody>
      </p:sp>
      <p:sp>
        <p:nvSpPr>
          <p:cNvPr id="111625" name="Text Box 10"/>
          <p:cNvSpPr txBox="1">
            <a:spLocks noChangeArrowheads="1"/>
          </p:cNvSpPr>
          <p:nvPr/>
        </p:nvSpPr>
        <p:spPr bwMode="auto">
          <a:xfrm>
            <a:off x="1295400" y="569595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f</a:t>
            </a:r>
            <a:r>
              <a:rPr lang="en-US" altLang="zh-CN" sz="2800" b="1"/>
              <a:t>i</a:t>
            </a:r>
            <a:r>
              <a:rPr lang="en-US" altLang="zh-CN" sz="2800" b="1"/>
              <a:t>g</a:t>
            </a:r>
            <a:r>
              <a:rPr lang="en-US" altLang="zh-CN" sz="2800" b="1"/>
              <a:t>u</a:t>
            </a:r>
            <a:r>
              <a:rPr lang="en-US" altLang="zh-CN" sz="2800" b="1"/>
              <a:t>r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endParaRPr lang="en-US" altLang="zh-CN" sz="2800" b="1">
              <a:solidFill>
                <a:srgbClr val="800000"/>
              </a:solidFill>
            </a:endParaRPr>
          </a:p>
        </p:txBody>
      </p:sp>
      <p:sp>
        <p:nvSpPr>
          <p:cNvPr id="111626" name="Text Box 12"/>
          <p:cNvSpPr txBox="1">
            <a:spLocks noChangeArrowheads="1"/>
          </p:cNvSpPr>
          <p:nvPr/>
        </p:nvSpPr>
        <p:spPr bwMode="auto">
          <a:xfrm>
            <a:off x="1295400" y="1123950"/>
            <a:ext cx="5419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l</a:t>
            </a:r>
            <a:r>
              <a:rPr lang="en-US" altLang="zh-CN" sz="2800" b="1"/>
              <a:t>e</a:t>
            </a:r>
            <a:r>
              <a:rPr lang="en-US" altLang="zh-CN" sz="2800" b="1"/>
              <a:t>s</a:t>
            </a:r>
            <a:r>
              <a:rPr lang="en-US" altLang="zh-CN" sz="2800" b="1"/>
              <a:t>a</a:t>
            </a:r>
            <a:r>
              <a:rPr lang="en-US" altLang="zh-CN" sz="2800" b="1"/>
              <a:t>n</a:t>
            </a:r>
            <a:r>
              <a:rPr lang="en-US" altLang="zh-CN" sz="2800" b="1"/>
              <a:t>d</a:t>
            </a:r>
            <a:r>
              <a:rPr lang="en-US" altLang="zh-CN" sz="2800" b="1"/>
              <a:t>m</a:t>
            </a:r>
            <a:r>
              <a:rPr lang="en-US" altLang="zh-CN" sz="2800" b="1"/>
              <a:t>a</a:t>
            </a:r>
            <a:r>
              <a:rPr lang="en-US" altLang="zh-CN" sz="2800" b="1"/>
              <a:t>r</a:t>
            </a:r>
            <a:r>
              <a:rPr lang="en-US" altLang="zh-CN" sz="2800" b="1"/>
              <a:t>k</a:t>
            </a:r>
            <a:r>
              <a:rPr lang="en-US" altLang="zh-CN" sz="2800" b="1"/>
              <a:t>e</a:t>
            </a:r>
            <a:r>
              <a:rPr lang="en-US" altLang="zh-CN" sz="2800" b="1"/>
              <a:t>t</a:t>
            </a:r>
            <a:r>
              <a:rPr lang="en-US" altLang="zh-CN" sz="2800" b="1"/>
              <a:t>i</a:t>
            </a:r>
            <a:r>
              <a:rPr lang="en-US" altLang="zh-CN" sz="2800" b="1"/>
              <a:t>n</a:t>
            </a:r>
            <a:r>
              <a:rPr lang="en-US" altLang="zh-CN" sz="2800" b="1"/>
              <a:t>g</a:t>
            </a:r>
            <a:endParaRPr lang="en-US" altLang="zh-CN" sz="2800" b="1">
              <a:solidFill>
                <a:srgbClr val="A50021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467600" cy="1555750"/>
          </a:xfrm>
        </p:spPr>
        <p:txBody>
          <a:bodyPr/>
          <a:lstStyle/>
          <a:p>
            <a:pPr algn="l" eaLnBrk="1" hangingPunct="1"/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j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z="4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zh-CN" sz="48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6962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i="1" smtClean="0">
                <a:latin typeface="Times New Roman" panose="02020603050405020304" pitchFamily="18" charset="0"/>
              </a:rPr>
              <a:t>W</a:t>
            </a:r>
            <a:r>
              <a:rPr lang="en-US" altLang="zh-CN" b="1" i="1" smtClean="0">
                <a:latin typeface="Times New Roman" panose="02020603050405020304" pitchFamily="18" charset="0"/>
              </a:rPr>
              <a:t>u</a:t>
            </a:r>
            <a:r>
              <a:rPr lang="en-US" altLang="zh-CN" b="1" i="1" smtClean="0">
                <a:latin typeface="Times New Roman" panose="02020603050405020304" pitchFamily="18" charset="0"/>
              </a:rPr>
              <a:t>P</a:t>
            </a:r>
            <a:r>
              <a:rPr lang="en-US" altLang="zh-CN" b="1" i="1" smtClean="0">
                <a:latin typeface="Times New Roman" panose="02020603050405020304" pitchFamily="18" charset="0"/>
              </a:rPr>
              <a:t>i</a:t>
            </a:r>
            <a:r>
              <a:rPr lang="en-US" altLang="zh-CN" b="1" i="1" smtClean="0">
                <a:latin typeface="Times New Roman" panose="02020603050405020304" pitchFamily="18" charset="0"/>
              </a:rPr>
              <a:t>n</a:t>
            </a:r>
            <a:r>
              <a:rPr lang="en-US" altLang="zh-CN" b="1" i="1" smtClean="0">
                <a:latin typeface="Times New Roman" panose="02020603050405020304" pitchFamily="18" charset="0"/>
              </a:rPr>
              <a:t>g</a:t>
            </a:r>
            <a:r>
              <a:rPr lang="en-US" altLang="zh-CN" b="1" i="1" smtClean="0">
                <a:latin typeface="Times New Roman" panose="02020603050405020304" pitchFamily="18" charset="0"/>
              </a:rPr>
              <a:t>: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?</a:t>
            </a:r>
            <a:endParaRPr lang="en-US" altLang="zh-CN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i="1" smtClean="0">
                <a:latin typeface="Times New Roman" panose="02020603050405020304" pitchFamily="18" charset="0"/>
              </a:rPr>
              <a:t>W</a:t>
            </a:r>
            <a:r>
              <a:rPr lang="en-US" altLang="zh-CN" b="1" i="1" smtClean="0">
                <a:latin typeface="Times New Roman" panose="02020603050405020304" pitchFamily="18" charset="0"/>
              </a:rPr>
              <a:t>u</a:t>
            </a:r>
            <a:r>
              <a:rPr lang="en-US" altLang="zh-CN" b="1" i="1" smtClean="0">
                <a:latin typeface="Times New Roman" panose="02020603050405020304" pitchFamily="18" charset="0"/>
              </a:rPr>
              <a:t>H</a:t>
            </a:r>
            <a:r>
              <a:rPr lang="en-US" altLang="zh-CN" b="1" i="1" smtClean="0">
                <a:latin typeface="Times New Roman" panose="02020603050405020304" pitchFamily="18" charset="0"/>
              </a:rPr>
              <a:t>o</a:t>
            </a:r>
            <a:r>
              <a:rPr lang="en-US" altLang="zh-CN" b="1" i="1" smtClean="0">
                <a:latin typeface="Times New Roman" panose="02020603050405020304" pitchFamily="18" charset="0"/>
              </a:rPr>
              <a:t>n</a:t>
            </a:r>
            <a:r>
              <a:rPr lang="en-US" altLang="zh-CN" b="1" i="1" smtClean="0">
                <a:latin typeface="Times New Roman" panose="02020603050405020304" pitchFamily="18" charset="0"/>
              </a:rPr>
              <a:t>g</a:t>
            </a:r>
            <a:r>
              <a:rPr lang="en-US" altLang="zh-CN" b="1" i="1" smtClean="0">
                <a:latin typeface="Times New Roman" panose="02020603050405020304" pitchFamily="18" charset="0"/>
              </a:rPr>
              <a:t>: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r>
              <a:rPr lang="en-US" altLang="zh-CN" smtClean="0"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f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,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endParaRPr lang="en-US" altLang="zh-CN" smtClean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l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d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g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,</a:t>
            </a:r>
            <a:r>
              <a:rPr lang="en-US" altLang="zh-CN" smtClean="0">
                <a:latin typeface="Times New Roman" panose="02020603050405020304" pitchFamily="18" charset="0"/>
              </a:rPr>
              <a:t>b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h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y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m</a:t>
            </a:r>
            <a:r>
              <a:rPr lang="en-US" altLang="zh-CN" smtClean="0">
                <a:latin typeface="Times New Roman" panose="02020603050405020304" pitchFamily="18" charset="0"/>
              </a:rPr>
              <a:t>e</a:t>
            </a:r>
            <a:r>
              <a:rPr lang="en-US" altLang="zh-CN" smtClean="0">
                <a:latin typeface="Times New Roman" panose="02020603050405020304" pitchFamily="18" charset="0"/>
              </a:rPr>
              <a:t>a</a:t>
            </a:r>
            <a:r>
              <a:rPr lang="en-US" altLang="zh-CN" smtClean="0">
                <a:latin typeface="Times New Roman" panose="02020603050405020304" pitchFamily="18" charset="0"/>
              </a:rPr>
              <a:t>n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o</a:t>
            </a:r>
            <a:r>
              <a:rPr lang="en-US" altLang="zh-CN" smtClean="0">
                <a:latin typeface="Times New Roman" panose="02020603050405020304" pitchFamily="18" charset="0"/>
              </a:rPr>
              <a:t>t</a:t>
            </a:r>
            <a:r>
              <a:rPr lang="en-US" altLang="zh-CN" smtClean="0">
                <a:latin typeface="Times New Roman" panose="02020603050405020304" pitchFamily="18" charset="0"/>
              </a:rPr>
              <a:t>r</a:t>
            </a:r>
            <a:r>
              <a:rPr lang="en-US" altLang="zh-CN" smtClean="0">
                <a:latin typeface="Times New Roman" panose="02020603050405020304" pitchFamily="18" charset="0"/>
              </a:rPr>
              <a:t>i</a:t>
            </a:r>
            <a:r>
              <a:rPr lang="en-US" altLang="zh-CN" smtClean="0">
                <a:latin typeface="Times New Roman" panose="02020603050405020304" pitchFamily="18" charset="0"/>
              </a:rPr>
              <a:t>c</a:t>
            </a:r>
            <a:r>
              <a:rPr lang="en-US" altLang="zh-CN" smtClean="0">
                <a:latin typeface="Times New Roman" panose="02020603050405020304" pitchFamily="18" charset="0"/>
              </a:rPr>
              <a:t>k</a:t>
            </a:r>
            <a:r>
              <a:rPr lang="en-US" altLang="zh-CN" smtClean="0">
                <a:latin typeface="Times New Roman" panose="02020603050405020304" pitchFamily="18" charset="0"/>
              </a:rPr>
              <a:t>u</a:t>
            </a:r>
            <a:r>
              <a:rPr lang="en-US" altLang="zh-CN" smtClean="0">
                <a:latin typeface="Times New Roman" panose="02020603050405020304" pitchFamily="18" charset="0"/>
              </a:rPr>
              <a:t>s</a:t>
            </a:r>
            <a:r>
              <a:rPr lang="en-US" altLang="zh-CN" smtClean="0">
                <a:latin typeface="Times New Roman" panose="02020603050405020304" pitchFamily="18" charset="0"/>
              </a:rPr>
              <a:t>.</a:t>
            </a:r>
            <a:endParaRPr lang="en-US" altLang="zh-CN" smtClean="0">
              <a:latin typeface="Times New Roman" panose="02020603050405020304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4724400"/>
            <a:ext cx="73914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c</a:t>
            </a:r>
            <a:r>
              <a:rPr lang="en-US" altLang="zh-CN" sz="3200"/>
              <a:t>o</a:t>
            </a:r>
            <a:r>
              <a:rPr lang="en-US" altLang="zh-CN" sz="3200"/>
              <a:t>m</a:t>
            </a:r>
            <a:r>
              <a:rPr lang="en-US" altLang="zh-CN" sz="3200"/>
              <a:t>m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c</a:t>
            </a:r>
            <a:r>
              <a:rPr lang="en-US" altLang="zh-CN" sz="3200"/>
              <a:t>e</a:t>
            </a:r>
            <a:r>
              <a:rPr lang="en-US" altLang="zh-CN" sz="3200"/>
              <a:t>N</a:t>
            </a:r>
            <a:r>
              <a:rPr lang="en-US" altLang="zh-CN" sz="3200"/>
              <a:t>.</a:t>
            </a:r>
            <a:r>
              <a:rPr lang="en-US" altLang="zh-CN" sz="3200" b="1"/>
              <a:t>c</a:t>
            </a:r>
            <a:r>
              <a:rPr lang="en-US" altLang="zh-CN" sz="3200" b="1"/>
              <a:t>o</a:t>
            </a:r>
            <a:r>
              <a:rPr lang="en-US" altLang="zh-CN" sz="3200" b="1"/>
              <a:t>m</a:t>
            </a:r>
            <a:r>
              <a:rPr lang="en-US" altLang="zh-CN" sz="3200" b="1"/>
              <a:t>m</a:t>
            </a:r>
            <a:r>
              <a:rPr lang="en-US" altLang="zh-CN" sz="3200" b="1"/>
              <a:t>e</a:t>
            </a:r>
            <a:r>
              <a:rPr lang="en-US" altLang="zh-CN" sz="3200" b="1"/>
              <a:t>r</a:t>
            </a:r>
            <a:r>
              <a:rPr lang="en-US" altLang="zh-CN" sz="3200" b="1"/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r>
              <a:rPr lang="en-US" altLang="zh-CN" sz="3200"/>
              <a:t>p</a:t>
            </a:r>
            <a:r>
              <a:rPr lang="en-US" altLang="zh-CN" sz="3200"/>
              <a:t>e</a:t>
            </a:r>
            <a:r>
              <a:rPr lang="en-US" altLang="zh-CN" sz="3200"/>
              <a:t>r</a:t>
            </a:r>
            <a:r>
              <a:rPr lang="en-US" altLang="zh-CN" sz="3200"/>
              <a:t>s</a:t>
            </a:r>
            <a:r>
              <a:rPr lang="en-US" altLang="zh-CN" sz="3200"/>
              <a:t>u</a:t>
            </a:r>
            <a:r>
              <a:rPr lang="en-US" altLang="zh-CN" sz="3200"/>
              <a:t>a</a:t>
            </a:r>
            <a:r>
              <a:rPr lang="en-US" altLang="zh-CN" sz="3200"/>
              <a:t>d</a:t>
            </a:r>
            <a:r>
              <a:rPr lang="en-US" altLang="zh-CN" sz="3200"/>
              <a:t>e</a:t>
            </a:r>
            <a:r>
              <a:rPr lang="en-US" altLang="zh-CN" sz="3200"/>
              <a:t>V</a:t>
            </a:r>
            <a:r>
              <a:rPr lang="en-US" altLang="zh-CN" sz="3200"/>
              <a:t>.</a:t>
            </a:r>
            <a:r>
              <a:rPr lang="en-US" altLang="zh-CN" sz="3200" b="1"/>
              <a:t>p</a:t>
            </a:r>
            <a:r>
              <a:rPr lang="en-US" altLang="zh-CN" sz="3200" b="1"/>
              <a:t>e</a:t>
            </a:r>
            <a:r>
              <a:rPr lang="en-US" altLang="zh-CN" sz="3200" b="1"/>
              <a:t>r</a:t>
            </a:r>
            <a:r>
              <a:rPr lang="en-US" altLang="zh-CN" sz="3200" b="1"/>
              <a:t>s</a:t>
            </a:r>
            <a:r>
              <a:rPr lang="en-US" altLang="zh-CN" sz="3200" b="1"/>
              <a:t>u</a:t>
            </a:r>
            <a:r>
              <a:rPr lang="en-US" altLang="zh-CN" sz="3200" b="1"/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endParaRPr lang="en-US" altLang="zh-CN" sz="3200" b="1">
              <a:solidFill>
                <a:srgbClr val="0000FF"/>
              </a:solidFill>
            </a:endParaRPr>
          </a:p>
          <a:p>
            <a:pPr eaLnBrk="1" hangingPunct="1"/>
            <a:r>
              <a:rPr lang="en-US" altLang="zh-CN" sz="3200"/>
              <a:t>e</a:t>
            </a:r>
            <a:r>
              <a:rPr lang="en-US" altLang="zh-CN" sz="3200"/>
              <a:t>x</a:t>
            </a:r>
            <a:r>
              <a:rPr lang="en-US" altLang="zh-CN" sz="3200"/>
              <a:t>c</a:t>
            </a:r>
            <a:r>
              <a:rPr lang="en-US" altLang="zh-CN" sz="3200"/>
              <a:t>i</a:t>
            </a:r>
            <a:r>
              <a:rPr lang="en-US" altLang="zh-CN" sz="3200"/>
              <a:t>t</a:t>
            </a:r>
            <a:r>
              <a:rPr lang="en-US" altLang="zh-CN" sz="3200"/>
              <a:t>e</a:t>
            </a:r>
            <a:r>
              <a:rPr lang="en-US" altLang="zh-CN" sz="3200"/>
              <a:t>V</a:t>
            </a:r>
            <a:r>
              <a:rPr lang="en-US" altLang="zh-CN" sz="3200"/>
              <a:t>.</a:t>
            </a:r>
            <a:r>
              <a:rPr lang="en-US" altLang="zh-CN" sz="3200" b="1"/>
              <a:t>e</a:t>
            </a:r>
            <a:r>
              <a:rPr lang="en-US" altLang="zh-CN" sz="3200" b="1"/>
              <a:t>x</a:t>
            </a:r>
            <a:r>
              <a:rPr lang="en-US" altLang="zh-CN" sz="3200" b="1"/>
              <a:t>c</a:t>
            </a:r>
            <a:r>
              <a:rPr lang="en-US" altLang="zh-CN" sz="3200" b="1"/>
              <a:t>i</a:t>
            </a:r>
            <a:r>
              <a:rPr lang="en-US" altLang="zh-CN" sz="3200" b="1"/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g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3124200" y="502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31242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9463" name="Line 10"/>
          <p:cNvSpPr>
            <a:spLocks noChangeShapeType="1"/>
          </p:cNvSpPr>
          <p:nvPr/>
        </p:nvSpPr>
        <p:spPr bwMode="auto">
          <a:xfrm>
            <a:off x="3124200" y="594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6715125" y="2786063"/>
            <a:ext cx="2571750" cy="1600200"/>
          </a:xfrm>
          <a:prstGeom prst="cloudCallout">
            <a:avLst>
              <a:gd name="adj1" fmla="val -36949"/>
              <a:gd name="adj2" fmla="val 73551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800" b="1">
                <a:solidFill>
                  <a:schemeClr val="bg1"/>
                </a:solidFill>
              </a:rPr>
              <a:t>U</a:t>
            </a:r>
            <a:r>
              <a:rPr lang="en-US" altLang="zh-CN" sz="2800" b="1">
                <a:solidFill>
                  <a:schemeClr val="bg1"/>
                </a:solidFill>
              </a:rPr>
              <a:t>s</a:t>
            </a:r>
            <a:r>
              <a:rPr lang="en-US" altLang="zh-CN" sz="2800" b="1">
                <a:solidFill>
                  <a:schemeClr val="bg1"/>
                </a:solidFill>
              </a:rPr>
              <a:t>i</a:t>
            </a:r>
            <a:r>
              <a:rPr lang="en-US" altLang="zh-CN" sz="2800" b="1">
                <a:solidFill>
                  <a:schemeClr val="bg1"/>
                </a:solidFill>
              </a:rPr>
              <a:t>n</a:t>
            </a:r>
            <a:r>
              <a:rPr lang="en-US" altLang="zh-CN" sz="2800" b="1">
                <a:solidFill>
                  <a:schemeClr val="bg1"/>
                </a:solidFill>
              </a:rPr>
              <a:t>g</a:t>
            </a:r>
            <a:r>
              <a:rPr lang="en-US" altLang="zh-CN" sz="2800" b="1">
                <a:solidFill>
                  <a:schemeClr val="bg1"/>
                </a:solidFill>
              </a:rPr>
              <a:t>s</a:t>
            </a:r>
            <a:r>
              <a:rPr lang="en-US" altLang="zh-CN" sz="2800" b="1">
                <a:solidFill>
                  <a:schemeClr val="bg1"/>
                </a:solidFill>
              </a:rPr>
              <a:t>u</a:t>
            </a:r>
            <a:r>
              <a:rPr lang="en-US" altLang="zh-CN" sz="2800" b="1">
                <a:solidFill>
                  <a:schemeClr val="bg1"/>
                </a:solidFill>
              </a:rPr>
              <a:t>f</a:t>
            </a:r>
            <a:r>
              <a:rPr lang="en-US" altLang="zh-CN" sz="2800" b="1">
                <a:solidFill>
                  <a:schemeClr val="bg1"/>
                </a:solidFill>
              </a:rPr>
              <a:t>f</a:t>
            </a:r>
            <a:r>
              <a:rPr lang="en-US" altLang="zh-CN" sz="2800" b="1">
                <a:solidFill>
                  <a:schemeClr val="bg1"/>
                </a:solidFill>
              </a:rPr>
              <a:t>i</a:t>
            </a:r>
            <a:r>
              <a:rPr lang="en-US" altLang="zh-CN" sz="2800" b="1">
                <a:solidFill>
                  <a:schemeClr val="bg1"/>
                </a:solidFill>
              </a:rPr>
              <a:t>x</a:t>
            </a:r>
            <a:r>
              <a:rPr lang="en-US" altLang="zh-CN" sz="2800" b="1">
                <a:solidFill>
                  <a:schemeClr val="bg1"/>
                </a:solidFill>
              </a:rPr>
              <a:t>e</a:t>
            </a:r>
            <a:r>
              <a:rPr lang="en-US" altLang="zh-CN" sz="2800" b="1">
                <a:solidFill>
                  <a:schemeClr val="bg1"/>
                </a:solidFill>
              </a:rPr>
              <a:t>s</a:t>
            </a:r>
            <a:endParaRPr lang="en-US" altLang="zh-CN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10" descr="sale-715592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76800"/>
            <a:ext cx="2286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4953000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</a:t>
            </a:r>
            <a:endParaRPr lang="en-US" altLang="zh-CN" sz="4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13668" name="Text Box 3"/>
          <p:cNvSpPr txBox="1">
            <a:spLocks noChangeArrowheads="1"/>
          </p:cNvSpPr>
          <p:nvPr/>
        </p:nvSpPr>
        <p:spPr bwMode="auto">
          <a:xfrm>
            <a:off x="76200" y="1524000"/>
            <a:ext cx="7067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s</a:t>
            </a:r>
            <a:r>
              <a:rPr lang="en-US" altLang="zh-CN" sz="3600"/>
              <a:t>a</a:t>
            </a:r>
            <a:r>
              <a:rPr lang="en-US" altLang="zh-CN" sz="3600"/>
              <a:t>l</a:t>
            </a:r>
            <a:r>
              <a:rPr lang="en-US" altLang="zh-CN" sz="3600"/>
              <a:t>e</a:t>
            </a:r>
            <a:r>
              <a:rPr lang="en-US" altLang="zh-CN" sz="3600"/>
              <a:t>s</a:t>
            </a:r>
            <a:r>
              <a:rPr lang="en-US" altLang="zh-CN" sz="3600"/>
              <a:t>/</a:t>
            </a:r>
            <a:r>
              <a:rPr lang="en-US" altLang="zh-CN" sz="3600"/>
              <a:t>m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k</a:t>
            </a:r>
            <a:r>
              <a:rPr lang="en-US" altLang="zh-CN" sz="3600"/>
              <a:t>e</a:t>
            </a:r>
            <a:r>
              <a:rPr lang="en-US" altLang="zh-CN" sz="3600"/>
              <a:t>t</a:t>
            </a:r>
            <a:r>
              <a:rPr lang="en-US" altLang="zh-CN" sz="3600"/>
              <a:t>i</a:t>
            </a:r>
            <a:r>
              <a:rPr lang="en-US" altLang="zh-CN" sz="3600"/>
              <a:t>n</a:t>
            </a:r>
            <a:r>
              <a:rPr lang="en-US" altLang="zh-CN" sz="3600"/>
              <a:t>g</a:t>
            </a:r>
            <a:r>
              <a:rPr lang="en-US" altLang="zh-CN" sz="3600"/>
              <a:t>d</a:t>
            </a:r>
            <a:r>
              <a:rPr lang="en-US" altLang="zh-CN" sz="3600"/>
              <a:t>e</a:t>
            </a:r>
            <a:r>
              <a:rPr lang="en-US" altLang="zh-CN" sz="3600"/>
              <a:t>p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t</a:t>
            </a:r>
            <a:r>
              <a:rPr lang="en-US" altLang="zh-CN" sz="3600"/>
              <a:t>m</a:t>
            </a:r>
            <a:r>
              <a:rPr lang="en-US" altLang="zh-CN" sz="3600"/>
              <a:t>e</a:t>
            </a:r>
            <a:r>
              <a:rPr lang="en-US" altLang="zh-CN" sz="3600"/>
              <a:t>n</a:t>
            </a:r>
            <a:r>
              <a:rPr lang="en-US" altLang="zh-CN" sz="3600"/>
              <a:t>t</a:t>
            </a:r>
            <a:endParaRPr lang="en-US" altLang="zh-CN" sz="3600"/>
          </a:p>
        </p:txBody>
      </p:sp>
      <p:sp>
        <p:nvSpPr>
          <p:cNvPr id="113669" name="Text Box 4"/>
          <p:cNvSpPr txBox="1">
            <a:spLocks noChangeArrowheads="1"/>
          </p:cNvSpPr>
          <p:nvPr/>
        </p:nvSpPr>
        <p:spPr bwMode="auto">
          <a:xfrm>
            <a:off x="76200" y="2209800"/>
            <a:ext cx="306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c</a:t>
            </a:r>
            <a:r>
              <a:rPr lang="en-US" altLang="zh-CN" sz="3600"/>
              <a:t>o</a:t>
            </a:r>
            <a:r>
              <a:rPr lang="en-US" altLang="zh-CN" sz="3600"/>
              <a:t>n</a:t>
            </a:r>
            <a:r>
              <a:rPr lang="en-US" altLang="zh-CN" sz="3600"/>
              <a:t>s</a:t>
            </a:r>
            <a:r>
              <a:rPr lang="en-US" altLang="zh-CN" sz="3600"/>
              <a:t>u</a:t>
            </a:r>
            <a:r>
              <a:rPr lang="en-US" altLang="zh-CN" sz="3600"/>
              <a:t>m</a:t>
            </a:r>
            <a:r>
              <a:rPr lang="en-US" altLang="zh-CN" sz="3600"/>
              <a:t>e</a:t>
            </a:r>
            <a:r>
              <a:rPr lang="en-US" altLang="zh-CN" sz="3600"/>
              <a:t>r</a:t>
            </a:r>
            <a:r>
              <a:rPr lang="en-US" altLang="zh-CN" sz="3600"/>
              <a:t>s</a:t>
            </a:r>
            <a:endParaRPr lang="en-US" altLang="zh-CN" sz="3600"/>
          </a:p>
        </p:txBody>
      </p:sp>
      <p:sp>
        <p:nvSpPr>
          <p:cNvPr id="113670" name="Text Box 5"/>
          <p:cNvSpPr txBox="1">
            <a:spLocks noChangeArrowheads="1"/>
          </p:cNvSpPr>
          <p:nvPr/>
        </p:nvSpPr>
        <p:spPr bwMode="auto">
          <a:xfrm>
            <a:off x="76200" y="2863850"/>
            <a:ext cx="4567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m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k</a:t>
            </a:r>
            <a:r>
              <a:rPr lang="en-US" altLang="zh-CN" sz="3600"/>
              <a:t>e</a:t>
            </a:r>
            <a:r>
              <a:rPr lang="en-US" altLang="zh-CN" sz="3600"/>
              <a:t>t</a:t>
            </a:r>
            <a:r>
              <a:rPr lang="en-US" altLang="zh-CN" sz="3600"/>
              <a:t>s</a:t>
            </a:r>
            <a:r>
              <a:rPr lang="en-US" altLang="zh-CN" sz="3600"/>
              <a:t>h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e</a:t>
            </a:r>
            <a:endParaRPr lang="en-US" altLang="zh-CN" sz="3600">
              <a:solidFill>
                <a:srgbClr val="800000"/>
              </a:solidFill>
            </a:endParaRPr>
          </a:p>
        </p:txBody>
      </p:sp>
      <p:sp>
        <p:nvSpPr>
          <p:cNvPr id="113671" name="Text Box 6"/>
          <p:cNvSpPr txBox="1">
            <a:spLocks noChangeArrowheads="1"/>
          </p:cNvSpPr>
          <p:nvPr/>
        </p:nvSpPr>
        <p:spPr bwMode="auto">
          <a:xfrm>
            <a:off x="76200" y="35052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s</a:t>
            </a:r>
            <a:r>
              <a:rPr lang="en-US" altLang="zh-CN" sz="3600"/>
              <a:t>a</a:t>
            </a:r>
            <a:r>
              <a:rPr lang="en-US" altLang="zh-CN" sz="3600"/>
              <a:t>l</a:t>
            </a:r>
            <a:r>
              <a:rPr lang="en-US" altLang="zh-CN" sz="3600"/>
              <a:t>e</a:t>
            </a:r>
            <a:r>
              <a:rPr lang="en-US" altLang="zh-CN" sz="3600"/>
              <a:t>s</a:t>
            </a:r>
            <a:r>
              <a:rPr lang="en-US" altLang="zh-CN" sz="3600"/>
              <a:t>t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g</a:t>
            </a:r>
            <a:r>
              <a:rPr lang="en-US" altLang="zh-CN" sz="3600"/>
              <a:t>e</a:t>
            </a:r>
            <a:r>
              <a:rPr lang="en-US" altLang="zh-CN" sz="3600"/>
              <a:t>t</a:t>
            </a:r>
            <a:r>
              <a:rPr lang="en-US" altLang="zh-CN" sz="3600"/>
              <a:t>s</a:t>
            </a:r>
            <a:endParaRPr lang="en-US" altLang="zh-CN" sz="3600">
              <a:solidFill>
                <a:srgbClr val="800000"/>
              </a:solidFill>
            </a:endParaRPr>
          </a:p>
        </p:txBody>
      </p:sp>
      <p:sp>
        <p:nvSpPr>
          <p:cNvPr id="113672" name="Text Box 7"/>
          <p:cNvSpPr txBox="1">
            <a:spLocks noChangeArrowheads="1"/>
          </p:cNvSpPr>
          <p:nvPr/>
        </p:nvSpPr>
        <p:spPr bwMode="auto">
          <a:xfrm>
            <a:off x="76200" y="4191000"/>
            <a:ext cx="4352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m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k</a:t>
            </a:r>
            <a:r>
              <a:rPr lang="en-US" altLang="zh-CN" sz="3600"/>
              <a:t>e</a:t>
            </a:r>
            <a:r>
              <a:rPr lang="en-US" altLang="zh-CN" sz="3600"/>
              <a:t>t</a:t>
            </a:r>
            <a:r>
              <a:rPr lang="en-US" altLang="zh-CN" sz="3600"/>
              <a:t>l</a:t>
            </a:r>
            <a:r>
              <a:rPr lang="en-US" altLang="zh-CN" sz="3600"/>
              <a:t>e</a:t>
            </a:r>
            <a:r>
              <a:rPr lang="en-US" altLang="zh-CN" sz="3600"/>
              <a:t>a</a:t>
            </a:r>
            <a:r>
              <a:rPr lang="en-US" altLang="zh-CN" sz="3600"/>
              <a:t>d</a:t>
            </a:r>
            <a:r>
              <a:rPr lang="en-US" altLang="zh-CN" sz="3600"/>
              <a:t>e</a:t>
            </a:r>
            <a:r>
              <a:rPr lang="en-US" altLang="zh-CN" sz="3600"/>
              <a:t>r</a:t>
            </a:r>
            <a:endParaRPr lang="en-US" altLang="zh-CN" sz="3600">
              <a:solidFill>
                <a:srgbClr val="800000"/>
              </a:solidFill>
            </a:endParaRPr>
          </a:p>
        </p:txBody>
      </p:sp>
      <p:sp>
        <p:nvSpPr>
          <p:cNvPr id="113673" name="Text Box 8"/>
          <p:cNvSpPr txBox="1">
            <a:spLocks noChangeArrowheads="1"/>
          </p:cNvSpPr>
          <p:nvPr/>
        </p:nvSpPr>
        <p:spPr bwMode="auto">
          <a:xfrm>
            <a:off x="76200" y="49530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h</a:t>
            </a:r>
            <a:r>
              <a:rPr lang="en-US" altLang="zh-CN" sz="3600"/>
              <a:t>i</a:t>
            </a:r>
            <a:r>
              <a:rPr lang="en-US" altLang="zh-CN" sz="3600"/>
              <a:t>g</a:t>
            </a:r>
            <a:r>
              <a:rPr lang="en-US" altLang="zh-CN" sz="3600"/>
              <a:t>h</a:t>
            </a:r>
            <a:r>
              <a:rPr lang="en-US" altLang="zh-CN" sz="3600"/>
              <a:t>q</a:t>
            </a:r>
            <a:r>
              <a:rPr lang="en-US" altLang="zh-CN" sz="3600"/>
              <a:t>u</a:t>
            </a:r>
            <a:r>
              <a:rPr lang="en-US" altLang="zh-CN" sz="3600"/>
              <a:t>a</a:t>
            </a:r>
            <a:r>
              <a:rPr lang="en-US" altLang="zh-CN" sz="3600"/>
              <a:t>l</a:t>
            </a:r>
            <a:r>
              <a:rPr lang="en-US" altLang="zh-CN" sz="3600"/>
              <a:t>i</a:t>
            </a:r>
            <a:r>
              <a:rPr lang="en-US" altLang="zh-CN" sz="3600"/>
              <a:t>t</a:t>
            </a:r>
            <a:r>
              <a:rPr lang="en-US" altLang="zh-CN" sz="3600"/>
              <a:t>y</a:t>
            </a:r>
            <a:endParaRPr lang="en-US" altLang="zh-CN" sz="3600">
              <a:solidFill>
                <a:srgbClr val="800000"/>
              </a:solidFill>
            </a:endParaRPr>
          </a:p>
        </p:txBody>
      </p:sp>
      <p:sp>
        <p:nvSpPr>
          <p:cNvPr id="113674" name="Text Box 9"/>
          <p:cNvSpPr txBox="1">
            <a:spLocks noChangeArrowheads="1"/>
          </p:cNvSpPr>
          <p:nvPr/>
        </p:nvSpPr>
        <p:spPr bwMode="auto">
          <a:xfrm>
            <a:off x="76200" y="5715000"/>
            <a:ext cx="3781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s</a:t>
            </a:r>
            <a:r>
              <a:rPr lang="en-US" altLang="zh-CN" sz="3600"/>
              <a:t>a</a:t>
            </a:r>
            <a:r>
              <a:rPr lang="en-US" altLang="zh-CN" sz="3600"/>
              <a:t>l</a:t>
            </a:r>
            <a:r>
              <a:rPr lang="en-US" altLang="zh-CN" sz="3600"/>
              <a:t>e</a:t>
            </a:r>
            <a:r>
              <a:rPr lang="en-US" altLang="zh-CN" sz="3600"/>
              <a:t>s</a:t>
            </a:r>
            <a:r>
              <a:rPr lang="en-US" altLang="zh-CN" sz="3600"/>
              <a:t>f</a:t>
            </a:r>
            <a:r>
              <a:rPr lang="en-US" altLang="zh-CN" sz="3600"/>
              <a:t>i</a:t>
            </a:r>
            <a:r>
              <a:rPr lang="en-US" altLang="zh-CN" sz="3600"/>
              <a:t>g</a:t>
            </a:r>
            <a:r>
              <a:rPr lang="en-US" altLang="zh-CN" sz="3600"/>
              <a:t>u</a:t>
            </a:r>
            <a:r>
              <a:rPr lang="en-US" altLang="zh-CN" sz="3600"/>
              <a:t>r</a:t>
            </a:r>
            <a:r>
              <a:rPr lang="en-US" altLang="zh-CN" sz="3600"/>
              <a:t>e</a:t>
            </a:r>
            <a:r>
              <a:rPr lang="en-US" altLang="zh-CN" sz="3600"/>
              <a:t>s</a:t>
            </a:r>
            <a:endParaRPr lang="en-US" altLang="zh-CN" sz="3600">
              <a:solidFill>
                <a:srgbClr val="800000"/>
              </a:solidFill>
            </a:endParaRP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76200" y="838200"/>
            <a:ext cx="513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altLang="zh-CN" sz="3600"/>
              <a:t>s</a:t>
            </a:r>
            <a:r>
              <a:rPr lang="en-US" altLang="zh-CN" sz="3600"/>
              <a:t>a</a:t>
            </a:r>
            <a:r>
              <a:rPr lang="en-US" altLang="zh-CN" sz="3600"/>
              <a:t>l</a:t>
            </a:r>
            <a:r>
              <a:rPr lang="en-US" altLang="zh-CN" sz="3600"/>
              <a:t>e</a:t>
            </a:r>
            <a:r>
              <a:rPr lang="en-US" altLang="zh-CN" sz="3600"/>
              <a:t>s</a:t>
            </a:r>
            <a:r>
              <a:rPr lang="en-US" altLang="zh-CN" sz="3600"/>
              <a:t>a</a:t>
            </a:r>
            <a:r>
              <a:rPr lang="en-US" altLang="zh-CN" sz="3600"/>
              <a:t>n</a:t>
            </a:r>
            <a:r>
              <a:rPr lang="en-US" altLang="zh-CN" sz="3600"/>
              <a:t>d</a:t>
            </a:r>
            <a:r>
              <a:rPr lang="en-US" altLang="zh-CN" sz="3600"/>
              <a:t>m</a:t>
            </a:r>
            <a:r>
              <a:rPr lang="en-US" altLang="zh-CN" sz="3600"/>
              <a:t>a</a:t>
            </a:r>
            <a:r>
              <a:rPr lang="en-US" altLang="zh-CN" sz="3600"/>
              <a:t>r</a:t>
            </a:r>
            <a:r>
              <a:rPr lang="en-US" altLang="zh-CN" sz="3600"/>
              <a:t>k</a:t>
            </a:r>
            <a:r>
              <a:rPr lang="en-US" altLang="zh-CN" sz="3600"/>
              <a:t>e</a:t>
            </a:r>
            <a:r>
              <a:rPr lang="en-US" altLang="zh-CN" sz="3600"/>
              <a:t>t</a:t>
            </a:r>
            <a:r>
              <a:rPr lang="en-US" altLang="zh-CN" sz="3600"/>
              <a:t>i</a:t>
            </a:r>
            <a:r>
              <a:rPr lang="en-US" altLang="zh-CN" sz="3600"/>
              <a:t>n</a:t>
            </a:r>
            <a:r>
              <a:rPr lang="en-US" altLang="zh-CN" sz="3600"/>
              <a:t>g</a:t>
            </a:r>
            <a:endParaRPr lang="en-US" altLang="zh-CN" sz="3600">
              <a:solidFill>
                <a:srgbClr val="A50021"/>
              </a:solidFill>
              <a:latin typeface="宋体" panose="02010600030101010101" pitchFamily="2" charset="-122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791200" y="5029200"/>
            <a:ext cx="1255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800000"/>
                </a:solidFill>
              </a:rPr>
              <a:t>消</a:t>
            </a:r>
            <a:r>
              <a:rPr lang="zh-CN" altLang="en-US" sz="2800" b="1">
                <a:solidFill>
                  <a:srgbClr val="800000"/>
                </a:solidFill>
              </a:rPr>
              <a:t>费</a:t>
            </a:r>
            <a:r>
              <a:rPr lang="zh-CN" altLang="en-US" sz="2800" b="1">
                <a:solidFill>
                  <a:srgbClr val="800000"/>
                </a:solidFill>
              </a:rPr>
              <a:t>者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643688" y="1500188"/>
            <a:ext cx="1612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800000"/>
                </a:solidFill>
              </a:rPr>
              <a:t>市</a:t>
            </a:r>
            <a:r>
              <a:rPr lang="zh-CN" altLang="en-US" sz="2800" b="1">
                <a:solidFill>
                  <a:srgbClr val="800000"/>
                </a:solidFill>
              </a:rPr>
              <a:t>场</a:t>
            </a:r>
            <a:r>
              <a:rPr lang="zh-CN" altLang="en-US" sz="2800" b="1">
                <a:solidFill>
                  <a:srgbClr val="800000"/>
                </a:solidFill>
              </a:rPr>
              <a:t>份</a:t>
            </a:r>
            <a:r>
              <a:rPr lang="zh-CN" altLang="en-US" sz="2800" b="1">
                <a:solidFill>
                  <a:srgbClr val="800000"/>
                </a:solidFill>
              </a:rPr>
              <a:t>额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643688" y="785813"/>
            <a:ext cx="1612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800000"/>
                </a:solidFill>
              </a:rPr>
              <a:t>销</a:t>
            </a:r>
            <a:r>
              <a:rPr lang="zh-CN" altLang="en-US" sz="2800" b="1">
                <a:solidFill>
                  <a:srgbClr val="800000"/>
                </a:solidFill>
              </a:rPr>
              <a:t>售</a:t>
            </a:r>
            <a:r>
              <a:rPr lang="zh-CN" altLang="en-US" sz="2800" b="1">
                <a:solidFill>
                  <a:srgbClr val="800000"/>
                </a:solidFill>
              </a:rPr>
              <a:t>目</a:t>
            </a:r>
            <a:r>
              <a:rPr lang="zh-CN" altLang="en-US" sz="2800" b="1">
                <a:solidFill>
                  <a:srgbClr val="800000"/>
                </a:solidFill>
              </a:rPr>
              <a:t>标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802313" y="2209800"/>
            <a:ext cx="1970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800000"/>
                </a:solidFill>
              </a:rPr>
              <a:t>市</a:t>
            </a:r>
            <a:r>
              <a:rPr lang="zh-CN" altLang="en-US" sz="2800" b="1">
                <a:solidFill>
                  <a:srgbClr val="800000"/>
                </a:solidFill>
              </a:rPr>
              <a:t>场</a:t>
            </a:r>
            <a:r>
              <a:rPr lang="zh-CN" altLang="en-US" sz="2800" b="1">
                <a:solidFill>
                  <a:srgbClr val="800000"/>
                </a:solidFill>
              </a:rPr>
              <a:t>主</a:t>
            </a:r>
            <a:r>
              <a:rPr lang="zh-CN" altLang="en-US" sz="2800" b="1">
                <a:solidFill>
                  <a:srgbClr val="800000"/>
                </a:solidFill>
              </a:rPr>
              <a:t>导</a:t>
            </a:r>
            <a:r>
              <a:rPr lang="zh-CN" altLang="en-US" sz="2800" b="1">
                <a:solidFill>
                  <a:srgbClr val="800000"/>
                </a:solidFill>
              </a:rPr>
              <a:t>者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5791200" y="5791200"/>
            <a:ext cx="1255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800000"/>
                </a:solidFill>
              </a:rPr>
              <a:t>高</a:t>
            </a:r>
            <a:r>
              <a:rPr lang="zh-CN" altLang="en-US" sz="2800" b="1">
                <a:solidFill>
                  <a:srgbClr val="800000"/>
                </a:solidFill>
              </a:rPr>
              <a:t>质</a:t>
            </a:r>
            <a:r>
              <a:rPr lang="zh-CN" altLang="en-US" sz="2800" b="1">
                <a:solidFill>
                  <a:srgbClr val="800000"/>
                </a:solidFill>
              </a:rPr>
              <a:t>量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791200" y="4267200"/>
            <a:ext cx="1255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800000"/>
                </a:solidFill>
              </a:rPr>
              <a:t>销</a:t>
            </a:r>
            <a:r>
              <a:rPr lang="zh-CN" altLang="en-US" sz="2800" b="1">
                <a:solidFill>
                  <a:srgbClr val="800000"/>
                </a:solidFill>
              </a:rPr>
              <a:t>售</a:t>
            </a:r>
            <a:r>
              <a:rPr lang="zh-CN" altLang="en-US" sz="2800" b="1">
                <a:solidFill>
                  <a:srgbClr val="800000"/>
                </a:solidFill>
              </a:rPr>
              <a:t>量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5386388" y="3595688"/>
            <a:ext cx="37576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A50021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产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品</a:t>
            </a:r>
            <a:r>
              <a:rPr lang="en-US" altLang="zh-CN" sz="2800" b="1">
                <a:solidFill>
                  <a:srgbClr val="A50021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销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售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和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市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场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营</a:t>
            </a:r>
            <a:r>
              <a:rPr lang="zh-CN" altLang="en-US" sz="2800" b="1">
                <a:solidFill>
                  <a:srgbClr val="A50021"/>
                </a:solidFill>
                <a:latin typeface="宋体" panose="02010600030101010101" pitchFamily="2" charset="-122"/>
              </a:rPr>
              <a:t>销</a:t>
            </a:r>
            <a:endParaRPr lang="zh-CN" altLang="en-US" sz="2800" b="1">
              <a:solidFill>
                <a:srgbClr val="A50021"/>
              </a:solidFill>
              <a:latin typeface="宋体" panose="02010600030101010101" pitchFamily="2" charset="-122"/>
            </a:endParaRP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5791200" y="2909888"/>
            <a:ext cx="2425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800000"/>
                </a:solidFill>
              </a:rPr>
              <a:t>销</a:t>
            </a:r>
            <a:r>
              <a:rPr lang="zh-CN" altLang="en-US" sz="2800" b="1">
                <a:solidFill>
                  <a:srgbClr val="800000"/>
                </a:solidFill>
              </a:rPr>
              <a:t>售</a:t>
            </a:r>
            <a:r>
              <a:rPr lang="en-US" altLang="zh-CN" sz="2800" b="1">
                <a:solidFill>
                  <a:srgbClr val="800000"/>
                </a:solidFill>
              </a:rPr>
              <a:t>/</a:t>
            </a:r>
            <a:r>
              <a:rPr lang="zh-CN" altLang="en-US" sz="2800" b="1">
                <a:solidFill>
                  <a:srgbClr val="800000"/>
                </a:solidFill>
              </a:rPr>
              <a:t>营</a:t>
            </a:r>
            <a:r>
              <a:rPr lang="zh-CN" altLang="en-US" sz="2800" b="1">
                <a:solidFill>
                  <a:srgbClr val="800000"/>
                </a:solidFill>
              </a:rPr>
              <a:t>销</a:t>
            </a:r>
            <a:r>
              <a:rPr lang="zh-CN" altLang="en-US" sz="2800" b="1">
                <a:solidFill>
                  <a:srgbClr val="800000"/>
                </a:solidFill>
              </a:rPr>
              <a:t>部</a:t>
            </a:r>
            <a:r>
              <a:rPr lang="zh-CN" altLang="en-US" sz="2800" b="1">
                <a:solidFill>
                  <a:srgbClr val="800000"/>
                </a:solidFill>
              </a:rPr>
              <a:t>门</a:t>
            </a:r>
            <a:endParaRPr lang="zh-CN" altLang="en-US" sz="2800" b="1">
              <a:solidFill>
                <a:srgbClr val="800000"/>
              </a:solidFill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4786313" y="1285875"/>
            <a:ext cx="700087" cy="2524125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5572125" y="2071688"/>
            <a:ext cx="371475" cy="9001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2819400" y="2590800"/>
            <a:ext cx="2971800" cy="2667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V="1">
            <a:off x="3429000" y="1928813"/>
            <a:ext cx="3357563" cy="1285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V="1">
            <a:off x="3286125" y="1071563"/>
            <a:ext cx="3429000" cy="27860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V="1">
            <a:off x="3276600" y="2514600"/>
            <a:ext cx="2667000" cy="2057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2971800" y="5334000"/>
            <a:ext cx="2895600" cy="76200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V="1">
            <a:off x="3124200" y="4648200"/>
            <a:ext cx="2667000" cy="1447800"/>
          </a:xfrm>
          <a:prstGeom prst="line">
            <a:avLst/>
          </a:prstGeom>
          <a:noFill/>
          <a:ln w="38100">
            <a:solidFill>
              <a:srgbClr val="66FF6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utoUpdateAnimBg="0"/>
      <p:bldP spid="24589" grpId="0" autoUpdateAnimBg="0"/>
      <p:bldP spid="24590" grpId="0" autoUpdateAnimBg="0"/>
      <p:bldP spid="24591" grpId="0" autoUpdateAnimBg="0"/>
      <p:bldP spid="24592" grpId="0" autoUpdateAnimBg="0"/>
      <p:bldP spid="24593" grpId="0" autoUpdateAnimBg="0"/>
      <p:bldP spid="24594" grpId="0" autoUpdateAnimBg="0"/>
      <p:bldP spid="24595" grpId="0" autoUpdateAnimBg="0"/>
      <p:bldP spid="24596" grpId="0" animBg="1"/>
      <p:bldP spid="24597" grpId="0" animBg="1"/>
      <p:bldP spid="24598" grpId="0" animBg="1"/>
      <p:bldP spid="24599" grpId="0" animBg="1"/>
      <p:bldP spid="24600" grpId="0" animBg="1"/>
      <p:bldP spid="24601" grpId="0" animBg="1"/>
      <p:bldP spid="24602" grpId="0" animBg="1"/>
      <p:bldP spid="246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006600"/>
                </a:solidFill>
              </a:rPr>
              <a:t>C</a:t>
            </a:r>
            <a:r>
              <a:rPr lang="en-US" altLang="zh-CN" b="1" smtClean="0">
                <a:solidFill>
                  <a:srgbClr val="006600"/>
                </a:solidFill>
              </a:rPr>
              <a:t>o</a:t>
            </a:r>
            <a:r>
              <a:rPr lang="en-US" altLang="zh-CN" b="1" smtClean="0">
                <a:solidFill>
                  <a:srgbClr val="006600"/>
                </a:solidFill>
              </a:rPr>
              <a:t>m</a:t>
            </a:r>
            <a:r>
              <a:rPr lang="en-US" altLang="zh-CN" b="1" smtClean="0">
                <a:solidFill>
                  <a:srgbClr val="006600"/>
                </a:solidFill>
              </a:rPr>
              <a:t>m</a:t>
            </a:r>
            <a:r>
              <a:rPr lang="en-US" altLang="zh-CN" b="1" smtClean="0">
                <a:solidFill>
                  <a:srgbClr val="006600"/>
                </a:solidFill>
              </a:rPr>
              <a:t>o</a:t>
            </a:r>
            <a:r>
              <a:rPr lang="en-US" altLang="zh-CN" b="1" smtClean="0">
                <a:solidFill>
                  <a:srgbClr val="006600"/>
                </a:solidFill>
              </a:rPr>
              <a:t>n</a:t>
            </a:r>
            <a:r>
              <a:rPr lang="en-US" altLang="zh-CN" b="1" smtClean="0">
                <a:solidFill>
                  <a:srgbClr val="006600"/>
                </a:solidFill>
              </a:rPr>
              <a:t>p</a:t>
            </a:r>
            <a:r>
              <a:rPr lang="en-US" altLang="zh-CN" b="1" smtClean="0">
                <a:solidFill>
                  <a:srgbClr val="006600"/>
                </a:solidFill>
              </a:rPr>
              <a:t>r</a:t>
            </a:r>
            <a:r>
              <a:rPr lang="en-US" altLang="zh-CN" b="1" smtClean="0">
                <a:solidFill>
                  <a:srgbClr val="006600"/>
                </a:solidFill>
              </a:rPr>
              <a:t>e</a:t>
            </a:r>
            <a:r>
              <a:rPr lang="en-US" altLang="zh-CN" b="1" smtClean="0">
                <a:solidFill>
                  <a:srgbClr val="006600"/>
                </a:solidFill>
              </a:rPr>
              <a:t>f</a:t>
            </a:r>
            <a:r>
              <a:rPr lang="en-US" altLang="zh-CN" b="1" smtClean="0">
                <a:solidFill>
                  <a:srgbClr val="006600"/>
                </a:solidFill>
              </a:rPr>
              <a:t>i</a:t>
            </a:r>
            <a:r>
              <a:rPr lang="en-US" altLang="zh-CN" b="1" smtClean="0">
                <a:solidFill>
                  <a:srgbClr val="006600"/>
                </a:solidFill>
              </a:rPr>
              <a:t>x</a:t>
            </a:r>
            <a:r>
              <a:rPr lang="en-US" altLang="zh-CN" b="1" smtClean="0">
                <a:solidFill>
                  <a:srgbClr val="006600"/>
                </a:solidFill>
              </a:rPr>
              <a:t>e</a:t>
            </a:r>
            <a:r>
              <a:rPr lang="en-US" altLang="zh-CN" b="1" smtClean="0">
                <a:solidFill>
                  <a:srgbClr val="006600"/>
                </a:solidFill>
              </a:rPr>
              <a:t>s</a:t>
            </a:r>
            <a:endParaRPr lang="en-US" altLang="zh-CN" b="1" smtClean="0">
              <a:solidFill>
                <a:srgbClr val="006600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3013" y="1689100"/>
            <a:ext cx="7900987" cy="4525963"/>
          </a:xfrm>
        </p:spPr>
        <p:txBody>
          <a:bodyPr/>
          <a:lstStyle/>
          <a:p>
            <a:pPr eaLnBrk="1" hangingPunct="1"/>
            <a:r>
              <a:rPr lang="en-US" altLang="zh-CN" sz="3600" b="1" smtClean="0">
                <a:solidFill>
                  <a:srgbClr val="0033CC"/>
                </a:solidFill>
              </a:rPr>
              <a:t>u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u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h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y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u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f</a:t>
            </a:r>
            <a:r>
              <a:rPr lang="en-US" altLang="zh-CN" sz="3600" b="1" smtClean="0">
                <a:solidFill>
                  <a:srgbClr val="0033CC"/>
                </a:solidFill>
              </a:rPr>
              <a:t>o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u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f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endParaRPr lang="en-US" altLang="zh-CN" sz="3600" b="1" smtClean="0">
              <a:solidFill>
                <a:srgbClr val="0033CC"/>
              </a:solidFill>
            </a:endParaRPr>
          </a:p>
          <a:p>
            <a:pPr eaLnBrk="1" hangingPunct="1"/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m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m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o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b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m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t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t</a:t>
            </a:r>
            <a:endParaRPr lang="en-US" altLang="zh-CN" sz="3600" b="1" smtClean="0">
              <a:solidFill>
                <a:srgbClr val="0033CC"/>
              </a:solidFill>
            </a:endParaRPr>
          </a:p>
          <a:p>
            <a:pPr eaLnBrk="1" hangingPunct="1"/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k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g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s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p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endParaRPr lang="en-US" altLang="zh-CN" sz="3600" b="1" smtClean="0">
              <a:solidFill>
                <a:srgbClr val="0033CC"/>
              </a:solidFill>
            </a:endParaRPr>
          </a:p>
          <a:p>
            <a:pPr eaLnBrk="1" hangingPunct="1"/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w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t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t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b</a:t>
            </a:r>
            <a:r>
              <a:rPr lang="en-US" altLang="zh-CN" sz="3600" b="1" smtClean="0">
                <a:solidFill>
                  <a:srgbClr val="0033CC"/>
                </a:solidFill>
              </a:rPr>
              <a:t>u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d</a:t>
            </a:r>
            <a:endParaRPr lang="en-US" altLang="zh-CN" sz="3600" b="1" smtClean="0">
              <a:solidFill>
                <a:srgbClr val="0033CC"/>
              </a:solidFill>
            </a:endParaRPr>
          </a:p>
          <a:p>
            <a:pPr eaLnBrk="1" hangingPunct="1"/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-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b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i</a:t>
            </a:r>
            <a:r>
              <a:rPr lang="en-US" altLang="zh-CN" sz="3600" b="1" smtClean="0">
                <a:solidFill>
                  <a:srgbClr val="0033CC"/>
                </a:solidFill>
              </a:rPr>
              <a:t>c</a:t>
            </a:r>
            <a:r>
              <a:rPr lang="en-US" altLang="zh-CN" sz="3600" b="1" smtClean="0">
                <a:solidFill>
                  <a:srgbClr val="0033CC"/>
                </a:solidFill>
              </a:rPr>
              <a:t>h</a:t>
            </a:r>
            <a:r>
              <a:rPr lang="en-US" altLang="zh-CN" sz="3600" b="1" smtClean="0">
                <a:solidFill>
                  <a:srgbClr val="0033CC"/>
                </a:solidFill>
              </a:rPr>
              <a:t>,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r>
              <a:rPr lang="en-US" altLang="zh-CN" sz="3600" b="1" smtClean="0">
                <a:solidFill>
                  <a:srgbClr val="0033CC"/>
                </a:solidFill>
              </a:rPr>
              <a:t>n</a:t>
            </a:r>
            <a:r>
              <a:rPr lang="en-US" altLang="zh-CN" sz="3600" b="1" smtClean="0">
                <a:solidFill>
                  <a:srgbClr val="0033CC"/>
                </a:solidFill>
              </a:rPr>
              <a:t>l</a:t>
            </a:r>
            <a:r>
              <a:rPr lang="en-US" altLang="zh-CN" sz="3600" b="1" smtClean="0">
                <a:solidFill>
                  <a:srgbClr val="0033CC"/>
                </a:solidFill>
              </a:rPr>
              <a:t>a</a:t>
            </a:r>
            <a:r>
              <a:rPr lang="en-US" altLang="zh-CN" sz="3600" b="1" smtClean="0">
                <a:solidFill>
                  <a:srgbClr val="0033CC"/>
                </a:solidFill>
              </a:rPr>
              <a:t>r</a:t>
            </a:r>
            <a:r>
              <a:rPr lang="en-US" altLang="zh-CN" sz="3600" b="1" smtClean="0">
                <a:solidFill>
                  <a:srgbClr val="0033CC"/>
                </a:solidFill>
              </a:rPr>
              <a:t>g</a:t>
            </a:r>
            <a:r>
              <a:rPr lang="en-US" altLang="zh-CN" sz="3600" b="1" smtClean="0">
                <a:solidFill>
                  <a:srgbClr val="0033CC"/>
                </a:solidFill>
              </a:rPr>
              <a:t>e</a:t>
            </a:r>
            <a:endParaRPr lang="en-US" altLang="zh-CN" sz="3600" b="1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2786063" y="857250"/>
            <a:ext cx="30464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6600"/>
                </a:solidFill>
              </a:rPr>
              <a:t>O</a:t>
            </a:r>
            <a:r>
              <a:rPr lang="en-US" altLang="zh-CN" sz="3200" b="1">
                <a:solidFill>
                  <a:srgbClr val="006600"/>
                </a:solidFill>
              </a:rPr>
              <a:t>t</a:t>
            </a:r>
            <a:r>
              <a:rPr lang="en-US" altLang="zh-CN" sz="3200" b="1">
                <a:solidFill>
                  <a:srgbClr val="006600"/>
                </a:solidFill>
              </a:rPr>
              <a:t>h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r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u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f</a:t>
            </a:r>
            <a:r>
              <a:rPr lang="en-US" altLang="zh-CN" sz="3200" b="1">
                <a:solidFill>
                  <a:srgbClr val="006600"/>
                </a:solidFill>
              </a:rPr>
              <a:t>i</a:t>
            </a:r>
            <a:r>
              <a:rPr lang="en-US" altLang="zh-CN" sz="3200" b="1">
                <a:solidFill>
                  <a:srgbClr val="006600"/>
                </a:solidFill>
              </a:rPr>
              <a:t>x</a:t>
            </a:r>
            <a:r>
              <a:rPr lang="en-US" altLang="zh-CN" sz="3200" b="1">
                <a:solidFill>
                  <a:srgbClr val="006600"/>
                </a:solidFill>
              </a:rPr>
              <a:t>e</a:t>
            </a:r>
            <a:r>
              <a:rPr lang="en-US" altLang="zh-CN" sz="3200" b="1">
                <a:solidFill>
                  <a:srgbClr val="006600"/>
                </a:solidFill>
              </a:rPr>
              <a:t>s</a:t>
            </a:r>
            <a:r>
              <a:rPr lang="en-US" altLang="zh-CN" sz="3200" b="1">
                <a:solidFill>
                  <a:srgbClr val="006600"/>
                </a:solidFill>
              </a:rPr>
              <a:t>:</a:t>
            </a:r>
            <a:endParaRPr lang="en-US" altLang="zh-CN" sz="3200" b="1">
              <a:solidFill>
                <a:srgbClr val="006600"/>
              </a:solidFill>
            </a:endParaRPr>
          </a:p>
          <a:p>
            <a:pPr eaLnBrk="1" hangingPunct="1"/>
            <a:endParaRPr lang="en-US" altLang="zh-CN" sz="3200" b="1">
              <a:solidFill>
                <a:srgbClr val="006600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049338" y="1714500"/>
            <a:ext cx="15938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3200" b="1"/>
              <a:t>+</a:t>
            </a:r>
            <a:r>
              <a:rPr lang="en-US" altLang="zh-CN" sz="3200" b="1"/>
              <a:t>a</a:t>
            </a:r>
            <a:r>
              <a:rPr lang="en-US" altLang="zh-CN" sz="3200" b="1"/>
              <a:t>b</a:t>
            </a:r>
            <a:r>
              <a:rPr lang="en-US" altLang="zh-CN" sz="3200" b="1"/>
              <a:t>l</a:t>
            </a:r>
            <a:r>
              <a:rPr lang="en-US" altLang="zh-CN" sz="3200" b="1"/>
              <a:t>e</a:t>
            </a:r>
            <a:r>
              <a:rPr lang="en-US" altLang="zh-CN" sz="3200" b="1"/>
              <a:t>:</a:t>
            </a:r>
            <a:endParaRPr lang="en-US" altLang="zh-CN" sz="3200" b="1"/>
          </a:p>
          <a:p>
            <a:pPr eaLnBrk="1" hangingPunct="1">
              <a:lnSpc>
                <a:spcPct val="200000"/>
              </a:lnSpc>
            </a:pPr>
            <a:r>
              <a:rPr lang="en-US" altLang="zh-CN" sz="3200" b="1"/>
              <a:t>+</a:t>
            </a:r>
            <a:r>
              <a:rPr lang="en-US" altLang="zh-CN" sz="3200" b="1"/>
              <a:t>i</a:t>
            </a:r>
            <a:r>
              <a:rPr lang="en-US" altLang="zh-CN" sz="3200" b="1"/>
              <a:t>s</a:t>
            </a:r>
            <a:r>
              <a:rPr lang="en-US" altLang="zh-CN" sz="3200" b="1"/>
              <a:t>h</a:t>
            </a:r>
            <a:endParaRPr lang="en-US" altLang="zh-CN" sz="3200" b="1"/>
          </a:p>
          <a:p>
            <a:pPr eaLnBrk="1" hangingPunct="1">
              <a:lnSpc>
                <a:spcPct val="200000"/>
              </a:lnSpc>
            </a:pPr>
            <a:r>
              <a:rPr lang="en-US" altLang="zh-CN" sz="3200" b="1"/>
              <a:t>+</a:t>
            </a:r>
            <a:r>
              <a:rPr lang="en-US" altLang="zh-CN" sz="3200" b="1"/>
              <a:t>l</a:t>
            </a:r>
            <a:r>
              <a:rPr lang="en-US" altLang="zh-CN" sz="3200" b="1"/>
              <a:t>e</a:t>
            </a:r>
            <a:r>
              <a:rPr lang="en-US" altLang="zh-CN" sz="3200" b="1"/>
              <a:t>s</a:t>
            </a:r>
            <a:r>
              <a:rPr lang="en-US" altLang="zh-CN" sz="3200" b="1"/>
              <a:t>s</a:t>
            </a:r>
            <a:endParaRPr lang="en-US" altLang="zh-CN" sz="3200" b="1"/>
          </a:p>
          <a:p>
            <a:pPr eaLnBrk="1" hangingPunct="1">
              <a:lnSpc>
                <a:spcPct val="200000"/>
              </a:lnSpc>
            </a:pPr>
            <a:r>
              <a:rPr lang="en-US" altLang="zh-CN" sz="3200" b="1"/>
              <a:t>+</a:t>
            </a:r>
            <a:r>
              <a:rPr lang="en-US" altLang="zh-CN" sz="3200" b="1"/>
              <a:t>l</a:t>
            </a:r>
            <a:r>
              <a:rPr lang="en-US" altLang="zh-CN" sz="3200" b="1"/>
              <a:t>i</a:t>
            </a:r>
            <a:r>
              <a:rPr lang="en-US" altLang="zh-CN" sz="3200" b="1"/>
              <a:t>k</a:t>
            </a:r>
            <a:r>
              <a:rPr lang="en-US" altLang="zh-CN" sz="3200" b="1"/>
              <a:t>e</a:t>
            </a:r>
            <a:endParaRPr lang="en-US" altLang="zh-CN" sz="3200" b="1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71750" y="1785938"/>
            <a:ext cx="6572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m</a:t>
            </a:r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v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b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2647950" y="3119438"/>
            <a:ext cx="3495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622550" y="3983038"/>
            <a:ext cx="58785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p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p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u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651125" y="5135563"/>
            <a:ext cx="35639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k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,</a:t>
            </a:r>
            <a:r>
              <a:rPr lang="en-US" altLang="zh-CN" sz="3200" b="1">
                <a:solidFill>
                  <a:srgbClr val="0000FF"/>
                </a:solidFill>
              </a:rPr>
              <a:t>g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d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k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5" grpId="0"/>
      <p:bldP spid="450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997075" y="777875"/>
            <a:ext cx="5789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33CC"/>
                </a:solidFill>
              </a:rPr>
              <a:t>N</a:t>
            </a:r>
            <a:r>
              <a:rPr lang="en-US" altLang="zh-CN" sz="3200" b="1">
                <a:solidFill>
                  <a:srgbClr val="0033CC"/>
                </a:solidFill>
              </a:rPr>
              <a:t>o</a:t>
            </a:r>
            <a:r>
              <a:rPr lang="en-US" altLang="zh-CN" sz="3200" b="1">
                <a:solidFill>
                  <a:srgbClr val="0033CC"/>
                </a:solidFill>
              </a:rPr>
              <a:t>u</a:t>
            </a:r>
            <a:r>
              <a:rPr lang="en-US" altLang="zh-CN" sz="3200" b="1">
                <a:solidFill>
                  <a:srgbClr val="0033CC"/>
                </a:solidFill>
              </a:rPr>
              <a:t>n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-</a:t>
            </a:r>
            <a:r>
              <a:rPr lang="en-US" altLang="zh-CN" sz="3200" b="1">
                <a:solidFill>
                  <a:srgbClr val="0033CC"/>
                </a:solidFill>
              </a:rPr>
              <a:t>a</a:t>
            </a:r>
            <a:r>
              <a:rPr lang="en-US" altLang="zh-CN" sz="3200" b="1">
                <a:solidFill>
                  <a:srgbClr val="0033CC"/>
                </a:solidFill>
              </a:rPr>
              <a:t>d</a:t>
            </a:r>
            <a:r>
              <a:rPr lang="en-US" altLang="zh-CN" sz="3200" b="1">
                <a:solidFill>
                  <a:srgbClr val="0033CC"/>
                </a:solidFill>
              </a:rPr>
              <a:t>j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r>
              <a:rPr lang="en-US" altLang="zh-CN" sz="3200" b="1">
                <a:solidFill>
                  <a:srgbClr val="0033CC"/>
                </a:solidFill>
              </a:rPr>
              <a:t>c</a:t>
            </a:r>
            <a:r>
              <a:rPr lang="en-US" altLang="zh-CN" sz="3200" b="1">
                <a:solidFill>
                  <a:srgbClr val="0033CC"/>
                </a:solidFill>
              </a:rPr>
              <a:t>t</a:t>
            </a:r>
            <a:r>
              <a:rPr lang="en-US" altLang="zh-CN" sz="3200" b="1">
                <a:solidFill>
                  <a:srgbClr val="0033CC"/>
                </a:solidFill>
              </a:rPr>
              <a:t>i</a:t>
            </a:r>
            <a:r>
              <a:rPr lang="en-US" altLang="zh-CN" sz="3200" b="1">
                <a:solidFill>
                  <a:srgbClr val="0033CC"/>
                </a:solidFill>
              </a:rPr>
              <a:t>v</a:t>
            </a:r>
            <a:r>
              <a:rPr lang="en-US" altLang="zh-CN" sz="3200" b="1">
                <a:solidFill>
                  <a:srgbClr val="0033CC"/>
                </a:solidFill>
              </a:rPr>
              <a:t>e</a:t>
            </a:r>
            <a:endParaRPr lang="en-US" altLang="zh-CN" sz="3200" b="1">
              <a:solidFill>
                <a:srgbClr val="0033CC"/>
              </a:solidFill>
            </a:endParaRP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95288" y="3429000"/>
            <a:ext cx="590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y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2124075" y="1628775"/>
            <a:ext cx="1350963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h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h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w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h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d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u</a:t>
            </a: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k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h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d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/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372225" y="1916113"/>
            <a:ext cx="1530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h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sz="2800" b="1">
                <a:solidFill>
                  <a:srgbClr val="FF0000"/>
                </a:solidFill>
              </a:rPr>
              <a:t>l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h</a:t>
            </a:r>
            <a:r>
              <a:rPr lang="en-US" altLang="zh-CN" sz="2800" b="1">
                <a:solidFill>
                  <a:srgbClr val="FF0000"/>
                </a:solidFill>
              </a:rPr>
              <a:t>y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443663" y="2781300"/>
            <a:ext cx="1490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w</a:t>
            </a:r>
            <a:r>
              <a:rPr lang="en-US" altLang="zh-CN" sz="2800" b="1">
                <a:solidFill>
                  <a:srgbClr val="FF0000"/>
                </a:solidFill>
              </a:rPr>
              <a:t>e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sz="2800" b="1">
                <a:solidFill>
                  <a:srgbClr val="FF0000"/>
                </a:solidFill>
              </a:rPr>
              <a:t>l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h</a:t>
            </a:r>
            <a:r>
              <a:rPr lang="en-US" altLang="zh-CN" sz="2800" b="1">
                <a:solidFill>
                  <a:srgbClr val="FF0000"/>
                </a:solidFill>
              </a:rPr>
              <a:t>y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588125" y="3644900"/>
            <a:ext cx="955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d</a:t>
            </a:r>
            <a:r>
              <a:rPr lang="en-US" altLang="zh-CN" sz="2800" b="1">
                <a:solidFill>
                  <a:srgbClr val="FF0000"/>
                </a:solidFill>
              </a:rPr>
              <a:t>i</a:t>
            </a:r>
            <a:r>
              <a:rPr lang="en-US" altLang="zh-CN" sz="2800" b="1">
                <a:solidFill>
                  <a:srgbClr val="FF0000"/>
                </a:solidFill>
              </a:rPr>
              <a:t>r</a:t>
            </a:r>
            <a:r>
              <a:rPr lang="en-US" altLang="zh-CN" sz="2800" b="1">
                <a:solidFill>
                  <a:srgbClr val="FF0000"/>
                </a:solidFill>
              </a:rPr>
              <a:t>t</a:t>
            </a:r>
            <a:r>
              <a:rPr lang="en-US" altLang="zh-CN" sz="2800" b="1">
                <a:solidFill>
                  <a:srgbClr val="FF0000"/>
                </a:solidFill>
              </a:rPr>
              <a:t>y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516688" y="4508500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l</a:t>
            </a:r>
            <a:r>
              <a:rPr lang="en-US" altLang="zh-CN" sz="2800" b="1">
                <a:solidFill>
                  <a:srgbClr val="FF0000"/>
                </a:solidFill>
              </a:rPr>
              <a:t>u</a:t>
            </a:r>
            <a:r>
              <a:rPr lang="en-US" altLang="zh-CN" sz="2800" b="1">
                <a:solidFill>
                  <a:srgbClr val="FF0000"/>
                </a:solidFill>
              </a:rPr>
              <a:t>c</a:t>
            </a:r>
            <a:r>
              <a:rPr lang="en-US" altLang="zh-CN" sz="2800" b="1">
                <a:solidFill>
                  <a:srgbClr val="FF0000"/>
                </a:solidFill>
              </a:rPr>
              <a:t>k</a:t>
            </a:r>
            <a:r>
              <a:rPr lang="en-US" altLang="zh-CN" sz="2800" b="1">
                <a:solidFill>
                  <a:srgbClr val="FF0000"/>
                </a:solidFill>
              </a:rPr>
              <a:t>y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516688" y="5373688"/>
            <a:ext cx="12334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</a:rPr>
              <a:t>h</a:t>
            </a:r>
            <a:r>
              <a:rPr lang="en-US" altLang="zh-CN" sz="2800" b="1">
                <a:solidFill>
                  <a:srgbClr val="FF0000"/>
                </a:solidFill>
              </a:rPr>
              <a:t>a</a:t>
            </a:r>
            <a:r>
              <a:rPr lang="en-US" altLang="zh-CN" sz="2800" b="1">
                <a:solidFill>
                  <a:srgbClr val="FF0000"/>
                </a:solidFill>
              </a:rPr>
              <a:t>n</a:t>
            </a:r>
            <a:r>
              <a:rPr lang="en-US" altLang="zh-CN" sz="2800" b="1">
                <a:solidFill>
                  <a:srgbClr val="FF0000"/>
                </a:solidFill>
              </a:rPr>
              <a:t>d</a:t>
            </a:r>
            <a:r>
              <a:rPr lang="en-US" altLang="zh-CN" sz="2800" b="1">
                <a:solidFill>
                  <a:srgbClr val="FF0000"/>
                </a:solidFill>
              </a:rPr>
              <a:t>y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pic>
        <p:nvPicPr>
          <p:cNvPr id="22538" name="Picture 14" descr="LINE4-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8900"/>
            <a:ext cx="9144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7178" grpId="0"/>
      <p:bldP spid="7179" grpId="0"/>
      <p:bldP spid="71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857375" y="642938"/>
            <a:ext cx="5789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FF0000"/>
                </a:solidFill>
              </a:rPr>
              <a:t>N</a:t>
            </a:r>
            <a:r>
              <a:rPr lang="en-US" altLang="zh-CN" sz="3200" b="1">
                <a:solidFill>
                  <a:srgbClr val="FF0000"/>
                </a:solidFill>
              </a:rPr>
              <a:t>o</a:t>
            </a:r>
            <a:r>
              <a:rPr lang="en-US" altLang="zh-CN" sz="3200" b="1">
                <a:solidFill>
                  <a:srgbClr val="FF0000"/>
                </a:solidFill>
              </a:rPr>
              <a:t>u</a:t>
            </a:r>
            <a:r>
              <a:rPr lang="en-US" altLang="zh-CN" sz="3200" b="1">
                <a:solidFill>
                  <a:srgbClr val="FF0000"/>
                </a:solidFill>
              </a:rPr>
              <a:t>n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-</a:t>
            </a:r>
            <a:r>
              <a:rPr lang="en-US" altLang="zh-CN" sz="3200" b="1">
                <a:solidFill>
                  <a:srgbClr val="FF0000"/>
                </a:solidFill>
              </a:rPr>
              <a:t>a</a:t>
            </a:r>
            <a:r>
              <a:rPr lang="en-US" altLang="zh-CN" sz="3200" b="1">
                <a:solidFill>
                  <a:srgbClr val="FF0000"/>
                </a:solidFill>
              </a:rPr>
              <a:t>d</a:t>
            </a:r>
            <a:r>
              <a:rPr lang="en-US" altLang="zh-CN" sz="3200" b="1">
                <a:solidFill>
                  <a:srgbClr val="FF0000"/>
                </a:solidFill>
              </a:rPr>
              <a:t>j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r>
              <a:rPr lang="en-US" altLang="zh-CN" sz="3200" b="1">
                <a:solidFill>
                  <a:srgbClr val="FF0000"/>
                </a:solidFill>
              </a:rPr>
              <a:t>c</a:t>
            </a:r>
            <a:r>
              <a:rPr lang="en-US" altLang="zh-CN" sz="3200" b="1">
                <a:solidFill>
                  <a:srgbClr val="FF0000"/>
                </a:solidFill>
              </a:rPr>
              <a:t>t</a:t>
            </a:r>
            <a:r>
              <a:rPr lang="en-US" altLang="zh-CN" sz="3200" b="1">
                <a:solidFill>
                  <a:srgbClr val="FF0000"/>
                </a:solidFill>
              </a:rPr>
              <a:t>i</a:t>
            </a:r>
            <a:r>
              <a:rPr lang="en-US" altLang="zh-CN" sz="3200" b="1">
                <a:solidFill>
                  <a:srgbClr val="FF0000"/>
                </a:solidFill>
              </a:rPr>
              <a:t>v</a:t>
            </a:r>
            <a:r>
              <a:rPr lang="en-US" altLang="zh-CN" sz="3200" b="1">
                <a:solidFill>
                  <a:srgbClr val="FF0000"/>
                </a:solidFill>
              </a:rPr>
              <a:t>e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95288" y="3429000"/>
            <a:ext cx="688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l</a:t>
            </a:r>
            <a:r>
              <a:rPr lang="en-US" altLang="zh-CN" sz="2800" b="1">
                <a:solidFill>
                  <a:srgbClr val="C00000"/>
                </a:solidFill>
              </a:rPr>
              <a:t>y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195513" y="1214438"/>
            <a:ext cx="1350962" cy="5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w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k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m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t</a:t>
            </a:r>
            <a:r>
              <a:rPr lang="en-US" altLang="zh-CN" sz="2800" b="1">
                <a:solidFill>
                  <a:srgbClr val="0000FF"/>
                </a:solidFill>
              </a:rPr>
              <a:t>h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d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y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y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a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f</a:t>
            </a:r>
            <a:r>
              <a:rPr lang="en-US" altLang="zh-CN" sz="2800" b="1">
                <a:solidFill>
                  <a:srgbClr val="0000FF"/>
                </a:solidFill>
              </a:rPr>
              <a:t>r</a:t>
            </a:r>
            <a:r>
              <a:rPr lang="en-US" altLang="zh-CN" sz="2800" b="1">
                <a:solidFill>
                  <a:srgbClr val="0000FF"/>
                </a:solidFill>
              </a:rPr>
              <a:t>i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r>
              <a:rPr lang="en-US" altLang="zh-CN" sz="2800" b="1">
                <a:solidFill>
                  <a:srgbClr val="0000FF"/>
                </a:solidFill>
              </a:rPr>
              <a:t>n</a:t>
            </a:r>
            <a:r>
              <a:rPr lang="en-US" altLang="zh-CN" sz="2800" b="1">
                <a:solidFill>
                  <a:srgbClr val="0000FF"/>
                </a:solidFill>
              </a:rPr>
              <a:t>d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00FF"/>
                </a:solidFill>
              </a:rPr>
              <a:t>l</a:t>
            </a:r>
            <a:r>
              <a:rPr lang="en-US" altLang="zh-CN" sz="2800" b="1">
                <a:solidFill>
                  <a:srgbClr val="0000FF"/>
                </a:solidFill>
              </a:rPr>
              <a:t>o</a:t>
            </a:r>
            <a:r>
              <a:rPr lang="en-US" altLang="zh-CN" sz="2800" b="1">
                <a:solidFill>
                  <a:srgbClr val="0000FF"/>
                </a:solidFill>
              </a:rPr>
              <a:t>v</a:t>
            </a:r>
            <a:r>
              <a:rPr lang="en-US" altLang="zh-CN" sz="2800" b="1">
                <a:solidFill>
                  <a:srgbClr val="0000FF"/>
                </a:solidFill>
              </a:rPr>
              <a:t>e</a:t>
            </a:r>
            <a:endParaRPr lang="en-US" altLang="zh-CN" sz="2800" b="1">
              <a:solidFill>
                <a:srgbClr val="0000FF"/>
              </a:solidFill>
            </a:endParaRPr>
          </a:p>
          <a:p>
            <a:pPr eaLnBrk="1" hangingPunct="1"/>
            <a:endParaRPr lang="en-US" altLang="zh-CN" sz="2800" b="1">
              <a:solidFill>
                <a:srgbClr val="0000FF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227763" y="1576388"/>
            <a:ext cx="1352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w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k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84888" y="2420938"/>
            <a:ext cx="1568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m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h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372225" y="3213100"/>
            <a:ext cx="995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d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227763" y="4076700"/>
            <a:ext cx="1214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y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084888" y="4941888"/>
            <a:ext cx="1470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f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i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d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156325" y="5805488"/>
            <a:ext cx="1193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r>
              <a:rPr lang="en-US" altLang="zh-CN" sz="2800" b="1">
                <a:solidFill>
                  <a:srgbClr val="006600"/>
                </a:solidFill>
              </a:rPr>
              <a:t>v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8" grpId="0"/>
      <p:bldP spid="10249" grpId="0"/>
      <p:bldP spid="10250" grpId="0"/>
      <p:bldP spid="102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2000250" y="857250"/>
            <a:ext cx="5789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o</a:t>
            </a:r>
            <a:r>
              <a:rPr lang="en-US" altLang="zh-CN" sz="3200" b="1">
                <a:solidFill>
                  <a:srgbClr val="C00000"/>
                </a:solidFill>
              </a:rPr>
              <a:t>u</a:t>
            </a:r>
            <a:r>
              <a:rPr lang="en-US" altLang="zh-CN" sz="3200" b="1">
                <a:solidFill>
                  <a:srgbClr val="C00000"/>
                </a:solidFill>
              </a:rPr>
              <a:t>n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-</a:t>
            </a:r>
            <a:r>
              <a:rPr lang="en-US" altLang="zh-CN" sz="3200" b="1">
                <a:solidFill>
                  <a:srgbClr val="C00000"/>
                </a:solidFill>
              </a:rPr>
              <a:t>a</a:t>
            </a:r>
            <a:r>
              <a:rPr lang="en-US" altLang="zh-CN" sz="3200" b="1">
                <a:solidFill>
                  <a:srgbClr val="C00000"/>
                </a:solidFill>
              </a:rPr>
              <a:t>d</a:t>
            </a:r>
            <a:r>
              <a:rPr lang="en-US" altLang="zh-CN" sz="3200" b="1">
                <a:solidFill>
                  <a:srgbClr val="C00000"/>
                </a:solidFill>
              </a:rPr>
              <a:t>j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r>
              <a:rPr lang="en-US" altLang="zh-CN" sz="3200" b="1">
                <a:solidFill>
                  <a:srgbClr val="C00000"/>
                </a:solidFill>
              </a:rPr>
              <a:t>c</a:t>
            </a:r>
            <a:r>
              <a:rPr lang="en-US" altLang="zh-CN" sz="3200" b="1">
                <a:solidFill>
                  <a:srgbClr val="C00000"/>
                </a:solidFill>
              </a:rPr>
              <a:t>t</a:t>
            </a:r>
            <a:r>
              <a:rPr lang="en-US" altLang="zh-CN" sz="3200" b="1">
                <a:solidFill>
                  <a:srgbClr val="C00000"/>
                </a:solidFill>
              </a:rPr>
              <a:t>i</a:t>
            </a:r>
            <a:r>
              <a:rPr lang="en-US" altLang="zh-CN" sz="3200" b="1">
                <a:solidFill>
                  <a:srgbClr val="C00000"/>
                </a:solidFill>
              </a:rPr>
              <a:t>v</a:t>
            </a:r>
            <a:r>
              <a:rPr lang="en-US" altLang="zh-CN" sz="3200" b="1">
                <a:solidFill>
                  <a:srgbClr val="C00000"/>
                </a:solidFill>
              </a:rPr>
              <a:t>e</a:t>
            </a:r>
            <a:endParaRPr lang="en-US" altLang="zh-CN" sz="3200" b="1">
              <a:solidFill>
                <a:srgbClr val="C00000"/>
              </a:solidFill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85813" y="3214688"/>
            <a:ext cx="6889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C00000"/>
                </a:solidFill>
              </a:rPr>
              <a:t>+</a:t>
            </a:r>
            <a:r>
              <a:rPr lang="en-US" altLang="zh-CN" sz="2800" b="1">
                <a:solidFill>
                  <a:srgbClr val="C00000"/>
                </a:solidFill>
              </a:rPr>
              <a:t>i</a:t>
            </a:r>
            <a:r>
              <a:rPr lang="en-US" altLang="zh-CN" sz="2800" b="1">
                <a:solidFill>
                  <a:srgbClr val="C00000"/>
                </a:solidFill>
              </a:rPr>
              <a:t>c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2195513" y="1700213"/>
            <a:ext cx="1584325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h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o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c</a:t>
            </a:r>
            <a:r>
              <a:rPr lang="en-US" altLang="zh-CN" sz="2800" b="1">
                <a:solidFill>
                  <a:srgbClr val="006600"/>
                </a:solidFill>
              </a:rPr>
              <a:t>l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s</a:t>
            </a:r>
            <a:r>
              <a:rPr lang="en-US" altLang="zh-CN" sz="2800" b="1">
                <a:solidFill>
                  <a:srgbClr val="006600"/>
                </a:solidFill>
              </a:rPr>
              <a:t>s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f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t</a:t>
            </a:r>
            <a:r>
              <a:rPr lang="en-US" altLang="zh-CN" sz="2800" b="1">
                <a:solidFill>
                  <a:srgbClr val="006600"/>
                </a:solidFill>
              </a:rPr>
              <a:t>a</a:t>
            </a:r>
            <a:r>
              <a:rPr lang="en-US" altLang="zh-CN" sz="2800" b="1">
                <a:solidFill>
                  <a:srgbClr val="006600"/>
                </a:solidFill>
              </a:rPr>
              <a:t>s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>
              <a:lnSpc>
                <a:spcPct val="200000"/>
              </a:lnSpc>
            </a:pP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n</a:t>
            </a:r>
            <a:r>
              <a:rPr lang="en-US" altLang="zh-CN" sz="2800" b="1">
                <a:solidFill>
                  <a:srgbClr val="006600"/>
                </a:solidFill>
              </a:rPr>
              <a:t>e</a:t>
            </a:r>
            <a:r>
              <a:rPr lang="en-US" altLang="zh-CN" sz="2800" b="1">
                <a:solidFill>
                  <a:srgbClr val="006600"/>
                </a:solidFill>
              </a:rPr>
              <a:t>r</a:t>
            </a:r>
            <a:r>
              <a:rPr lang="en-US" altLang="zh-CN" sz="2800" b="1">
                <a:solidFill>
                  <a:srgbClr val="006600"/>
                </a:solidFill>
              </a:rPr>
              <a:t>g</a:t>
            </a:r>
            <a:r>
              <a:rPr lang="en-US" altLang="zh-CN" sz="2800" b="1">
                <a:solidFill>
                  <a:srgbClr val="006600"/>
                </a:solidFill>
              </a:rPr>
              <a:t>y</a:t>
            </a:r>
            <a:endParaRPr lang="en-US" altLang="zh-CN" sz="2800" b="1">
              <a:solidFill>
                <a:srgbClr val="006600"/>
              </a:solidFill>
            </a:endParaRPr>
          </a:p>
          <a:p>
            <a:pPr eaLnBrk="1" hangingPunct="1"/>
            <a:endParaRPr lang="en-US" altLang="zh-CN" sz="2800" b="1">
              <a:solidFill>
                <a:srgbClr val="006600"/>
              </a:solidFill>
            </a:endParaRPr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6300788" y="4062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zh-CN">
              <a:solidFill>
                <a:srgbClr val="0000FF"/>
              </a:solidFill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372225" y="1989138"/>
            <a:ext cx="14017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h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o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372225" y="2852738"/>
            <a:ext cx="1536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c</a:t>
            </a:r>
            <a:r>
              <a:rPr lang="en-US" altLang="zh-CN" sz="3200" b="1">
                <a:solidFill>
                  <a:srgbClr val="0000FF"/>
                </a:solidFill>
              </a:rPr>
              <a:t>l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227763" y="3716338"/>
            <a:ext cx="1851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f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a</a:t>
            </a:r>
            <a:r>
              <a:rPr lang="en-US" altLang="zh-CN" sz="3200" b="1">
                <a:solidFill>
                  <a:srgbClr val="0000FF"/>
                </a:solidFill>
              </a:rPr>
              <a:t>s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227763" y="4581525"/>
            <a:ext cx="1987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n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r</a:t>
            </a:r>
            <a:r>
              <a:rPr lang="en-US" altLang="zh-CN" sz="3200" b="1">
                <a:solidFill>
                  <a:srgbClr val="0000FF"/>
                </a:solidFill>
              </a:rPr>
              <a:t>g</a:t>
            </a:r>
            <a:r>
              <a:rPr lang="en-US" altLang="zh-CN" sz="3200" b="1">
                <a:solidFill>
                  <a:srgbClr val="0000FF"/>
                </a:solidFill>
              </a:rPr>
              <a:t>e</a:t>
            </a:r>
            <a:r>
              <a:rPr lang="en-US" altLang="zh-CN" sz="3200" b="1">
                <a:solidFill>
                  <a:srgbClr val="0000FF"/>
                </a:solidFill>
              </a:rPr>
              <a:t>t</a:t>
            </a:r>
            <a:r>
              <a:rPr lang="en-US" altLang="zh-CN" sz="3200" b="1">
                <a:solidFill>
                  <a:srgbClr val="0000FF"/>
                </a:solidFill>
              </a:rPr>
              <a:t>i</a:t>
            </a:r>
            <a:r>
              <a:rPr lang="en-US" altLang="zh-CN" sz="3200" b="1">
                <a:solidFill>
                  <a:srgbClr val="0000FF"/>
                </a:solidFill>
              </a:rPr>
              <a:t>c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pic>
        <p:nvPicPr>
          <p:cNvPr id="24586" name="Picture 18" descr="GIF4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876925"/>
            <a:ext cx="9525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3" grpId="0"/>
      <p:bldP spid="13324" grpId="0"/>
      <p:bldP spid="13325" grpId="0"/>
    </p:bldLst>
  </p:timing>
</p:sld>
</file>

<file path=ppt/tags/tag1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7710</Words>
  <Application>WPS 演示</Application>
  <PresentationFormat>全屏显示(4:3)</PresentationFormat>
  <Paragraphs>654</Paragraphs>
  <Slides>40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40</vt:i4>
      </vt:variant>
    </vt:vector>
  </HeadingPairs>
  <TitlesOfParts>
    <vt:vector size="57" baseType="lpstr">
      <vt:lpstr>Arial</vt:lpstr>
      <vt:lpstr>宋体</vt:lpstr>
      <vt:lpstr>Wingdings</vt:lpstr>
      <vt:lpstr>Calibri</vt:lpstr>
      <vt:lpstr>Times New Roman</vt:lpstr>
      <vt:lpstr>Arial Black</vt:lpstr>
      <vt:lpstr>Bookman Old Style</vt:lpstr>
      <vt:lpstr>Segoe Print</vt:lpstr>
      <vt:lpstr>Trebuchet MS</vt:lpstr>
      <vt:lpstr>Franklin Gothic Medium</vt:lpstr>
      <vt:lpstr>Arial Rounded MT Bold</vt:lpstr>
      <vt:lpstr>方正舒体</vt:lpstr>
      <vt:lpstr>微软雅黑</vt:lpstr>
      <vt:lpstr>Office 主题</vt:lpstr>
      <vt:lpstr>默认设计模板</vt:lpstr>
      <vt:lpstr>1_默认设计模板</vt:lpstr>
      <vt:lpstr>3_Bamboo</vt:lpstr>
      <vt:lpstr>高中英语课件</vt:lpstr>
      <vt:lpstr>PowerPoint 演示文稿</vt:lpstr>
      <vt:lpstr>PowerPoint 演示文稿</vt:lpstr>
      <vt:lpstr>Howtoformadjectivefromnounsandverbs?</vt:lpstr>
      <vt:lpstr>Commonprefixes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Moreexamples:</vt:lpstr>
      <vt:lpstr>PowerPoint 演示文稿</vt:lpstr>
      <vt:lpstr>PowerPoint 演示文稿</vt:lpstr>
      <vt:lpstr>PowerPoint 演示文稿</vt:lpstr>
      <vt:lpstr>Blank-filling</vt:lpstr>
      <vt:lpstr>Moreexamples:</vt:lpstr>
      <vt:lpstr>Exercise:BestClothingShop</vt:lpstr>
      <vt:lpstr>PowerPoint 演示文稿</vt:lpstr>
      <vt:lpstr>PowerPoint 演示文稿</vt:lpstr>
      <vt:lpstr>PowerPoint 演示文稿</vt:lpstr>
      <vt:lpstr>PowerPoint 演示文稿</vt:lpstr>
      <vt:lpstr>Usefulexpressions:</vt:lpstr>
      <vt:lpstr>productsalesquality figureconsumerdiscount</vt:lpstr>
      <vt:lpstr>Homework</vt:lpstr>
      <vt:lpstr>PowerPoint 演示文稿</vt:lpstr>
      <vt:lpstr>Competition: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高中英语课件</dc:title>
  <dc:creator/>
  <cp:lastModifiedBy>Administrator</cp:lastModifiedBy>
  <cp:revision>1</cp:revision>
  <dcterms:created xsi:type="dcterms:W3CDTF">2019-05-06T17:12:42Z</dcterms:created>
  <dcterms:modified xsi:type="dcterms:W3CDTF">2019-05-06T17:12:43Z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2052-11.3.0.8513</vt:lpwstr>
  </property>
</Properties>
</file>