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av" ContentType="audio/x-wav"/>
  <Default Extension="wmf" ContentType="image/x-wmf"/>
  <Default Extension="bmp" ContentType="image/bmp"/>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319" r:id="rId3"/>
    <p:sldId id="326" r:id="rId4"/>
    <p:sldId id="305" r:id="rId5"/>
    <p:sldId id="320" r:id="rId6"/>
    <p:sldId id="307" r:id="rId7"/>
    <p:sldId id="321" r:id="rId8"/>
    <p:sldId id="322" r:id="rId9"/>
    <p:sldId id="268" r:id="rId10"/>
    <p:sldId id="323" r:id="rId11"/>
    <p:sldId id="302" r:id="rId12"/>
    <p:sldId id="269" r:id="rId13"/>
    <p:sldId id="265" r:id="rId14"/>
    <p:sldId id="308" r:id="rId15"/>
    <p:sldId id="292" r:id="rId16"/>
    <p:sldId id="279" r:id="rId17"/>
    <p:sldId id="310" r:id="rId18"/>
    <p:sldId id="311" r:id="rId19"/>
    <p:sldId id="312" r:id="rId20"/>
    <p:sldId id="324" r:id="rId21"/>
    <p:sldId id="325" r:id="rId22"/>
    <p:sldId id="314" r:id="rId23"/>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9"/>
    <p:restoredTop sz="94651"/>
  </p:normalViewPr>
  <p:slideViewPr>
    <p:cSldViewPr showGuides="1">
      <p:cViewPr varScale="1">
        <p:scale>
          <a:sx n="72" d="100"/>
          <a:sy n="72" d="100"/>
        </p:scale>
        <p:origin x="-4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0834" name="页眉占位符 120833"/>
          <p:cNvSpPr>
            <a:spLocks noGrp="1"/>
          </p:cNvSpPr>
          <p:nvPr>
            <p:ph type="hdr" sz="quarter"/>
          </p:nvPr>
        </p:nvSpPr>
        <p:spPr>
          <a:xfrm>
            <a:off x="0" y="0"/>
            <a:ext cx="2971800" cy="457200"/>
          </a:xfrm>
          <a:prstGeom prst="rect">
            <a:avLst/>
          </a:prstGeom>
          <a:noFill/>
          <a:ln w="9525">
            <a:noFill/>
          </a:ln>
        </p:spPr>
        <p:txBody>
          <a:bodyPr/>
          <a:p>
            <a:pPr lvl="0" fontAlgn="base"/>
            <a:endParaRPr lang="zh-CN" altLang="en-US" sz="1200" strike="noStrike" noProof="1" dirty="0">
              <a:latin typeface="Tahoma" panose="020B0604030504040204" pitchFamily="34" charset="0"/>
            </a:endParaRPr>
          </a:p>
        </p:txBody>
      </p:sp>
      <p:sp>
        <p:nvSpPr>
          <p:cNvPr id="120835" name="日期占位符 120834"/>
          <p:cNvSpPr>
            <a:spLocks noGrp="1"/>
          </p:cNvSpPr>
          <p:nvPr>
            <p:ph type="dt" sz="quarter" idx="1"/>
          </p:nvPr>
        </p:nvSpPr>
        <p:spPr>
          <a:xfrm>
            <a:off x="3886200" y="0"/>
            <a:ext cx="2971800" cy="457200"/>
          </a:xfrm>
          <a:prstGeom prst="rect">
            <a:avLst/>
          </a:prstGeom>
          <a:noFill/>
          <a:ln w="9525">
            <a:noFill/>
          </a:ln>
        </p:spPr>
        <p:txBody>
          <a:bodyPr/>
          <a:p>
            <a:pPr lvl="0" algn="r" fontAlgn="base"/>
            <a:endParaRPr lang="zh-CN" altLang="en-US" sz="1200" strike="noStrike" noProof="1" dirty="0">
              <a:latin typeface="Tahoma" panose="020B0604030504040204" pitchFamily="34" charset="0"/>
            </a:endParaRPr>
          </a:p>
        </p:txBody>
      </p:sp>
      <p:sp>
        <p:nvSpPr>
          <p:cNvPr id="120836" name="页脚占位符 120835"/>
          <p:cNvSpPr>
            <a:spLocks noGrp="1"/>
          </p:cNvSpPr>
          <p:nvPr>
            <p:ph type="ftr" sz="quarter" idx="2"/>
          </p:nvPr>
        </p:nvSpPr>
        <p:spPr>
          <a:xfrm>
            <a:off x="0" y="8686800"/>
            <a:ext cx="2971800" cy="457200"/>
          </a:xfrm>
          <a:prstGeom prst="rect">
            <a:avLst/>
          </a:prstGeom>
          <a:noFill/>
          <a:ln w="9525">
            <a:noFill/>
          </a:ln>
        </p:spPr>
        <p:txBody>
          <a:bodyPr anchor="b"/>
          <a:p>
            <a:pPr lvl="0" fontAlgn="base"/>
            <a:endParaRPr lang="zh-CN" altLang="en-US" sz="1200" strike="noStrike" noProof="1" dirty="0">
              <a:latin typeface="Tahoma" panose="020B0604030504040204" pitchFamily="34" charset="0"/>
            </a:endParaRPr>
          </a:p>
        </p:txBody>
      </p:sp>
      <p:sp>
        <p:nvSpPr>
          <p:cNvPr id="120837" name="灯片编号占位符 120836"/>
          <p:cNvSpPr>
            <a:spLocks noGrp="1"/>
          </p:cNvSpPr>
          <p:nvPr>
            <p:ph type="sldNum" sz="quarter" idx="3"/>
          </p:nvPr>
        </p:nvSpPr>
        <p:spPr>
          <a:xfrm>
            <a:off x="3886200" y="8686800"/>
            <a:ext cx="2971800" cy="457200"/>
          </a:xfrm>
          <a:prstGeom prst="rect">
            <a:avLst/>
          </a:prstGeom>
          <a:noFill/>
          <a:ln w="9525">
            <a:noFill/>
          </a:ln>
        </p:spPr>
        <p:txBody>
          <a:bodyPr anchor="b"/>
          <a:p>
            <a:pPr lvl="0" algn="r" fontAlgn="base"/>
            <a:fld id="{9A0DB2DC-4C9A-4742-B13C-FB6460FD3503}" type="slidenum">
              <a:rPr lang="zh-CN" altLang="en-US" sz="1200" strike="noStrike" noProof="1" dirty="0">
                <a:latin typeface="Tahoma" panose="020B0604030504040204" pitchFamily="34" charset="0"/>
                <a:ea typeface="宋体" panose="02010600030101010101" pitchFamily="2" charset="-122"/>
                <a:cs typeface="+mn-cs"/>
              </a:rPr>
            </a:fld>
            <a:endParaRPr lang="zh-CN" altLang="en-US" sz="1200" strike="noStrike" noProof="1" dirty="0">
              <a:latin typeface="Tahoma" panose="020B0604030504040204"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页眉占位符 4097"/>
          <p:cNvSpPr>
            <a:spLocks noGrp="1"/>
          </p:cNvSpPr>
          <p:nvPr>
            <p:ph type="hdr" sz="quarter"/>
          </p:nvPr>
        </p:nvSpPr>
        <p:spPr>
          <a:xfrm>
            <a:off x="0" y="0"/>
            <a:ext cx="2971800" cy="457200"/>
          </a:xfrm>
          <a:prstGeom prst="rect">
            <a:avLst/>
          </a:prstGeom>
          <a:noFill/>
          <a:ln w="9525">
            <a:noFill/>
          </a:ln>
        </p:spPr>
        <p:txBody>
          <a:bodyPr/>
          <a:p>
            <a:pPr lvl="0" fontAlgn="base"/>
            <a:endParaRPr lang="zh-CN" altLang="en-US" sz="1200" strike="noStrike" noProof="1" dirty="0"/>
          </a:p>
        </p:txBody>
      </p:sp>
      <p:sp>
        <p:nvSpPr>
          <p:cNvPr id="4099" name="日期占位符 4098"/>
          <p:cNvSpPr>
            <a:spLocks noGrp="1"/>
          </p:cNvSpPr>
          <p:nvPr>
            <p:ph type="dt" idx="1"/>
          </p:nvPr>
        </p:nvSpPr>
        <p:spPr>
          <a:xfrm>
            <a:off x="3886200" y="0"/>
            <a:ext cx="2971800" cy="457200"/>
          </a:xfrm>
          <a:prstGeom prst="rect">
            <a:avLst/>
          </a:prstGeom>
          <a:noFill/>
          <a:ln w="9525">
            <a:noFill/>
          </a:ln>
        </p:spPr>
        <p:txBody>
          <a:bodyPr/>
          <a:p>
            <a:pPr lvl="0" algn="r" fontAlgn="base"/>
            <a:endParaRPr lang="zh-CN" altLang="en-US" sz="1200" strike="noStrike" noProof="1" dirty="0"/>
          </a:p>
        </p:txBody>
      </p:sp>
      <p:sp>
        <p:nvSpPr>
          <p:cNvPr id="13316" name="幻灯片图像占位符 4099"/>
          <p:cNvSpPr>
            <a:spLocks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3317" name="文本占位符 4100"/>
          <p:cNvSpPr>
            <a:spLocks noGrp="1"/>
          </p:cNvSpPr>
          <p:nvPr>
            <p:ph type="body" sz="quarter"/>
          </p:nvPr>
        </p:nvSpPr>
        <p:spPr>
          <a:xfrm>
            <a:off x="914400" y="4343400"/>
            <a:ext cx="5029200" cy="4114800"/>
          </a:xfrm>
          <a:prstGeom prst="rect">
            <a:avLst/>
          </a:prstGeom>
          <a:noFill/>
          <a:ln w="9525">
            <a:noFill/>
          </a:ln>
        </p:spPr>
        <p:txBody>
          <a:bodyPr anchor="t" anchorCtr="0"/>
          <a:p>
            <a:pPr lvl="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4102" name="页脚占位符 4101"/>
          <p:cNvSpPr>
            <a:spLocks noGrp="1"/>
          </p:cNvSpPr>
          <p:nvPr>
            <p:ph type="ftr" sz="quarter" idx="4"/>
          </p:nvPr>
        </p:nvSpPr>
        <p:spPr>
          <a:xfrm>
            <a:off x="0" y="8686800"/>
            <a:ext cx="2971800" cy="457200"/>
          </a:xfrm>
          <a:prstGeom prst="rect">
            <a:avLst/>
          </a:prstGeom>
          <a:noFill/>
          <a:ln w="9525">
            <a:noFill/>
          </a:ln>
        </p:spPr>
        <p:txBody>
          <a:bodyPr anchor="b"/>
          <a:p>
            <a:pPr lvl="0" fontAlgn="base"/>
            <a:endParaRPr lang="zh-CN" altLang="en-US" sz="1200" strike="noStrike" noProof="1" dirty="0"/>
          </a:p>
        </p:txBody>
      </p:sp>
      <p:sp>
        <p:nvSpPr>
          <p:cNvPr id="4103" name="灯片编号占位符 4102"/>
          <p:cNvSpPr>
            <a:spLocks noGrp="1"/>
          </p:cNvSpPr>
          <p:nvPr>
            <p:ph type="sldNum" sz="quarter" idx="5"/>
          </p:nvPr>
        </p:nvSpPr>
        <p:spPr>
          <a:xfrm>
            <a:off x="3886200" y="8686800"/>
            <a:ext cx="2971800" cy="457200"/>
          </a:xfrm>
          <a:prstGeom prst="rect">
            <a:avLst/>
          </a:prstGeom>
          <a:noFill/>
          <a:ln w="9525">
            <a:noFill/>
          </a:ln>
        </p:spPr>
        <p:txBody>
          <a:bodyPr anchor="b"/>
          <a:p>
            <a:pPr lvl="0" algn="r" fontAlgn="base"/>
            <a:fld id="{9A0DB2DC-4C9A-4742-B13C-FB6460FD3503}" type="slidenum">
              <a:rPr lang="zh-CN" altLang="en-US" sz="1200" strike="noStrike" noProof="1" dirty="0">
                <a:latin typeface="Tahoma" panose="020B060403050404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2050" name="组合 114689"/>
          <p:cNvGrpSpPr/>
          <p:nvPr/>
        </p:nvGrpSpPr>
        <p:grpSpPr>
          <a:xfrm>
            <a:off x="0" y="2438400"/>
            <a:ext cx="9009063" cy="1052513"/>
            <a:chOff x="0" y="1536"/>
            <a:chExt cx="5675" cy="663"/>
          </a:xfrm>
        </p:grpSpPr>
        <p:grpSp>
          <p:nvGrpSpPr>
            <p:cNvPr id="2051" name="组合 114690"/>
            <p:cNvGrpSpPr/>
            <p:nvPr/>
          </p:nvGrpSpPr>
          <p:grpSpPr>
            <a:xfrm>
              <a:off x="183" y="1604"/>
              <a:ext cx="448" cy="299"/>
              <a:chOff x="720" y="336"/>
              <a:chExt cx="624" cy="432"/>
            </a:xfrm>
          </p:grpSpPr>
          <p:sp>
            <p:nvSpPr>
              <p:cNvPr id="2052" name="矩形 114691"/>
              <p:cNvSpPr/>
              <p:nvPr/>
            </p:nvSpPr>
            <p:spPr>
              <a:xfrm>
                <a:off x="720" y="336"/>
                <a:ext cx="384" cy="432"/>
              </a:xfrm>
              <a:prstGeom prst="rect">
                <a:avLst/>
              </a:prstGeom>
              <a:solidFill>
                <a:schemeClr val="folHlink"/>
              </a:solidFill>
              <a:ln w="9525">
                <a:noFill/>
              </a:ln>
            </p:spPr>
            <p:txBody>
              <a:bodyPr anchor="t" anchorCtr="0"/>
              <a:p>
                <a:pPr lvl="0"/>
                <a:endParaRPr lang="zh-CN" altLang="en-US">
                  <a:latin typeface="Tahoma" panose="020B0604030504040204" pitchFamily="34" charset="0"/>
                  <a:ea typeface="宋体" panose="02010600030101010101" pitchFamily="2" charset="-122"/>
                </a:endParaRPr>
              </a:p>
            </p:txBody>
          </p:sp>
          <p:sp>
            <p:nvSpPr>
              <p:cNvPr id="2053" name="矩形 114692"/>
              <p:cNvSpPr/>
              <p:nvPr/>
            </p:nvSpPr>
            <p:spPr>
              <a:xfrm>
                <a:off x="1056" y="336"/>
                <a:ext cx="288" cy="432"/>
              </a:xfrm>
              <a:prstGeom prst="rect">
                <a:avLst/>
              </a:prstGeom>
              <a:gradFill rotWithShape="0">
                <a:gsLst>
                  <a:gs pos="0">
                    <a:schemeClr val="folHlink"/>
                  </a:gs>
                  <a:gs pos="100000">
                    <a:schemeClr val="bg1"/>
                  </a:gs>
                </a:gsLst>
                <a:lin ang="0" scaled="1"/>
                <a:tileRect/>
              </a:gradFill>
              <a:ln w="9525">
                <a:noFill/>
              </a:ln>
            </p:spPr>
            <p:txBody>
              <a:bodyPr anchor="t" anchorCtr="0"/>
              <a:p>
                <a:pPr lvl="0"/>
                <a:endParaRPr lang="zh-CN" altLang="en-US">
                  <a:latin typeface="Tahoma" panose="020B0604030504040204" pitchFamily="34" charset="0"/>
                  <a:ea typeface="宋体" panose="02010600030101010101" pitchFamily="2" charset="-122"/>
                </a:endParaRPr>
              </a:p>
            </p:txBody>
          </p:sp>
        </p:grpSp>
        <p:grpSp>
          <p:nvGrpSpPr>
            <p:cNvPr id="2054" name="组合 114693"/>
            <p:cNvGrpSpPr/>
            <p:nvPr/>
          </p:nvGrpSpPr>
          <p:grpSpPr>
            <a:xfrm>
              <a:off x="261" y="1870"/>
              <a:ext cx="465" cy="299"/>
              <a:chOff x="912" y="2640"/>
              <a:chExt cx="672" cy="432"/>
            </a:xfrm>
          </p:grpSpPr>
          <p:sp>
            <p:nvSpPr>
              <p:cNvPr id="2055" name="矩形 114694"/>
              <p:cNvSpPr/>
              <p:nvPr/>
            </p:nvSpPr>
            <p:spPr>
              <a:xfrm>
                <a:off x="912" y="2640"/>
                <a:ext cx="384" cy="432"/>
              </a:xfrm>
              <a:prstGeom prst="rect">
                <a:avLst/>
              </a:prstGeom>
              <a:solidFill>
                <a:schemeClr val="accent2"/>
              </a:solidFill>
              <a:ln w="9525">
                <a:noFill/>
              </a:ln>
            </p:spPr>
            <p:txBody>
              <a:bodyPr anchor="t" anchorCtr="0"/>
              <a:p>
                <a:pPr lvl="0"/>
                <a:endParaRPr lang="zh-CN" altLang="en-US">
                  <a:latin typeface="Tahoma" panose="020B0604030504040204" pitchFamily="34" charset="0"/>
                  <a:ea typeface="宋体" panose="02010600030101010101" pitchFamily="2" charset="-122"/>
                </a:endParaRPr>
              </a:p>
            </p:txBody>
          </p:sp>
          <p:sp>
            <p:nvSpPr>
              <p:cNvPr id="2056" name="矩形 114695"/>
              <p:cNvSpPr/>
              <p:nvPr/>
            </p:nvSpPr>
            <p:spPr>
              <a:xfrm>
                <a:off x="1248" y="2640"/>
                <a:ext cx="336" cy="432"/>
              </a:xfrm>
              <a:prstGeom prst="rect">
                <a:avLst/>
              </a:prstGeom>
              <a:gradFill rotWithShape="0">
                <a:gsLst>
                  <a:gs pos="0">
                    <a:schemeClr val="accent2"/>
                  </a:gs>
                  <a:gs pos="100000">
                    <a:schemeClr val="bg1"/>
                  </a:gs>
                </a:gsLst>
                <a:lin ang="0" scaled="1"/>
                <a:tileRect/>
              </a:gradFill>
              <a:ln w="9525">
                <a:noFill/>
              </a:ln>
            </p:spPr>
            <p:txBody>
              <a:bodyPr anchor="t" anchorCtr="0"/>
              <a:p>
                <a:pPr lvl="0"/>
                <a:endParaRPr lang="zh-CN" altLang="en-US">
                  <a:latin typeface="Tahoma" panose="020B0604030504040204" pitchFamily="34" charset="0"/>
                  <a:ea typeface="宋体" panose="02010600030101010101" pitchFamily="2" charset="-122"/>
                </a:endParaRPr>
              </a:p>
            </p:txBody>
          </p:sp>
        </p:grpSp>
        <p:sp>
          <p:nvSpPr>
            <p:cNvPr id="2057" name="矩形 114696"/>
            <p:cNvSpPr/>
            <p:nvPr/>
          </p:nvSpPr>
          <p:spPr>
            <a:xfrm>
              <a:off x="0" y="1824"/>
              <a:ext cx="353" cy="266"/>
            </a:xfrm>
            <a:prstGeom prst="rect">
              <a:avLst/>
            </a:prstGeom>
            <a:gradFill rotWithShape="0">
              <a:gsLst>
                <a:gs pos="0">
                  <a:schemeClr val="bg1"/>
                </a:gs>
                <a:gs pos="100000">
                  <a:schemeClr val="hlink"/>
                </a:gs>
              </a:gsLst>
              <a:lin ang="18900000" scaled="1"/>
              <a:tileRect/>
            </a:gradFill>
            <a:ln w="9525">
              <a:noFill/>
            </a:ln>
          </p:spPr>
          <p:txBody>
            <a:bodyPr anchor="t" anchorCtr="0"/>
            <a:p>
              <a:pPr lvl="0"/>
              <a:endParaRPr lang="zh-CN" altLang="en-US">
                <a:latin typeface="Tahoma" panose="020B0604030504040204" pitchFamily="34" charset="0"/>
                <a:ea typeface="宋体" panose="02010600030101010101" pitchFamily="2" charset="-122"/>
              </a:endParaRPr>
            </a:p>
          </p:txBody>
        </p:sp>
        <p:sp>
          <p:nvSpPr>
            <p:cNvPr id="2058" name="矩形 114697"/>
            <p:cNvSpPr/>
            <p:nvPr/>
          </p:nvSpPr>
          <p:spPr>
            <a:xfrm>
              <a:off x="400" y="1536"/>
              <a:ext cx="20" cy="663"/>
            </a:xfrm>
            <a:prstGeom prst="rect">
              <a:avLst/>
            </a:prstGeom>
            <a:solidFill>
              <a:schemeClr val="bg2"/>
            </a:solidFill>
            <a:ln w="9525">
              <a:noFill/>
            </a:ln>
          </p:spPr>
          <p:txBody>
            <a:bodyPr anchor="t" anchorCtr="0"/>
            <a:p>
              <a:pPr lvl="0"/>
              <a:endParaRPr lang="zh-CN" altLang="en-US">
                <a:latin typeface="Tahoma" panose="020B0604030504040204" pitchFamily="34" charset="0"/>
                <a:ea typeface="宋体" panose="02010600030101010101" pitchFamily="2" charset="-122"/>
              </a:endParaRPr>
            </a:p>
          </p:txBody>
        </p:sp>
        <p:sp>
          <p:nvSpPr>
            <p:cNvPr id="2059" name="矩形 114698"/>
            <p:cNvSpPr/>
            <p:nvPr/>
          </p:nvSpPr>
          <p:spPr>
            <a:xfrm flipV="1">
              <a:off x="199" y="2054"/>
              <a:ext cx="5476" cy="35"/>
            </a:xfrm>
            <a:prstGeom prst="rect">
              <a:avLst/>
            </a:prstGeom>
            <a:gradFill rotWithShape="0">
              <a:gsLst>
                <a:gs pos="0">
                  <a:schemeClr val="bg2"/>
                </a:gs>
                <a:gs pos="100000">
                  <a:schemeClr val="bg1"/>
                </a:gs>
              </a:gsLst>
              <a:lin ang="0" scaled="1"/>
              <a:tileRect/>
            </a:gradFill>
            <a:ln w="9525">
              <a:noFill/>
            </a:ln>
          </p:spPr>
          <p:txBody>
            <a:bodyPr anchor="t" anchorCtr="0"/>
            <a:p>
              <a:pPr lvl="0"/>
              <a:endParaRPr lang="zh-CN" altLang="en-US">
                <a:latin typeface="Tahoma" panose="020B0604030504040204" pitchFamily="34" charset="0"/>
                <a:ea typeface="宋体" panose="02010600030101010101" pitchFamily="2" charset="-122"/>
              </a:endParaRPr>
            </a:p>
          </p:txBody>
        </p:sp>
      </p:grpSp>
      <p:sp>
        <p:nvSpPr>
          <p:cNvPr id="114700" name="标题 114699"/>
          <p:cNvSpPr>
            <a:spLocks noGrp="1"/>
          </p:cNvSpPr>
          <p:nvPr>
            <p:ph type="ctrTitle"/>
          </p:nvPr>
        </p:nvSpPr>
        <p:spPr>
          <a:xfrm>
            <a:off x="990600" y="1828800"/>
            <a:ext cx="7772400" cy="1143000"/>
          </a:xfrm>
          <a:prstGeom prst="rect">
            <a:avLst/>
          </a:prstGeom>
          <a:noFill/>
          <a:ln w="9525">
            <a:noFill/>
          </a:ln>
        </p:spPr>
        <p:txBody>
          <a:bodyPr anchor="b"/>
          <a:lstStyle>
            <a:lvl1pPr lvl="0">
              <a:buClrTx/>
              <a:buSzTx/>
              <a:buFontTx/>
              <a:defRPr/>
            </a:lvl1pPr>
          </a:lstStyle>
          <a:p>
            <a:pPr lvl="0" fontAlgn="base"/>
            <a:r>
              <a:rPr lang="zh-CN" altLang="en-US" strike="noStrike" noProof="1" dirty="0"/>
              <a:t>单击此处编辑母版标题样式</a:t>
            </a:r>
            <a:endParaRPr lang="zh-CN" altLang="en-US" strike="noStrike" noProof="1" dirty="0"/>
          </a:p>
        </p:txBody>
      </p:sp>
      <p:sp>
        <p:nvSpPr>
          <p:cNvPr id="114701" name="副标题 114700"/>
          <p:cNvSpPr>
            <a:spLocks noGrp="1"/>
          </p:cNvSpPr>
          <p:nvPr>
            <p:ph type="subTitle" idx="1"/>
          </p:nvPr>
        </p:nvSpPr>
        <p:spPr>
          <a:xfrm>
            <a:off x="1371600" y="3886200"/>
            <a:ext cx="6400800" cy="1752600"/>
          </a:xfrm>
          <a:prstGeom prst="rect">
            <a:avLst/>
          </a:prstGeom>
          <a:noFill/>
          <a:ln w="9525">
            <a:noFill/>
          </a:ln>
        </p:spPr>
        <p:txBody>
          <a:bodyPr anchor="t"/>
          <a:lstStyle>
            <a:lvl1pPr marL="0" lvl="0" indent="0" algn="ctr">
              <a:buClr>
                <a:schemeClr val="folHlink"/>
              </a:buClr>
              <a:buSzPct val="60000"/>
              <a:buFont typeface="Wingdings" panose="05000000000000000000" pitchFamily="2" charset="2"/>
              <a:buNone/>
              <a:defRPr/>
            </a:lvl1pPr>
            <a:lvl2pPr marL="457200" lvl="1" indent="0" algn="ctr">
              <a:buClr>
                <a:schemeClr val="hlink"/>
              </a:buClr>
              <a:buSzPct val="55000"/>
              <a:buFont typeface="Wingdings" panose="05000000000000000000" pitchFamily="2" charset="2"/>
              <a:buNone/>
              <a:defRPr/>
            </a:lvl2pPr>
            <a:lvl3pPr marL="914400" lvl="2" indent="0" algn="ctr">
              <a:buClr>
                <a:schemeClr val="folHlink"/>
              </a:buClr>
              <a:buSzPct val="50000"/>
              <a:buFont typeface="Wingdings" panose="05000000000000000000" pitchFamily="2" charset="2"/>
              <a:buNone/>
              <a:defRPr/>
            </a:lvl3pPr>
            <a:lvl4pPr marL="1371600" lvl="3" indent="0" algn="ctr">
              <a:buClr>
                <a:schemeClr val="accent2"/>
              </a:buClr>
              <a:buSzPct val="55000"/>
              <a:buFont typeface="Wingdings" panose="05000000000000000000" pitchFamily="2" charset="2"/>
              <a:buNone/>
              <a:defRPr/>
            </a:lvl4pPr>
            <a:lvl5pPr marL="1828800" lvl="4" indent="0" algn="ctr">
              <a:buClr>
                <a:schemeClr val="accent1"/>
              </a:buClr>
              <a:buSzPct val="50000"/>
              <a:buFont typeface="Wingdings" panose="05000000000000000000" pitchFamily="2" charset="2"/>
              <a:buNone/>
              <a:defRPr/>
            </a:lvl5pPr>
          </a:lstStyle>
          <a:p>
            <a:pPr lvl="0" fontAlgn="base"/>
            <a:r>
              <a:rPr lang="zh-CN" altLang="en-US" strike="noStrike" noProof="1" dirty="0"/>
              <a:t>单击此处编辑母版副标题样式</a:t>
            </a:r>
            <a:endParaRPr lang="zh-CN" altLang="en-US" strike="noStrike" noProof="1" dirty="0"/>
          </a:p>
        </p:txBody>
      </p:sp>
      <p:sp>
        <p:nvSpPr>
          <p:cNvPr id="114702" name="日期占位符 114701"/>
          <p:cNvSpPr>
            <a:spLocks noGrp="1"/>
          </p:cNvSpPr>
          <p:nvPr>
            <p:ph type="dt" sz="half" idx="2"/>
          </p:nvPr>
        </p:nvSpPr>
        <p:spPr>
          <a:xfrm>
            <a:off x="990600" y="6248400"/>
            <a:ext cx="1905000" cy="457200"/>
          </a:xfrm>
          <a:prstGeom prst="rect">
            <a:avLst/>
          </a:prstGeom>
          <a:noFill/>
          <a:ln w="9525">
            <a:noFill/>
          </a:ln>
        </p:spPr>
        <p:txBody>
          <a:bodyPr anchor="b"/>
          <a:lstStyle>
            <a:lvl1pPr>
              <a:defRPr sz="1400">
                <a:solidFill>
                  <a:schemeClr val="bg2"/>
                </a:solidFill>
                <a:latin typeface="Tahoma" panose="020B0604030504040204" pitchFamily="34" charset="0"/>
              </a:defRPr>
            </a:lvl1pPr>
          </a:lstStyle>
          <a:p>
            <a:pPr fontAlgn="base"/>
            <a:endParaRPr lang="zh-CN" altLang="en-US" strike="noStrike" noProof="1" dirty="0">
              <a:latin typeface="Times New Roman" panose="02020603050405020304" pitchFamily="18" charset="0"/>
            </a:endParaRPr>
          </a:p>
        </p:txBody>
      </p:sp>
      <p:sp>
        <p:nvSpPr>
          <p:cNvPr id="114703" name="页脚占位符 114702"/>
          <p:cNvSpPr>
            <a:spLocks noGrp="1"/>
          </p:cNvSpPr>
          <p:nvPr>
            <p:ph type="ftr" sz="quarter" idx="3"/>
          </p:nvPr>
        </p:nvSpPr>
        <p:spPr>
          <a:xfrm>
            <a:off x="3429000" y="6248400"/>
            <a:ext cx="2895600" cy="457200"/>
          </a:xfrm>
          <a:prstGeom prst="rect">
            <a:avLst/>
          </a:prstGeom>
          <a:noFill/>
          <a:ln w="9525">
            <a:noFill/>
          </a:ln>
        </p:spPr>
        <p:txBody>
          <a:bodyPr anchor="b"/>
          <a:lstStyle>
            <a:lvl1pPr algn="ctr">
              <a:defRPr sz="1400">
                <a:solidFill>
                  <a:schemeClr val="bg2"/>
                </a:solidFill>
                <a:latin typeface="Tahoma" panose="020B0604030504040204" pitchFamily="34" charset="0"/>
              </a:defRPr>
            </a:lvl1pPr>
          </a:lstStyle>
          <a:p>
            <a:pPr fontAlgn="base"/>
            <a:endParaRPr lang="zh-CN" altLang="en-US" strike="noStrike" noProof="1" dirty="0"/>
          </a:p>
        </p:txBody>
      </p:sp>
      <p:sp>
        <p:nvSpPr>
          <p:cNvPr id="114704" name="灯片编号占位符 114703"/>
          <p:cNvSpPr>
            <a:spLocks noGrp="1"/>
          </p:cNvSpPr>
          <p:nvPr>
            <p:ph type="sldNum" sz="quarter" idx="4"/>
          </p:nvPr>
        </p:nvSpPr>
        <p:spPr>
          <a:xfrm>
            <a:off x="6858000" y="6248400"/>
            <a:ext cx="1905000" cy="457200"/>
          </a:xfrm>
          <a:prstGeom prst="rect">
            <a:avLst/>
          </a:prstGeom>
          <a:noFill/>
          <a:ln w="9525">
            <a:noFill/>
          </a:ln>
        </p:spPr>
        <p:txBody>
          <a:bodyPr anchor="b"/>
          <a:lstStyle>
            <a:lvl1pPr algn="r">
              <a:defRPr sz="1400">
                <a:solidFill>
                  <a:schemeClr val="bg2"/>
                </a:solidFill>
                <a:latin typeface="Tahoma" panose="020B0604030504040204" pitchFamily="34" charset="0"/>
              </a:defRPr>
            </a:lvl1pPr>
          </a:lstStyle>
          <a:p>
            <a:pPr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5" name="页脚占位符 4"/>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6" name="灯片编号占位符 5"/>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1" y="617538"/>
            <a:ext cx="1951038" cy="55149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1150938" y="617538"/>
            <a:ext cx="5740009" cy="55149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5" name="页脚占位符 4"/>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6" name="灯片编号占位符 5"/>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fld id="{BB962C8B-B14F-4D97-AF65-F5344CB8AC3E}" type="datetime1">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5" name="页脚占位符 4"/>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6" name="灯片编号占位符 5"/>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1182688" y="2017713"/>
            <a:ext cx="3808476" cy="41148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5146612" y="2017713"/>
            <a:ext cx="3808476" cy="41148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6" name="页脚占位符 5"/>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7" name="灯片编号占位符 6"/>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8" name="页脚占位符 7"/>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9" name="灯片编号占位符 8"/>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4" name="页脚占位符 3"/>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5" name="灯片编号占位符 4"/>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3" name="页脚占位符 2"/>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4" name="灯片编号占位符 3"/>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6" name="页脚占位符 5"/>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7" name="灯片编号占位符 6"/>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914400" y="6324600"/>
            <a:ext cx="1905000" cy="457200"/>
          </a:xfrm>
          <a:prstGeom prst="rect">
            <a:avLst/>
          </a:prstGeom>
          <a:noFill/>
          <a:ln w="9525">
            <a:noFill/>
          </a:ln>
        </p:spPr>
        <p:txBody>
          <a:bodyPr anchor="b"/>
          <a:lstStyle/>
          <a:p>
            <a:pPr lvl="0" fontAlgn="base"/>
            <a:endParaRPr lang="zh-CN" altLang="en-US" strike="noStrike" noProof="1" dirty="0">
              <a:latin typeface="Times New Roman" panose="02020603050405020304" pitchFamily="18" charset="0"/>
            </a:endParaRPr>
          </a:p>
        </p:txBody>
      </p:sp>
      <p:sp>
        <p:nvSpPr>
          <p:cNvPr id="6" name="页脚占位符 5"/>
          <p:cNvSpPr>
            <a:spLocks noGrp="1"/>
          </p:cNvSpPr>
          <p:nvPr>
            <p:ph type="ftr" sz="quarter" idx="11"/>
          </p:nvPr>
        </p:nvSpPr>
        <p:spPr>
          <a:xfrm>
            <a:off x="3352800" y="6324600"/>
            <a:ext cx="2895600" cy="457200"/>
          </a:xfrm>
          <a:prstGeom prst="rect">
            <a:avLst/>
          </a:prstGeom>
          <a:noFill/>
          <a:ln w="9525">
            <a:noFill/>
          </a:ln>
        </p:spPr>
        <p:txBody>
          <a:bodyPr anchor="b"/>
          <a:lstStyle/>
          <a:p>
            <a:pPr lvl="0" fontAlgn="base"/>
            <a:endParaRPr lang="zh-CN" altLang="en-US" strike="noStrike" noProof="1" dirty="0"/>
          </a:p>
        </p:txBody>
      </p:sp>
      <p:sp>
        <p:nvSpPr>
          <p:cNvPr id="7" name="灯片编号占位符 6"/>
          <p:cNvSpPr>
            <a:spLocks noGrp="1"/>
          </p:cNvSpPr>
          <p:nvPr>
            <p:ph type="sldNum" sz="quarter" idx="12"/>
          </p:nvPr>
        </p:nvSpPr>
        <p:spPr>
          <a:xfrm>
            <a:off x="6781800" y="6324600"/>
            <a:ext cx="1905000" cy="457200"/>
          </a:xfrm>
          <a:prstGeom prst="rect">
            <a:avLst/>
          </a:prstGeom>
          <a:noFill/>
          <a:ln w="9525">
            <a:noFill/>
          </a:ln>
        </p:spPr>
        <p:txBody>
          <a:bodyPr anchor="b"/>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矩形 113665"/>
          <p:cNvSpPr/>
          <p:nvPr/>
        </p:nvSpPr>
        <p:spPr>
          <a:xfrm>
            <a:off x="417513" y="1098550"/>
            <a:ext cx="438150" cy="474663"/>
          </a:xfrm>
          <a:prstGeom prst="rect">
            <a:avLst/>
          </a:prstGeom>
          <a:solidFill>
            <a:schemeClr val="accent2"/>
          </a:solidFill>
          <a:ln w="9525">
            <a:noFill/>
          </a:ln>
        </p:spPr>
        <p:txBody>
          <a:bodyPr wrap="none" anchor="ctr" anchorCtr="0"/>
          <a:p>
            <a:pPr lvl="0" algn="ctr"/>
            <a:endParaRPr lang="zh-CN" dirty="0">
              <a:latin typeface="Tahoma" panose="020B0604030504040204" pitchFamily="34" charset="0"/>
              <a:ea typeface="宋体" panose="02010600030101010101" pitchFamily="2" charset="-122"/>
            </a:endParaRPr>
          </a:p>
        </p:txBody>
      </p:sp>
      <p:sp>
        <p:nvSpPr>
          <p:cNvPr id="1027" name="矩形 113666"/>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nchorCtr="0"/>
          <a:p>
            <a:pPr lvl="0" algn="ctr"/>
            <a:endParaRPr lang="zh-CN" dirty="0">
              <a:latin typeface="Tahoma" panose="020B0604030504040204" pitchFamily="34" charset="0"/>
              <a:ea typeface="宋体" panose="02010600030101010101" pitchFamily="2" charset="-122"/>
            </a:endParaRPr>
          </a:p>
        </p:txBody>
      </p:sp>
      <p:sp>
        <p:nvSpPr>
          <p:cNvPr id="1028" name="矩形 113667"/>
          <p:cNvSpPr/>
          <p:nvPr/>
        </p:nvSpPr>
        <p:spPr>
          <a:xfrm>
            <a:off x="541338" y="1520825"/>
            <a:ext cx="422275" cy="474663"/>
          </a:xfrm>
          <a:prstGeom prst="rect">
            <a:avLst/>
          </a:prstGeom>
          <a:solidFill>
            <a:schemeClr val="folHlink"/>
          </a:solidFill>
          <a:ln w="9525">
            <a:noFill/>
          </a:ln>
        </p:spPr>
        <p:txBody>
          <a:bodyPr wrap="none" anchor="ctr" anchorCtr="0"/>
          <a:p>
            <a:pPr lvl="0" algn="ctr"/>
            <a:endParaRPr lang="zh-CN" dirty="0">
              <a:latin typeface="Tahoma" panose="020B0604030504040204" pitchFamily="34" charset="0"/>
              <a:ea typeface="宋体" panose="02010600030101010101" pitchFamily="2" charset="-122"/>
            </a:endParaRPr>
          </a:p>
        </p:txBody>
      </p:sp>
      <p:sp>
        <p:nvSpPr>
          <p:cNvPr id="1029" name="矩形 113668"/>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nchorCtr="0"/>
          <a:p>
            <a:pPr lvl="0" algn="ctr"/>
            <a:endParaRPr lang="zh-CN" dirty="0">
              <a:latin typeface="Tahoma" panose="020B0604030504040204" pitchFamily="34" charset="0"/>
              <a:ea typeface="宋体" panose="02010600030101010101" pitchFamily="2" charset="-122"/>
            </a:endParaRPr>
          </a:p>
        </p:txBody>
      </p:sp>
      <p:sp>
        <p:nvSpPr>
          <p:cNvPr id="1030" name="矩形 113669"/>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nchorCtr="0"/>
          <a:p>
            <a:pPr lvl="0" algn="ctr"/>
            <a:endParaRPr lang="zh-CN" dirty="0">
              <a:latin typeface="Tahoma" panose="020B0604030504040204" pitchFamily="34" charset="0"/>
              <a:ea typeface="宋体" panose="02010600030101010101" pitchFamily="2" charset="-122"/>
            </a:endParaRPr>
          </a:p>
        </p:txBody>
      </p:sp>
      <p:sp>
        <p:nvSpPr>
          <p:cNvPr id="1031" name="矩形 113670"/>
          <p:cNvSpPr/>
          <p:nvPr/>
        </p:nvSpPr>
        <p:spPr>
          <a:xfrm>
            <a:off x="762000" y="990600"/>
            <a:ext cx="31750" cy="1052513"/>
          </a:xfrm>
          <a:prstGeom prst="rect">
            <a:avLst/>
          </a:prstGeom>
          <a:solidFill>
            <a:schemeClr val="bg2"/>
          </a:solidFill>
          <a:ln w="9525">
            <a:noFill/>
          </a:ln>
        </p:spPr>
        <p:txBody>
          <a:bodyPr wrap="none" anchor="ctr" anchorCtr="0"/>
          <a:p>
            <a:pPr lvl="0" algn="ctr"/>
            <a:endParaRPr lang="zh-CN" dirty="0">
              <a:latin typeface="Tahoma" panose="020B0604030504040204" pitchFamily="34" charset="0"/>
              <a:ea typeface="宋体" panose="02010600030101010101" pitchFamily="2" charset="-122"/>
            </a:endParaRPr>
          </a:p>
        </p:txBody>
      </p:sp>
      <p:sp>
        <p:nvSpPr>
          <p:cNvPr id="1032" name="矩形 113671"/>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nchorCtr="0"/>
          <a:p>
            <a:pPr lvl="0" algn="ctr"/>
            <a:endParaRPr lang="zh-CN" dirty="0">
              <a:latin typeface="Tahoma" panose="020B0604030504040204" pitchFamily="34" charset="0"/>
              <a:ea typeface="宋体" panose="02010600030101010101" pitchFamily="2" charset="-122"/>
            </a:endParaRPr>
          </a:p>
        </p:txBody>
      </p:sp>
      <p:sp>
        <p:nvSpPr>
          <p:cNvPr id="1033" name="标题 113672"/>
          <p:cNvSpPr>
            <a:spLocks noGrp="1"/>
          </p:cNvSpPr>
          <p:nvPr>
            <p:ph type="title"/>
          </p:nvPr>
        </p:nvSpPr>
        <p:spPr>
          <a:xfrm>
            <a:off x="1150938" y="617538"/>
            <a:ext cx="7793037" cy="1143000"/>
          </a:xfrm>
          <a:prstGeom prst="rect">
            <a:avLst/>
          </a:prstGeom>
          <a:noFill/>
          <a:ln w="9525">
            <a:noFill/>
          </a:ln>
        </p:spPr>
        <p:txBody>
          <a:bodyPr anchor="b" anchorCtr="0"/>
          <a:p>
            <a:pPr lvl="0"/>
            <a:r>
              <a:rPr lang="zh-CN" altLang="en-US" dirty="0"/>
              <a:t>单击此处编辑母版标题样式</a:t>
            </a:r>
            <a:endParaRPr lang="zh-CN" altLang="en-US" dirty="0"/>
          </a:p>
        </p:txBody>
      </p:sp>
      <p:sp>
        <p:nvSpPr>
          <p:cNvPr id="1034" name="文本占位符 113673"/>
          <p:cNvSpPr>
            <a:spLocks noGrp="1"/>
          </p:cNvSpPr>
          <p:nvPr>
            <p:ph type="body"/>
          </p:nvPr>
        </p:nvSpPr>
        <p:spPr>
          <a:xfrm>
            <a:off x="1182688" y="2017713"/>
            <a:ext cx="7772400" cy="4114800"/>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13675" name="日期占位符 113674"/>
          <p:cNvSpPr>
            <a:spLocks noGrp="1"/>
          </p:cNvSpPr>
          <p:nvPr>
            <p:ph type="dt" sz="half" idx="2"/>
          </p:nvPr>
        </p:nvSpPr>
        <p:spPr>
          <a:xfrm>
            <a:off x="914400" y="6324600"/>
            <a:ext cx="1905000" cy="457200"/>
          </a:xfrm>
          <a:prstGeom prst="rect">
            <a:avLst/>
          </a:prstGeom>
          <a:noFill/>
          <a:ln w="9525">
            <a:noFill/>
          </a:ln>
        </p:spPr>
        <p:txBody>
          <a:bodyPr anchor="b"/>
          <a:lstStyle>
            <a:lvl1pPr>
              <a:defRPr sz="1400">
                <a:latin typeface="Tahoma" panose="020B0604030504040204" pitchFamily="34" charset="0"/>
              </a:defRPr>
            </a:lvl1pPr>
          </a:lstStyle>
          <a:p>
            <a:pPr lvl="0" fontAlgn="base"/>
            <a:fld id="{BB962C8B-B14F-4D97-AF65-F5344CB8AC3E}" type="datetime1">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
        <p:nvSpPr>
          <p:cNvPr id="113676" name="页脚占位符 113675"/>
          <p:cNvSpPr>
            <a:spLocks noGrp="1"/>
          </p:cNvSpPr>
          <p:nvPr>
            <p:ph type="ftr" sz="quarter" idx="3"/>
          </p:nvPr>
        </p:nvSpPr>
        <p:spPr>
          <a:xfrm>
            <a:off x="3352800" y="6324600"/>
            <a:ext cx="2895600" cy="457200"/>
          </a:xfrm>
          <a:prstGeom prst="rect">
            <a:avLst/>
          </a:prstGeom>
          <a:noFill/>
          <a:ln w="9525">
            <a:noFill/>
          </a:ln>
        </p:spPr>
        <p:txBody>
          <a:bodyPr anchor="b"/>
          <a:lstStyle>
            <a:lvl1pPr algn="ctr">
              <a:defRPr sz="1400">
                <a:latin typeface="Tahoma" panose="020B0604030504040204" pitchFamily="34" charset="0"/>
              </a:defRPr>
            </a:lvl1pPr>
          </a:lstStyle>
          <a:p>
            <a:pPr lvl="0" fontAlgn="base"/>
            <a:endParaRPr lang="zh-CN" altLang="en-US" strike="noStrike" noProof="1" dirty="0"/>
          </a:p>
        </p:txBody>
      </p:sp>
      <p:sp>
        <p:nvSpPr>
          <p:cNvPr id="113677" name="灯片编号占位符 113676"/>
          <p:cNvSpPr>
            <a:spLocks noGrp="1"/>
          </p:cNvSpPr>
          <p:nvPr>
            <p:ph type="sldNum" sz="quarter" idx="4"/>
          </p:nvPr>
        </p:nvSpPr>
        <p:spPr>
          <a:xfrm>
            <a:off x="6781800" y="6324600"/>
            <a:ext cx="1905000" cy="457200"/>
          </a:xfrm>
          <a:prstGeom prst="rect">
            <a:avLst/>
          </a:prstGeom>
          <a:noFill/>
          <a:ln w="9525">
            <a:noFill/>
          </a:ln>
        </p:spPr>
        <p:txBody>
          <a:bodyPr anchor="b"/>
          <a:lstStyle>
            <a:lvl1pPr algn="r">
              <a:defRPr sz="1400">
                <a:latin typeface="Tahoma" panose="020B0604030504040204" pitchFamily="34" charset="0"/>
              </a:defRPr>
            </a:lvl1pPr>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3.bmp"/><Relationship Id="rId1" Type="http://schemas.openxmlformats.org/officeDocument/2006/relationships/image" Target="../media/image2.bm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2.xml"/><Relationship Id="rId4" Type="http://schemas.openxmlformats.org/officeDocument/2006/relationships/audio" Target="../media/audio1.wav"/><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audio" Target="../media/audio1.wav"/><Relationship Id="rId2" Type="http://schemas.openxmlformats.org/officeDocument/2006/relationships/image" Target="../media/image7.wmf"/><Relationship Id="rId1"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12.xml"/><Relationship Id="rId2" Type="http://schemas.openxmlformats.org/officeDocument/2006/relationships/image" Target="../media/image8.wmf"/><Relationship Id="rId1"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image" Target="../media/image3.bmp"/><Relationship Id="rId2" Type="http://schemas.openxmlformats.org/officeDocument/2006/relationships/image" Target="../media/image2.bmp"/><Relationship Id="rId1" Type="http://schemas.openxmlformats.org/officeDocument/2006/relationships/image" Target="../media/image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标题 122881"/>
          <p:cNvSpPr>
            <a:spLocks noGrp="1"/>
          </p:cNvSpPr>
          <p:nvPr>
            <p:ph type="title"/>
          </p:nvPr>
        </p:nvSpPr>
        <p:spPr>
          <a:ln/>
        </p:spPr>
        <p:txBody>
          <a:bodyPr anchor="b" anchorCtr="0"/>
          <a:p>
            <a:r>
              <a:rPr lang="zh-CN" altLang="en-US" sz="4000" dirty="0">
                <a:solidFill>
                  <a:srgbClr val="FF00FF"/>
                </a:solidFill>
              </a:rPr>
              <a:t>第三章   水溶液中的离子平衡</a:t>
            </a:r>
            <a:endParaRPr lang="zh-CN" altLang="en-US" sz="4000" dirty="0">
              <a:solidFill>
                <a:srgbClr val="FF00FF"/>
              </a:solidFill>
            </a:endParaRPr>
          </a:p>
        </p:txBody>
      </p:sp>
      <p:sp>
        <p:nvSpPr>
          <p:cNvPr id="14338" name="文本占位符 122882"/>
          <p:cNvSpPr>
            <a:spLocks noGrp="1"/>
          </p:cNvSpPr>
          <p:nvPr>
            <p:ph idx="1"/>
          </p:nvPr>
        </p:nvSpPr>
        <p:spPr>
          <a:ln/>
        </p:spPr>
        <p:txBody>
          <a:bodyPr anchor="t" anchorCtr="0"/>
          <a:p>
            <a:pPr algn="ctr">
              <a:lnSpc>
                <a:spcPct val="90000"/>
              </a:lnSpc>
              <a:buNone/>
            </a:pPr>
            <a:r>
              <a:rPr lang="zh-CN" altLang="en-US" sz="6000" dirty="0">
                <a:ea typeface="华文新魏" panose="02010800040101010101" pitchFamily="2" charset="-122"/>
              </a:rPr>
              <a:t>第一节</a:t>
            </a:r>
            <a:endParaRPr lang="zh-CN" altLang="en-US" sz="6000" dirty="0">
              <a:ea typeface="华文新魏" panose="02010800040101010101" pitchFamily="2" charset="-122"/>
            </a:endParaRPr>
          </a:p>
          <a:p>
            <a:pPr algn="ctr">
              <a:lnSpc>
                <a:spcPct val="90000"/>
              </a:lnSpc>
              <a:buNone/>
            </a:pPr>
            <a:r>
              <a:rPr lang="zh-CN" altLang="en-US" sz="6000" dirty="0">
                <a:ea typeface="华文新魏" panose="02010800040101010101" pitchFamily="2" charset="-122"/>
              </a:rPr>
              <a:t>弱电解质的电离</a:t>
            </a:r>
            <a:endParaRPr lang="zh-CN" altLang="en-US" sz="6000" dirty="0">
              <a:ea typeface="华文新魏" panose="02010800040101010101" pitchFamily="2" charset="-122"/>
            </a:endParaRPr>
          </a:p>
          <a:p>
            <a:pPr>
              <a:lnSpc>
                <a:spcPct val="90000"/>
              </a:lnSpc>
            </a:pPr>
            <a:endParaRPr lang="zh-CN" altLang="en-US" dirty="0">
              <a:solidFill>
                <a:schemeClr val="folHlink"/>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文本框 99329"/>
          <p:cNvSpPr txBox="1"/>
          <p:nvPr/>
        </p:nvSpPr>
        <p:spPr>
          <a:xfrm>
            <a:off x="900113" y="754063"/>
            <a:ext cx="4891087" cy="641350"/>
          </a:xfrm>
          <a:prstGeom prst="rect">
            <a:avLst/>
          </a:prstGeom>
          <a:noFill/>
          <a:ln w="9525">
            <a:noFill/>
          </a:ln>
        </p:spPr>
        <p:txBody>
          <a:bodyPr wrap="none" anchor="t" anchorCtr="0">
            <a:spAutoFit/>
          </a:bodyPr>
          <a:p>
            <a:r>
              <a:rPr lang="zh-CN" altLang="en-US" sz="3600" dirty="0">
                <a:latin typeface="Tahoma" panose="020B0604030504040204" pitchFamily="34" charset="0"/>
                <a:ea typeface="宋体" panose="02010600030101010101" pitchFamily="2" charset="-122"/>
              </a:rPr>
              <a:t>弱电解质电离的</a:t>
            </a:r>
            <a:r>
              <a:rPr lang="en-US" altLang="zh-CN" sz="3600" dirty="0">
                <a:latin typeface="Tahoma" panose="020B0604030504040204" pitchFamily="34" charset="0"/>
                <a:ea typeface="宋体" panose="02010600030101010101" pitchFamily="2" charset="-122"/>
              </a:rPr>
              <a:t>V-t</a:t>
            </a:r>
            <a:r>
              <a:rPr lang="zh-CN" altLang="en-US" sz="3600" dirty="0">
                <a:latin typeface="Tahoma" panose="020B0604030504040204" pitchFamily="34" charset="0"/>
                <a:ea typeface="宋体" panose="02010600030101010101" pitchFamily="2" charset="-122"/>
              </a:rPr>
              <a:t>图像</a:t>
            </a:r>
            <a:endParaRPr lang="zh-CN" altLang="en-US" sz="3600">
              <a:latin typeface="Tahoma" panose="020B0604030504040204" pitchFamily="34" charset="0"/>
              <a:ea typeface="宋体" panose="02010600030101010101" pitchFamily="2" charset="-122"/>
            </a:endParaRPr>
          </a:p>
        </p:txBody>
      </p:sp>
      <p:grpSp>
        <p:nvGrpSpPr>
          <p:cNvPr id="23554" name="组合 99330"/>
          <p:cNvGrpSpPr/>
          <p:nvPr/>
        </p:nvGrpSpPr>
        <p:grpSpPr>
          <a:xfrm>
            <a:off x="1258888" y="1989138"/>
            <a:ext cx="5618162" cy="3168650"/>
            <a:chOff x="793" y="1235"/>
            <a:chExt cx="3539" cy="1996"/>
          </a:xfrm>
        </p:grpSpPr>
        <p:grpSp>
          <p:nvGrpSpPr>
            <p:cNvPr id="23555" name="组合 99331"/>
            <p:cNvGrpSpPr/>
            <p:nvPr/>
          </p:nvGrpSpPr>
          <p:grpSpPr>
            <a:xfrm>
              <a:off x="793" y="1235"/>
              <a:ext cx="3539" cy="1996"/>
              <a:chOff x="960" y="1344"/>
              <a:chExt cx="3792" cy="1920"/>
            </a:xfrm>
          </p:grpSpPr>
          <p:sp>
            <p:nvSpPr>
              <p:cNvPr id="23556" name="直接连接符 99332"/>
              <p:cNvSpPr/>
              <p:nvPr/>
            </p:nvSpPr>
            <p:spPr>
              <a:xfrm flipV="1">
                <a:off x="960" y="1344"/>
                <a:ext cx="0" cy="1920"/>
              </a:xfrm>
              <a:prstGeom prst="line">
                <a:avLst/>
              </a:prstGeom>
              <a:ln w="50800" cap="flat" cmpd="sng">
                <a:solidFill>
                  <a:srgbClr val="000099"/>
                </a:solidFill>
                <a:prstDash val="solid"/>
                <a:round/>
                <a:headEnd type="none" w="med" len="med"/>
                <a:tailEnd type="triangle" w="med" len="med"/>
              </a:ln>
            </p:spPr>
          </p:sp>
          <p:sp>
            <p:nvSpPr>
              <p:cNvPr id="23557" name="直接连接符 99333"/>
              <p:cNvSpPr/>
              <p:nvPr/>
            </p:nvSpPr>
            <p:spPr>
              <a:xfrm>
                <a:off x="960" y="3264"/>
                <a:ext cx="3792" cy="0"/>
              </a:xfrm>
              <a:prstGeom prst="line">
                <a:avLst/>
              </a:prstGeom>
              <a:ln w="50800" cap="flat" cmpd="sng">
                <a:solidFill>
                  <a:srgbClr val="000099"/>
                </a:solidFill>
                <a:prstDash val="solid"/>
                <a:round/>
                <a:headEnd type="none" w="med" len="med"/>
                <a:tailEnd type="triangle" w="med" len="med"/>
              </a:ln>
            </p:spPr>
          </p:sp>
        </p:grpSp>
        <p:sp>
          <p:nvSpPr>
            <p:cNvPr id="23558" name="直接连接符 99334"/>
            <p:cNvSpPr/>
            <p:nvPr/>
          </p:nvSpPr>
          <p:spPr>
            <a:xfrm flipH="1">
              <a:off x="793" y="2642"/>
              <a:ext cx="979" cy="576"/>
            </a:xfrm>
            <a:prstGeom prst="line">
              <a:avLst/>
            </a:prstGeom>
            <a:ln w="50800" cap="flat" cmpd="sng">
              <a:solidFill>
                <a:schemeClr val="tx1"/>
              </a:solidFill>
              <a:prstDash val="solid"/>
              <a:round/>
              <a:headEnd type="none" w="med" len="med"/>
              <a:tailEnd type="none" w="med" len="med"/>
            </a:ln>
          </p:spPr>
        </p:sp>
        <p:sp>
          <p:nvSpPr>
            <p:cNvPr id="23559" name="直接连接符 99335"/>
            <p:cNvSpPr/>
            <p:nvPr/>
          </p:nvSpPr>
          <p:spPr>
            <a:xfrm>
              <a:off x="793" y="2066"/>
              <a:ext cx="979" cy="576"/>
            </a:xfrm>
            <a:prstGeom prst="line">
              <a:avLst/>
            </a:prstGeom>
            <a:ln w="50800" cap="flat" cmpd="sng">
              <a:solidFill>
                <a:schemeClr val="tx1"/>
              </a:solidFill>
              <a:prstDash val="solid"/>
              <a:round/>
              <a:headEnd type="none" w="med" len="med"/>
              <a:tailEnd type="none" w="med" len="med"/>
            </a:ln>
          </p:spPr>
        </p:sp>
        <p:sp>
          <p:nvSpPr>
            <p:cNvPr id="23560" name="直接连接符 99336"/>
            <p:cNvSpPr/>
            <p:nvPr/>
          </p:nvSpPr>
          <p:spPr>
            <a:xfrm>
              <a:off x="1772" y="2642"/>
              <a:ext cx="1426" cy="17"/>
            </a:xfrm>
            <a:prstGeom prst="line">
              <a:avLst/>
            </a:prstGeom>
            <a:ln w="50800" cap="flat" cmpd="sng">
              <a:solidFill>
                <a:schemeClr val="tx1"/>
              </a:solidFill>
              <a:prstDash val="solid"/>
              <a:round/>
              <a:headEnd type="none" w="med" len="med"/>
              <a:tailEnd type="none" w="med" len="med"/>
            </a:ln>
          </p:spPr>
        </p:sp>
        <p:sp>
          <p:nvSpPr>
            <p:cNvPr id="23561" name="直接连接符 99337"/>
            <p:cNvSpPr/>
            <p:nvPr/>
          </p:nvSpPr>
          <p:spPr>
            <a:xfrm>
              <a:off x="1772" y="2642"/>
              <a:ext cx="0" cy="576"/>
            </a:xfrm>
            <a:prstGeom prst="line">
              <a:avLst/>
            </a:prstGeom>
            <a:ln w="50800" cap="flat" cmpd="sng">
              <a:solidFill>
                <a:schemeClr val="tx1"/>
              </a:solidFill>
              <a:prstDash val="dash"/>
              <a:round/>
              <a:headEnd type="none" w="med" len="med"/>
              <a:tailEnd type="none" w="med" len="med"/>
            </a:ln>
          </p:spPr>
        </p:sp>
        <p:sp>
          <p:nvSpPr>
            <p:cNvPr id="23562" name="直接连接符 99338"/>
            <p:cNvSpPr/>
            <p:nvPr/>
          </p:nvSpPr>
          <p:spPr>
            <a:xfrm flipV="1">
              <a:off x="3198" y="1344"/>
              <a:ext cx="0" cy="1872"/>
            </a:xfrm>
            <a:prstGeom prst="line">
              <a:avLst/>
            </a:prstGeom>
            <a:ln w="50800" cap="flat" cmpd="sng">
              <a:solidFill>
                <a:schemeClr val="tx1"/>
              </a:solidFill>
              <a:prstDash val="dash"/>
              <a:round/>
              <a:headEnd type="none" w="med" len="med"/>
              <a:tailEnd type="none" w="med" len="med"/>
            </a:ln>
          </p:spPr>
        </p:sp>
      </p:grpSp>
      <p:sp>
        <p:nvSpPr>
          <p:cNvPr id="23563" name="文本框 99339"/>
          <p:cNvSpPr txBox="1"/>
          <p:nvPr/>
        </p:nvSpPr>
        <p:spPr>
          <a:xfrm>
            <a:off x="1547813" y="3141663"/>
            <a:ext cx="989012" cy="579437"/>
          </a:xfrm>
          <a:prstGeom prst="rect">
            <a:avLst/>
          </a:prstGeom>
          <a:noFill/>
          <a:ln w="50800">
            <a:noFill/>
          </a:ln>
        </p:spPr>
        <p:txBody>
          <a:bodyPr wrap="none" anchor="t" anchorCtr="0">
            <a:spAutoFit/>
          </a:bodyPr>
          <a:p>
            <a:r>
              <a:rPr lang="en-US" altLang="zh-CN" sz="3200">
                <a:latin typeface="Arial" panose="020B0604020202020204" pitchFamily="34" charset="0"/>
                <a:ea typeface="宋体" panose="02010600030101010101" pitchFamily="2" charset="-122"/>
              </a:rPr>
              <a:t>V</a:t>
            </a:r>
            <a:r>
              <a:rPr lang="zh-CN" altLang="en-US" sz="3200" baseline="-25000" dirty="0">
                <a:latin typeface="Arial" panose="020B0604020202020204" pitchFamily="34" charset="0"/>
                <a:ea typeface="宋体" panose="02010600030101010101" pitchFamily="2" charset="-122"/>
              </a:rPr>
              <a:t>电离</a:t>
            </a:r>
            <a:endParaRPr lang="zh-CN" altLang="en-US" sz="3200" baseline="-25000" dirty="0">
              <a:latin typeface="Arial" panose="020B0604020202020204" pitchFamily="34" charset="0"/>
              <a:ea typeface="宋体" panose="02010600030101010101" pitchFamily="2" charset="-122"/>
            </a:endParaRPr>
          </a:p>
        </p:txBody>
      </p:sp>
      <p:sp>
        <p:nvSpPr>
          <p:cNvPr id="23564" name="文本框 99340"/>
          <p:cNvSpPr txBox="1"/>
          <p:nvPr/>
        </p:nvSpPr>
        <p:spPr>
          <a:xfrm>
            <a:off x="1403350" y="4365625"/>
            <a:ext cx="989013" cy="579438"/>
          </a:xfrm>
          <a:prstGeom prst="rect">
            <a:avLst/>
          </a:prstGeom>
          <a:noFill/>
          <a:ln w="50800">
            <a:noFill/>
          </a:ln>
        </p:spPr>
        <p:txBody>
          <a:bodyPr wrap="none" anchor="t" anchorCtr="0">
            <a:spAutoFit/>
          </a:bodyPr>
          <a:p>
            <a:r>
              <a:rPr lang="en-US" altLang="zh-CN" sz="3200">
                <a:latin typeface="Arial" panose="020B0604020202020204" pitchFamily="34" charset="0"/>
                <a:ea typeface="宋体" panose="02010600030101010101" pitchFamily="2" charset="-122"/>
              </a:rPr>
              <a:t>V</a:t>
            </a:r>
            <a:r>
              <a:rPr lang="zh-CN" altLang="en-US" sz="3200" baseline="-25000" dirty="0">
                <a:latin typeface="Arial" panose="020B0604020202020204" pitchFamily="34" charset="0"/>
                <a:ea typeface="宋体" panose="02010600030101010101" pitchFamily="2" charset="-122"/>
              </a:rPr>
              <a:t>结合</a:t>
            </a:r>
            <a:endParaRPr lang="zh-CN" altLang="en-US" sz="3200" baseline="-25000">
              <a:latin typeface="Arial" panose="020B0604020202020204" pitchFamily="34" charset="0"/>
              <a:ea typeface="宋体" panose="02010600030101010101" pitchFamily="2" charset="-122"/>
            </a:endParaRPr>
          </a:p>
        </p:txBody>
      </p:sp>
      <p:sp>
        <p:nvSpPr>
          <p:cNvPr id="23565" name="文本框 99341"/>
          <p:cNvSpPr txBox="1"/>
          <p:nvPr/>
        </p:nvSpPr>
        <p:spPr>
          <a:xfrm>
            <a:off x="1116013" y="5157788"/>
            <a:ext cx="352425" cy="457200"/>
          </a:xfrm>
          <a:prstGeom prst="rect">
            <a:avLst/>
          </a:prstGeom>
          <a:noFill/>
          <a:ln w="50800">
            <a:noFill/>
          </a:ln>
        </p:spPr>
        <p:txBody>
          <a:bodyPr wrap="none" anchor="t" anchorCtr="0">
            <a:spAutoFit/>
          </a:bodyPr>
          <a:p>
            <a:r>
              <a:rPr lang="en-US" altLang="zh-CN">
                <a:latin typeface="Tahoma" panose="020B0604030504040204" pitchFamily="34" charset="0"/>
                <a:ea typeface="宋体" panose="02010600030101010101" pitchFamily="2" charset="-122"/>
              </a:rPr>
              <a:t>0</a:t>
            </a:r>
            <a:endParaRPr lang="en-US" altLang="zh-CN">
              <a:latin typeface="Tahoma" panose="020B0604030504040204" pitchFamily="34" charset="0"/>
              <a:ea typeface="宋体" panose="02010600030101010101" pitchFamily="2" charset="-122"/>
            </a:endParaRPr>
          </a:p>
        </p:txBody>
      </p:sp>
      <p:sp>
        <p:nvSpPr>
          <p:cNvPr id="23566" name="文本框 99342"/>
          <p:cNvSpPr txBox="1"/>
          <p:nvPr/>
        </p:nvSpPr>
        <p:spPr>
          <a:xfrm>
            <a:off x="2700338" y="5229225"/>
            <a:ext cx="396875" cy="457200"/>
          </a:xfrm>
          <a:prstGeom prst="rect">
            <a:avLst/>
          </a:prstGeom>
          <a:noFill/>
          <a:ln w="50800">
            <a:noFill/>
          </a:ln>
        </p:spPr>
        <p:txBody>
          <a:bodyPr wrap="none" anchor="t" anchorCtr="0">
            <a:spAutoFit/>
          </a:bodyPr>
          <a:p>
            <a:r>
              <a:rPr lang="en-US" altLang="zh-CN">
                <a:latin typeface="Tahoma" panose="020B0604030504040204" pitchFamily="34" charset="0"/>
                <a:ea typeface="宋体" panose="02010600030101010101" pitchFamily="2" charset="-122"/>
              </a:rPr>
              <a:t>t</a:t>
            </a:r>
            <a:r>
              <a:rPr lang="en-US" altLang="zh-CN" baseline="-25000">
                <a:latin typeface="Tahoma" panose="020B0604030504040204" pitchFamily="34" charset="0"/>
                <a:ea typeface="宋体" panose="02010600030101010101" pitchFamily="2" charset="-122"/>
              </a:rPr>
              <a:t>1</a:t>
            </a:r>
            <a:endParaRPr lang="en-US" altLang="zh-CN">
              <a:latin typeface="Tahoma" panose="020B0604030504040204" pitchFamily="34" charset="0"/>
              <a:ea typeface="宋体" panose="02010600030101010101" pitchFamily="2" charset="-122"/>
            </a:endParaRPr>
          </a:p>
        </p:txBody>
      </p:sp>
      <p:sp>
        <p:nvSpPr>
          <p:cNvPr id="23567" name="文本框 99343"/>
          <p:cNvSpPr txBox="1"/>
          <p:nvPr/>
        </p:nvSpPr>
        <p:spPr>
          <a:xfrm>
            <a:off x="4932363" y="5229225"/>
            <a:ext cx="433387" cy="457200"/>
          </a:xfrm>
          <a:prstGeom prst="rect">
            <a:avLst/>
          </a:prstGeom>
          <a:noFill/>
          <a:ln w="50800">
            <a:noFill/>
          </a:ln>
        </p:spPr>
        <p:txBody>
          <a:bodyPr anchor="t" anchorCtr="0">
            <a:spAutoFit/>
          </a:bodyPr>
          <a:p>
            <a:r>
              <a:rPr lang="en-US" altLang="zh-CN">
                <a:latin typeface="Tahoma" panose="020B0604030504040204" pitchFamily="34" charset="0"/>
                <a:ea typeface="宋体" panose="02010600030101010101" pitchFamily="2" charset="-122"/>
              </a:rPr>
              <a:t>t</a:t>
            </a:r>
            <a:r>
              <a:rPr lang="en-US" altLang="zh-CN" baseline="-25000">
                <a:latin typeface="Tahoma" panose="020B0604030504040204" pitchFamily="34" charset="0"/>
                <a:ea typeface="宋体" panose="02010600030101010101" pitchFamily="2" charset="-122"/>
              </a:rPr>
              <a:t>2</a:t>
            </a:r>
            <a:endParaRPr lang="en-US" altLang="zh-CN">
              <a:latin typeface="Tahoma" panose="020B0604030504040204" pitchFamily="34" charset="0"/>
              <a:ea typeface="宋体" panose="02010600030101010101" pitchFamily="2" charset="-122"/>
            </a:endParaRPr>
          </a:p>
        </p:txBody>
      </p:sp>
      <p:sp>
        <p:nvSpPr>
          <p:cNvPr id="23568" name="文本框 99344"/>
          <p:cNvSpPr txBox="1"/>
          <p:nvPr/>
        </p:nvSpPr>
        <p:spPr>
          <a:xfrm>
            <a:off x="2771775" y="3573463"/>
            <a:ext cx="2449513" cy="579437"/>
          </a:xfrm>
          <a:prstGeom prst="rect">
            <a:avLst/>
          </a:prstGeom>
          <a:noFill/>
          <a:ln w="50800">
            <a:noFill/>
          </a:ln>
        </p:spPr>
        <p:txBody>
          <a:bodyPr anchor="t" anchorCtr="0">
            <a:spAutoFit/>
          </a:bodyPr>
          <a:p>
            <a:r>
              <a:rPr lang="en-US" altLang="zh-CN" sz="3200">
                <a:latin typeface="Arial" panose="020B0604020202020204" pitchFamily="34" charset="0"/>
                <a:ea typeface="宋体" panose="02010600030101010101" pitchFamily="2" charset="-122"/>
              </a:rPr>
              <a:t>V</a:t>
            </a:r>
            <a:r>
              <a:rPr lang="zh-CN" altLang="en-US" sz="3200" baseline="-25000" dirty="0">
                <a:latin typeface="Arial" panose="020B0604020202020204" pitchFamily="34" charset="0"/>
                <a:ea typeface="宋体" panose="02010600030101010101" pitchFamily="2" charset="-122"/>
              </a:rPr>
              <a:t>电离</a:t>
            </a:r>
            <a:r>
              <a:rPr lang="en-US" altLang="zh-CN" sz="3200">
                <a:latin typeface="Tahoma" panose="020B0604030504040204" pitchFamily="34" charset="0"/>
                <a:ea typeface="宋体" panose="02010600030101010101" pitchFamily="2" charset="-122"/>
              </a:rPr>
              <a:t>= </a:t>
            </a:r>
            <a:r>
              <a:rPr lang="en-US" altLang="zh-CN" sz="3200">
                <a:latin typeface="Arial" panose="020B0604020202020204" pitchFamily="34" charset="0"/>
                <a:ea typeface="宋体" panose="02010600030101010101" pitchFamily="2" charset="-122"/>
              </a:rPr>
              <a:t>V</a:t>
            </a:r>
            <a:r>
              <a:rPr lang="zh-CN" altLang="en-US" sz="3200" baseline="-25000" dirty="0">
                <a:latin typeface="Arial" panose="020B0604020202020204" pitchFamily="34" charset="0"/>
                <a:ea typeface="宋体" panose="02010600030101010101" pitchFamily="2" charset="-122"/>
              </a:rPr>
              <a:t>结合</a:t>
            </a:r>
            <a:endParaRPr lang="zh-CN" altLang="en-US" sz="3200" baseline="-25000" dirty="0">
              <a:latin typeface="Arial" panose="020B0604020202020204" pitchFamily="34" charset="0"/>
              <a:ea typeface="宋体" panose="02010600030101010101" pitchFamily="2" charset="-122"/>
            </a:endParaRPr>
          </a:p>
        </p:txBody>
      </p:sp>
      <p:sp>
        <p:nvSpPr>
          <p:cNvPr id="23569" name="文本框 99345"/>
          <p:cNvSpPr txBox="1"/>
          <p:nvPr/>
        </p:nvSpPr>
        <p:spPr>
          <a:xfrm>
            <a:off x="2987675" y="4149725"/>
            <a:ext cx="2087563" cy="519113"/>
          </a:xfrm>
          <a:prstGeom prst="rect">
            <a:avLst/>
          </a:prstGeom>
          <a:noFill/>
          <a:ln w="9525">
            <a:noFill/>
          </a:ln>
        </p:spPr>
        <p:txBody>
          <a:bodyPr anchor="t" anchorCtr="0">
            <a:spAutoFit/>
          </a:bodyPr>
          <a:p>
            <a:r>
              <a:rPr lang="zh-CN" altLang="en-US" sz="2800" dirty="0">
                <a:latin typeface="Tahoma" panose="020B0604030504040204" pitchFamily="34" charset="0"/>
                <a:ea typeface="宋体" panose="02010600030101010101" pitchFamily="2" charset="-122"/>
              </a:rPr>
              <a:t>平衡状态</a:t>
            </a:r>
            <a:r>
              <a:rPr lang="en-US" altLang="zh-CN" sz="2800">
                <a:latin typeface="Tahoma" panose="020B0604030504040204" pitchFamily="34" charset="0"/>
                <a:ea typeface="宋体" panose="02010600030101010101" pitchFamily="2" charset="-122"/>
              </a:rPr>
              <a:t>Ⅰ</a:t>
            </a:r>
            <a:endParaRPr lang="en-US" altLang="zh-CN" sz="2800">
              <a:latin typeface="Tahoma" panose="020B0604030504040204" pitchFamily="34" charset="0"/>
              <a:ea typeface="宋体" panose="02010600030101010101" pitchFamily="2" charset="-122"/>
            </a:endParaRPr>
          </a:p>
        </p:txBody>
      </p:sp>
      <p:sp>
        <p:nvSpPr>
          <p:cNvPr id="23570" name="动作按钮: 上一张 99346">
            <a:hlinkClick r:id="rId1" action="ppaction://hlinksldjump"/>
          </p:cNvPr>
          <p:cNvSpPr/>
          <p:nvPr/>
        </p:nvSpPr>
        <p:spPr>
          <a:xfrm>
            <a:off x="6948488" y="5661025"/>
            <a:ext cx="1008062" cy="720725"/>
          </a:xfrm>
          <a:prstGeom prst="actionButtonReturn">
            <a:avLst/>
          </a:prstGeom>
          <a:solidFill>
            <a:schemeClr val="accent1"/>
          </a:solidFill>
          <a:ln w="9525">
            <a:noFill/>
          </a:ln>
        </p:spPr>
        <p:txBody>
          <a:bodyPr anchor="t" anchorCtr="0"/>
          <a:p>
            <a:endParaRPr lang="zh-CN" altLang="en-US">
              <a:latin typeface="Tahoma" panose="020B0604030504040204" pitchFamily="34" charset="0"/>
              <a:ea typeface="宋体" panose="02010600030101010101" pitchFamily="2" charset="-122"/>
            </a:endParaRPr>
          </a:p>
        </p:txBody>
      </p:sp>
      <p:sp>
        <p:nvSpPr>
          <p:cNvPr id="23571" name="文本框 99347"/>
          <p:cNvSpPr txBox="1"/>
          <p:nvPr/>
        </p:nvSpPr>
        <p:spPr>
          <a:xfrm>
            <a:off x="6372225" y="5229225"/>
            <a:ext cx="285750" cy="457200"/>
          </a:xfrm>
          <a:prstGeom prst="rect">
            <a:avLst/>
          </a:prstGeom>
          <a:noFill/>
          <a:ln w="50800">
            <a:noFill/>
          </a:ln>
        </p:spPr>
        <p:txBody>
          <a:bodyPr wrap="none" anchor="t" anchorCtr="0">
            <a:spAutoFit/>
          </a:bodyPr>
          <a:p>
            <a:r>
              <a:rPr lang="en-US" altLang="zh-CN">
                <a:latin typeface="Tahoma" panose="020B0604030504040204" pitchFamily="34" charset="0"/>
                <a:ea typeface="宋体" panose="02010600030101010101" pitchFamily="2" charset="-122"/>
              </a:rPr>
              <a:t>t</a:t>
            </a:r>
            <a:endParaRPr lang="en-US" altLang="zh-CN">
              <a:latin typeface="Tahoma" panose="020B0604030504040204" pitchFamily="34" charset="0"/>
              <a:ea typeface="宋体" panose="02010600030101010101" pitchFamily="2" charset="-122"/>
            </a:endParaRPr>
          </a:p>
        </p:txBody>
      </p:sp>
      <p:sp>
        <p:nvSpPr>
          <p:cNvPr id="23572" name="文本框 99348"/>
          <p:cNvSpPr txBox="1"/>
          <p:nvPr/>
        </p:nvSpPr>
        <p:spPr>
          <a:xfrm>
            <a:off x="684213" y="2060575"/>
            <a:ext cx="455612" cy="579438"/>
          </a:xfrm>
          <a:prstGeom prst="rect">
            <a:avLst/>
          </a:prstGeom>
          <a:noFill/>
          <a:ln w="50800">
            <a:noFill/>
          </a:ln>
        </p:spPr>
        <p:txBody>
          <a:bodyPr wrap="none" anchor="t" anchorCtr="0">
            <a:spAutoFit/>
          </a:bodyPr>
          <a:p>
            <a:r>
              <a:rPr lang="en-US" altLang="zh-CN" sz="3200">
                <a:latin typeface="Arial" panose="020B0604020202020204" pitchFamily="34" charset="0"/>
                <a:ea typeface="宋体" panose="02010600030101010101" pitchFamily="2" charset="-122"/>
              </a:rPr>
              <a:t>V</a:t>
            </a:r>
            <a:endParaRPr lang="en-US" altLang="zh-CN" sz="3200" baseline="-25000">
              <a:latin typeface="Arial" panose="020B0604020202020204" pitchFamily="34" charset="0"/>
              <a:ea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20481"/>
          <p:cNvSpPr>
            <a:spLocks noGrp="1"/>
          </p:cNvSpPr>
          <p:nvPr>
            <p:ph type="title"/>
          </p:nvPr>
        </p:nvSpPr>
        <p:spPr>
          <a:xfrm>
            <a:off x="5410200" y="1905000"/>
            <a:ext cx="3124200" cy="1143000"/>
          </a:xfrm>
          <a:ln/>
        </p:spPr>
        <p:txBody>
          <a:bodyPr anchor="b" anchorCtr="0"/>
          <a:p>
            <a:r>
              <a:rPr lang="zh-CN" altLang="en-US" sz="4000" b="1" dirty="0">
                <a:solidFill>
                  <a:schemeClr val="tx1"/>
                </a:solidFill>
                <a:ea typeface="华文行楷" panose="02010800040101010101" pitchFamily="2" charset="-122"/>
              </a:rPr>
              <a:t>电离平衡</a:t>
            </a:r>
            <a:endParaRPr lang="zh-CN" altLang="en-US" sz="4000" b="1">
              <a:solidFill>
                <a:schemeClr val="tx1"/>
              </a:solidFill>
              <a:ea typeface="华文行楷" panose="02010800040101010101" pitchFamily="2" charset="-122"/>
            </a:endParaRPr>
          </a:p>
        </p:txBody>
      </p:sp>
      <p:sp>
        <p:nvSpPr>
          <p:cNvPr id="20483" name="文本框 20482"/>
          <p:cNvSpPr txBox="1"/>
          <p:nvPr/>
        </p:nvSpPr>
        <p:spPr>
          <a:xfrm>
            <a:off x="457200" y="457200"/>
            <a:ext cx="8077200" cy="2289175"/>
          </a:xfrm>
          <a:prstGeom prst="rect">
            <a:avLst/>
          </a:prstGeom>
          <a:noFill/>
          <a:ln w="9525">
            <a:noFill/>
          </a:ln>
        </p:spPr>
        <p:txBody>
          <a:bodyPr anchor="t" anchorCtr="0">
            <a:spAutoFit/>
          </a:bodyPr>
          <a:p>
            <a:r>
              <a:rPr lang="en-US" altLang="zh-CN" sz="3600" b="1" dirty="0">
                <a:latin typeface="Times New Roman" panose="02020603050405020304" pitchFamily="18" charset="0"/>
                <a:ea typeface="宋体" panose="02010600030101010101" pitchFamily="2" charset="-122"/>
              </a:rPr>
              <a:t>        </a:t>
            </a:r>
            <a:r>
              <a:rPr lang="zh-CN" altLang="en-US" sz="3600" b="1" dirty="0">
                <a:latin typeface="Times New Roman" panose="02020603050405020304" pitchFamily="18" charset="0"/>
                <a:ea typeface="宋体" panose="02010600030101010101" pitchFamily="2" charset="-122"/>
              </a:rPr>
              <a:t>在一定条件（如温度、浓度）下，当电解质分子电离成离子的速率和离子重新结合成分子的速率相等时，电离过程就达到了平衡状态</a:t>
            </a:r>
            <a:r>
              <a:rPr lang="en-US" altLang="zh-CN" sz="3600" b="1">
                <a:latin typeface="Times New Roman" panose="02020603050405020304" pitchFamily="18" charset="0"/>
                <a:ea typeface="宋体" panose="02010600030101010101" pitchFamily="2" charset="-122"/>
              </a:rPr>
              <a:t>——</a:t>
            </a:r>
            <a:endParaRPr lang="en-US" altLang="zh-CN" sz="3600" b="1">
              <a:latin typeface="Times New Roman" panose="02020603050405020304" pitchFamily="18" charset="0"/>
              <a:ea typeface="宋体" panose="02010600030101010101" pitchFamily="2" charset="-122"/>
            </a:endParaRPr>
          </a:p>
        </p:txBody>
      </p:sp>
      <p:sp>
        <p:nvSpPr>
          <p:cNvPr id="20490" name="文本框 20489"/>
          <p:cNvSpPr txBox="1"/>
          <p:nvPr/>
        </p:nvSpPr>
        <p:spPr>
          <a:xfrm>
            <a:off x="539750" y="3716338"/>
            <a:ext cx="3816350" cy="641350"/>
          </a:xfrm>
          <a:prstGeom prst="rect">
            <a:avLst/>
          </a:prstGeom>
          <a:noFill/>
          <a:ln w="9525">
            <a:noFill/>
          </a:ln>
        </p:spPr>
        <p:txBody>
          <a:bodyPr>
            <a:spAutoFit/>
          </a:bodyPr>
          <a:p>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思考与讨论：</a:t>
            </a:r>
            <a:endParaRPr lang="zh-CN" altLang="en-US" sz="3600" b="1" noProof="1">
              <a:effectLst>
                <a:outerShdw blurRad="38100" dist="38100" dir="2700000">
                  <a:srgbClr val="C0C0C0"/>
                </a:outerShdw>
              </a:effectLst>
              <a:latin typeface="Times New Roman" panose="02020603050405020304" pitchFamily="18" charset="0"/>
            </a:endParaRPr>
          </a:p>
        </p:txBody>
      </p:sp>
      <p:sp>
        <p:nvSpPr>
          <p:cNvPr id="20491" name="文本框 20490"/>
          <p:cNvSpPr txBox="1"/>
          <p:nvPr/>
        </p:nvSpPr>
        <p:spPr>
          <a:xfrm>
            <a:off x="684213" y="4292600"/>
            <a:ext cx="8223250" cy="2289175"/>
          </a:xfrm>
          <a:prstGeom prst="rect">
            <a:avLst/>
          </a:prstGeom>
          <a:noFill/>
          <a:ln w="9525">
            <a:noFill/>
          </a:ln>
        </p:spPr>
        <p:txBody>
          <a:bodyPr>
            <a:spAutoFit/>
          </a:bodyPr>
          <a:p>
            <a:r>
              <a:rPr lang="en-US" altLang="zh-CN"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        </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例</a:t>
            </a:r>
            <a:r>
              <a:rPr lang="en-US" altLang="zh-CN"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1</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 在氨水中存在怎样的电离平衡？向其中分别加入适量的盐酸、</a:t>
            </a:r>
            <a:r>
              <a:rPr lang="en-US" altLang="zh-CN" sz="3600" b="1" noProof="1" dirty="0" err="1">
                <a:effectLst>
                  <a:outerShdw blurRad="38100" dist="38100" dir="2700000">
                    <a:srgbClr val="C0C0C0"/>
                  </a:outerShdw>
                </a:effectLst>
                <a:latin typeface="Times New Roman" panose="02020603050405020304" pitchFamily="18" charset="0"/>
                <a:ea typeface="宋体" panose="02010600030101010101" pitchFamily="2" charset="-122"/>
                <a:cs typeface="+mn-cs"/>
              </a:rPr>
              <a:t>NaOH</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溶液、</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NH</a:t>
            </a:r>
            <a:r>
              <a:rPr lang="en-US" altLang="zh-CN" sz="3600" b="1" baseline="-25000"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4</a:t>
            </a:r>
            <a:r>
              <a:rPr lang="en-US" altLang="zh-CN"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Cl</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溶液以及大量的水，对平衡有什么影响？</a:t>
            </a:r>
            <a:endParaRPr lang="zh-CN" altLang="en-US" sz="3600" b="1" noProof="1" dirty="0">
              <a:effectLst>
                <a:outerShdw blurRad="38100" dist="38100" dir="2700000">
                  <a:srgbClr val="C0C0C0"/>
                </a:outerShdw>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additive="base">
                                        <p:cTn id="7" dur="500" fill="hold"/>
                                        <p:tgtEl>
                                          <p:spTgt spid="20483"/>
                                        </p:tgtEl>
                                        <p:attrNameLst>
                                          <p:attrName>ppt_x</p:attrName>
                                        </p:attrNameLst>
                                      </p:cBhvr>
                                      <p:tavLst>
                                        <p:tav tm="0">
                                          <p:val>
                                            <p:strVal val="#ppt_x"/>
                                          </p:val>
                                        </p:tav>
                                        <p:tav tm="100000">
                                          <p:val>
                                            <p:strVal val="#ppt_x"/>
                                          </p:val>
                                        </p:tav>
                                      </p:tavLst>
                                    </p:anim>
                                    <p:anim calcmode="lin" valueType="num">
                                      <p:cBhvr additive="base">
                                        <p:cTn id="8" dur="500" fill="hold"/>
                                        <p:tgtEl>
                                          <p:spTgt spid="2048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20482"/>
                                        </p:tgtEl>
                                        <p:attrNameLst>
                                          <p:attrName>style.visibility</p:attrName>
                                        </p:attrNameLst>
                                      </p:cBhvr>
                                      <p:to>
                                        <p:strVal val="visible"/>
                                      </p:to>
                                    </p:set>
                                    <p:anim calcmode="lin" valueType="num">
                                      <p:cBhvr>
                                        <p:cTn id="13" dur="5000" fill="hold"/>
                                        <p:tgtEl>
                                          <p:spTgt spid="20482"/>
                                        </p:tgtEl>
                                        <p:attrNameLst>
                                          <p:attrName>ppt_w</p:attrName>
                                        </p:attrNameLst>
                                      </p:cBhvr>
                                      <p:tavLst>
                                        <p:tav tm="0" fmla="#ppt_w*sin(2.5*pi*$)">
                                          <p:val>
                                            <p:fltVal val="0.000000"/>
                                          </p:val>
                                        </p:tav>
                                        <p:tav tm="100000">
                                          <p:val>
                                            <p:fltVal val="1.000000"/>
                                          </p:val>
                                        </p:tav>
                                      </p:tavLst>
                                    </p:anim>
                                    <p:anim calcmode="lin" valueType="num">
                                      <p:cBhvr>
                                        <p:cTn id="14" dur="5000" fill="hold"/>
                                        <p:tgtEl>
                                          <p:spTgt spid="20482"/>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90"/>
                                        </p:tgtEl>
                                        <p:attrNameLst>
                                          <p:attrName>style.visibility</p:attrName>
                                        </p:attrNameLst>
                                      </p:cBhvr>
                                      <p:to>
                                        <p:strVal val="visible"/>
                                      </p:to>
                                    </p:set>
                                    <p:anim calcmode="lin" valueType="num">
                                      <p:cBhvr additive="base">
                                        <p:cTn id="19" dur="500" fill="hold"/>
                                        <p:tgtEl>
                                          <p:spTgt spid="20490"/>
                                        </p:tgtEl>
                                        <p:attrNameLst>
                                          <p:attrName>ppt_x</p:attrName>
                                        </p:attrNameLst>
                                      </p:cBhvr>
                                      <p:tavLst>
                                        <p:tav tm="0">
                                          <p:val>
                                            <p:strVal val="#ppt_x"/>
                                          </p:val>
                                        </p:tav>
                                        <p:tav tm="100000">
                                          <p:val>
                                            <p:strVal val="#ppt_x"/>
                                          </p:val>
                                        </p:tav>
                                      </p:tavLst>
                                    </p:anim>
                                    <p:anim calcmode="lin" valueType="num">
                                      <p:cBhvr additive="base">
                                        <p:cTn id="20" dur="500" fill="hold"/>
                                        <p:tgtEl>
                                          <p:spTgt spid="2049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iterate type="lt">
                                    <p:tmPct val="100000"/>
                                  </p:iterate>
                                  <p:childTnLst>
                                    <p:set>
                                      <p:cBhvr>
                                        <p:cTn id="24" dur="1" fill="hold">
                                          <p:stCondLst>
                                            <p:cond delay="0"/>
                                          </p:stCondLst>
                                        </p:cTn>
                                        <p:tgtEl>
                                          <p:spTgt spid="20491"/>
                                        </p:tgtEl>
                                        <p:attrNameLst>
                                          <p:attrName>style.visibility</p:attrName>
                                        </p:attrNameLst>
                                      </p:cBhvr>
                                      <p:to>
                                        <p:strVal val="visible"/>
                                      </p:to>
                                    </p:set>
                                    <p:anim calcmode="lin" valueType="num">
                                      <p:cBhvr additive="base">
                                        <p:cTn id="25" dur="75" fill="hold"/>
                                        <p:tgtEl>
                                          <p:spTgt spid="20491"/>
                                        </p:tgtEl>
                                        <p:attrNameLst>
                                          <p:attrName>ppt_x</p:attrName>
                                        </p:attrNameLst>
                                      </p:cBhvr>
                                      <p:tavLst>
                                        <p:tav tm="0">
                                          <p:val>
                                            <p:strVal val="#ppt_x"/>
                                          </p:val>
                                        </p:tav>
                                        <p:tav tm="100000">
                                          <p:val>
                                            <p:strVal val="#ppt_x"/>
                                          </p:val>
                                        </p:tav>
                                      </p:tavLst>
                                    </p:anim>
                                    <p:anim calcmode="lin" valueType="num">
                                      <p:cBhvr additive="base">
                                        <p:cTn id="26" dur="75" fill="hold"/>
                                        <p:tgtEl>
                                          <p:spTgt spid="20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P spid="20490" grpId="0"/>
      <p:bldP spid="2049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6385"/>
          <p:cNvSpPr>
            <a:spLocks noGrp="1"/>
          </p:cNvSpPr>
          <p:nvPr>
            <p:ph type="title"/>
          </p:nvPr>
        </p:nvSpPr>
        <p:spPr>
          <a:xfrm>
            <a:off x="1296988" y="744538"/>
            <a:ext cx="7069137" cy="952500"/>
          </a:xfrm>
          <a:ln/>
        </p:spPr>
        <p:txBody>
          <a:bodyPr anchor="b" anchorCtr="0"/>
          <a:p>
            <a:r>
              <a:rPr lang="en-US" altLang="zh-CN" sz="3600" b="1">
                <a:solidFill>
                  <a:schemeClr val="tx1"/>
                </a:solidFill>
                <a:latin typeface="Times New Roman" panose="02020603050405020304" pitchFamily="18" charset="0"/>
              </a:rPr>
              <a:t>   NH</a:t>
            </a:r>
            <a:r>
              <a:rPr lang="en-US" altLang="zh-CN" sz="3600" b="1" baseline="-25000">
                <a:solidFill>
                  <a:schemeClr val="tx1"/>
                </a:solidFill>
                <a:latin typeface="Times New Roman" panose="02020603050405020304" pitchFamily="18" charset="0"/>
              </a:rPr>
              <a:t>3</a:t>
            </a:r>
            <a:r>
              <a:rPr lang="en-US" altLang="zh-CN" sz="3600" b="1">
                <a:solidFill>
                  <a:schemeClr val="tx1"/>
                </a:solidFill>
                <a:latin typeface="Times New Roman" panose="02020603050405020304" pitchFamily="18" charset="0"/>
              </a:rPr>
              <a:t>·H</a:t>
            </a:r>
            <a:r>
              <a:rPr lang="en-US" altLang="zh-CN" sz="3600" b="1" baseline="-25000">
                <a:solidFill>
                  <a:schemeClr val="tx1"/>
                </a:solidFill>
                <a:latin typeface="Times New Roman" panose="02020603050405020304" pitchFamily="18" charset="0"/>
              </a:rPr>
              <a:t>2</a:t>
            </a:r>
            <a:r>
              <a:rPr lang="en-US" altLang="zh-CN" sz="3600" b="1">
                <a:solidFill>
                  <a:schemeClr val="tx1"/>
                </a:solidFill>
                <a:latin typeface="Times New Roman" panose="02020603050405020304" pitchFamily="18" charset="0"/>
              </a:rPr>
              <a:t>O                  NH</a:t>
            </a:r>
            <a:r>
              <a:rPr lang="en-US" altLang="zh-CN" sz="3600" b="1" baseline="-25000">
                <a:solidFill>
                  <a:schemeClr val="tx1"/>
                </a:solidFill>
                <a:latin typeface="Times New Roman" panose="02020603050405020304" pitchFamily="18" charset="0"/>
              </a:rPr>
              <a:t>4</a:t>
            </a:r>
            <a:r>
              <a:rPr lang="en-US" altLang="zh-CN" sz="4000" b="1">
                <a:solidFill>
                  <a:schemeClr val="tx1"/>
                </a:solidFill>
                <a:latin typeface="Times New Roman" panose="02020603050405020304" pitchFamily="18" charset="0"/>
              </a:rPr>
              <a:t> </a:t>
            </a:r>
            <a:r>
              <a:rPr lang="en-US" altLang="zh-CN" sz="4000" b="1" baseline="30000">
                <a:solidFill>
                  <a:schemeClr val="tx1"/>
                </a:solidFill>
                <a:latin typeface="Times New Roman" panose="02020603050405020304" pitchFamily="18" charset="0"/>
              </a:rPr>
              <a:t>+ </a:t>
            </a:r>
            <a:r>
              <a:rPr lang="en-US" altLang="zh-CN" sz="3600" b="1">
                <a:solidFill>
                  <a:schemeClr val="tx1"/>
                </a:solidFill>
                <a:latin typeface="Times New Roman" panose="02020603050405020304" pitchFamily="18" charset="0"/>
              </a:rPr>
              <a:t>+ OH </a:t>
            </a:r>
            <a:r>
              <a:rPr lang="en-US" altLang="zh-CN" b="1" baseline="30000">
                <a:solidFill>
                  <a:schemeClr val="tx1"/>
                </a:solidFill>
                <a:latin typeface="Times New Roman" panose="02020603050405020304" pitchFamily="18" charset="0"/>
              </a:rPr>
              <a:t>-</a:t>
            </a:r>
            <a:endParaRPr lang="en-US" altLang="zh-CN" b="1" baseline="30000">
              <a:solidFill>
                <a:schemeClr val="tx1"/>
              </a:solidFill>
              <a:latin typeface="Times New Roman" panose="02020603050405020304" pitchFamily="18" charset="0"/>
            </a:endParaRPr>
          </a:p>
        </p:txBody>
      </p:sp>
      <p:graphicFrame>
        <p:nvGraphicFramePr>
          <p:cNvPr id="16444" name="表格 16443"/>
          <p:cNvGraphicFramePr/>
          <p:nvPr/>
        </p:nvGraphicFramePr>
        <p:xfrm>
          <a:off x="755650" y="2420938"/>
          <a:ext cx="7620000" cy="3192463"/>
        </p:xfrm>
        <a:graphic>
          <a:graphicData uri="http://schemas.openxmlformats.org/drawingml/2006/table">
            <a:tbl>
              <a:tblPr/>
              <a:tblGrid>
                <a:gridCol w="1609725"/>
                <a:gridCol w="1366838"/>
                <a:gridCol w="1511300"/>
                <a:gridCol w="1584325"/>
                <a:gridCol w="1547812"/>
              </a:tblGrid>
              <a:tr h="1439863">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zh-CN" altLang="en-US" sz="3600" b="1" dirty="0">
                          <a:effectLst>
                            <a:outerShdw blurRad="38100" dist="38100" dir="2700000">
                              <a:srgbClr val="C0C0C0"/>
                            </a:outerShdw>
                          </a:effectLst>
                        </a:rPr>
                        <a:t>加入</a:t>
                      </a:r>
                      <a:endParaRPr lang="zh-CN" altLang="en-US" sz="3600" b="1" dirty="0">
                        <a:effectLst>
                          <a:outerShdw blurRad="38100" dist="38100" dir="2700000">
                            <a:srgbClr val="C0C0C0"/>
                          </a:outerShdw>
                        </a:effectLst>
                      </a:endParaRPr>
                    </a:p>
                    <a:p>
                      <a:pPr marL="0" lvl="0" indent="0">
                        <a:buNone/>
                      </a:pPr>
                      <a:r>
                        <a:rPr lang="zh-CN" altLang="en-US" sz="3600" b="1" dirty="0">
                          <a:effectLst>
                            <a:outerShdw blurRad="38100" dist="38100" dir="2700000">
                              <a:srgbClr val="C0C0C0"/>
                            </a:outerShdw>
                          </a:effectLst>
                        </a:rPr>
                        <a:t>物质</a:t>
                      </a:r>
                      <a:endParaRPr lang="zh-CN" altLang="en-US" sz="3600" b="1" dirty="0">
                        <a:effectLst>
                          <a:outerShdw blurRad="38100" dist="38100" dir="2700000">
                            <a:srgbClr val="C0C0C0"/>
                          </a:outerShdw>
                        </a:effectLst>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zh-CN" altLang="en-US" sz="3600" b="1" dirty="0">
                          <a:effectLst>
                            <a:outerShdw blurRad="38100" dist="38100" dir="2700000">
                              <a:srgbClr val="C0C0C0"/>
                            </a:outerShdw>
                          </a:effectLst>
                        </a:rPr>
                        <a:t>盐    酸</a:t>
                      </a:r>
                      <a:endParaRPr lang="zh-CN" altLang="en-US" sz="3600" b="1" dirty="0">
                        <a:effectLst>
                          <a:outerShdw blurRad="38100" dist="38100" dir="2700000">
                            <a:srgbClr val="C0C0C0"/>
                          </a:outerShdw>
                        </a:effectLst>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en-US" altLang="zh-CN" sz="3600" b="1" dirty="0" err="1">
                          <a:effectLst>
                            <a:outerShdw blurRad="38100" dist="38100" dir="2700000">
                              <a:srgbClr val="C0C0C0"/>
                            </a:outerShdw>
                          </a:effectLst>
                        </a:rPr>
                        <a:t>NaOH</a:t>
                      </a:r>
                      <a:r>
                        <a:rPr lang="zh-CN" altLang="en-US" sz="3600" b="1" dirty="0">
                          <a:effectLst>
                            <a:outerShdw blurRad="38100" dist="38100" dir="2700000">
                              <a:srgbClr val="C0C0C0"/>
                            </a:outerShdw>
                          </a:effectLst>
                        </a:rPr>
                        <a:t>溶   液</a:t>
                      </a:r>
                      <a:endParaRPr lang="zh-CN" altLang="en-US" sz="3600" b="1" dirty="0">
                        <a:effectLst>
                          <a:outerShdw blurRad="38100" dist="38100" dir="2700000">
                            <a:srgbClr val="C0C0C0"/>
                          </a:outerShdw>
                        </a:effectLst>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en-US" altLang="zh-CN" sz="3600" b="1">
                          <a:effectLst>
                            <a:outerShdw blurRad="38100" dist="38100" dir="2700000">
                              <a:srgbClr val="C0C0C0"/>
                            </a:outerShdw>
                          </a:effectLst>
                        </a:rPr>
                        <a:t>NH</a:t>
                      </a:r>
                      <a:r>
                        <a:rPr lang="en-US" altLang="zh-CN" sz="3600" b="1" baseline="-25000">
                          <a:effectLst>
                            <a:outerShdw blurRad="38100" dist="38100" dir="2700000">
                              <a:srgbClr val="C0C0C0"/>
                            </a:outerShdw>
                          </a:effectLst>
                        </a:rPr>
                        <a:t>4</a:t>
                      </a:r>
                      <a:r>
                        <a:rPr lang="en-US" altLang="zh-CN" sz="3600" b="1" dirty="0">
                          <a:effectLst>
                            <a:outerShdw blurRad="38100" dist="38100" dir="2700000">
                              <a:srgbClr val="C0C0C0"/>
                            </a:outerShdw>
                          </a:effectLst>
                        </a:rPr>
                        <a:t>Cl</a:t>
                      </a:r>
                      <a:r>
                        <a:rPr lang="zh-CN" altLang="en-US" sz="3600" b="1" dirty="0">
                          <a:effectLst>
                            <a:outerShdw blurRad="38100" dist="38100" dir="2700000">
                              <a:srgbClr val="C0C0C0"/>
                            </a:outerShdw>
                          </a:effectLst>
                        </a:rPr>
                        <a:t>溶   液</a:t>
                      </a:r>
                      <a:endParaRPr lang="zh-CN" altLang="en-US" sz="3600" b="1" dirty="0">
                        <a:effectLst>
                          <a:outerShdw blurRad="38100" dist="38100" dir="2700000">
                            <a:srgbClr val="C0C0C0"/>
                          </a:outerShdw>
                        </a:effectLst>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zh-CN" altLang="en-US" sz="3600" b="1" dirty="0">
                          <a:effectLst>
                            <a:outerShdw blurRad="38100" dist="38100" dir="2700000">
                              <a:srgbClr val="C0C0C0"/>
                            </a:outerShdw>
                          </a:effectLst>
                        </a:rPr>
                        <a:t>加大量水</a:t>
                      </a:r>
                      <a:endParaRPr lang="zh-CN" altLang="en-US" sz="3600" b="1" dirty="0">
                        <a:effectLst>
                          <a:outerShdw blurRad="38100" dist="38100" dir="2700000">
                            <a:srgbClr val="C0C0C0"/>
                          </a:outerShdw>
                        </a:effectLst>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752600">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zh-CN" altLang="en-US" sz="3600" b="1" dirty="0">
                          <a:effectLst>
                            <a:outerShdw blurRad="38100" dist="38100" dir="2700000">
                              <a:srgbClr val="C0C0C0"/>
                            </a:outerShdw>
                          </a:effectLst>
                        </a:rPr>
                        <a:t>平衡移动方向</a:t>
                      </a:r>
                      <a:endParaRPr lang="zh-CN" altLang="en-US" sz="3600" b="1">
                        <a:effectLst>
                          <a:outerShdw blurRad="38100" dist="38100" dir="2700000">
                            <a:srgbClr val="C0C0C0"/>
                          </a:outerShdw>
                        </a:effectLst>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en-US" altLang="zh-CN" sz="3600" b="1" dirty="0">
                          <a:effectLst>
                            <a:outerShdw blurRad="38100" dist="38100" dir="2700000">
                              <a:srgbClr val="C0C0C0"/>
                            </a:outerShdw>
                          </a:effectLst>
                        </a:rPr>
                        <a:t>  </a:t>
                      </a:r>
                      <a:endParaRPr lang="en-US" altLang="zh-CN" sz="3600" b="1" dirty="0">
                        <a:effectLst>
                          <a:outerShdw blurRad="38100" dist="38100" dir="2700000">
                            <a:srgbClr val="C0C0C0"/>
                          </a:outerShdw>
                        </a:effectLst>
                      </a:endParaRPr>
                    </a:p>
                    <a:p>
                      <a:pPr marL="0" lvl="0" indent="0">
                        <a:buNone/>
                      </a:pPr>
                      <a:r>
                        <a:rPr lang="en-US" altLang="zh-CN" sz="3600" b="1" dirty="0">
                          <a:effectLst>
                            <a:outerShdw blurRad="38100" dist="38100" dir="2700000">
                              <a:srgbClr val="C0C0C0"/>
                            </a:outerShdw>
                          </a:effectLst>
                        </a:rPr>
                        <a:t>    </a:t>
                      </a:r>
                      <a:endParaRPr lang="zh-CN" altLang="en-US" sz="3600" b="1">
                        <a:effectLst>
                          <a:outerShdw blurRad="38100" dist="38100" dir="2700000">
                            <a:srgbClr val="C0C0C0"/>
                          </a:outerShdw>
                        </a:effectLst>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en-US" altLang="zh-CN" sz="3600" b="1" dirty="0">
                          <a:effectLst>
                            <a:outerShdw blurRad="38100" dist="38100" dir="2700000">
                              <a:srgbClr val="C0C0C0"/>
                            </a:outerShdw>
                          </a:effectLst>
                        </a:rPr>
                        <a:t>    </a:t>
                      </a:r>
                      <a:endParaRPr lang="en-US" altLang="zh-CN" sz="3600" b="1" dirty="0">
                        <a:effectLst>
                          <a:outerShdw blurRad="38100" dist="38100" dir="2700000">
                            <a:srgbClr val="C0C0C0"/>
                          </a:outerShdw>
                        </a:effectLst>
                      </a:endParaRPr>
                    </a:p>
                    <a:p>
                      <a:pPr marL="0" lvl="0" indent="0">
                        <a:buNone/>
                      </a:pPr>
                      <a:r>
                        <a:rPr lang="en-US" altLang="zh-CN" sz="3600" b="1" dirty="0">
                          <a:effectLst>
                            <a:outerShdw blurRad="38100" dist="38100" dir="2700000">
                              <a:srgbClr val="C0C0C0"/>
                            </a:outerShdw>
                          </a:effectLst>
                        </a:rPr>
                        <a:t>    </a:t>
                      </a:r>
                      <a:endParaRPr lang="zh-CN" altLang="en-US" sz="3600" b="1">
                        <a:effectLst>
                          <a:outerShdw blurRad="38100" dist="38100" dir="2700000">
                            <a:srgbClr val="C0C0C0"/>
                          </a:outerShdw>
                        </a:effectLst>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r>
                        <a:rPr lang="en-US" altLang="zh-CN" sz="3600" b="1" dirty="0">
                          <a:effectLst>
                            <a:outerShdw blurRad="38100" dist="38100" dir="2700000">
                              <a:srgbClr val="C0C0C0"/>
                            </a:outerShdw>
                          </a:effectLst>
                        </a:rPr>
                        <a:t>   </a:t>
                      </a:r>
                      <a:endParaRPr lang="en-US" altLang="zh-CN" sz="3600" b="1" dirty="0">
                        <a:effectLst>
                          <a:outerShdw blurRad="38100" dist="38100" dir="2700000">
                            <a:srgbClr val="C0C0C0"/>
                          </a:outerShdw>
                        </a:effectLst>
                      </a:endParaRPr>
                    </a:p>
                    <a:p>
                      <a:pPr marL="0" lvl="0" indent="0">
                        <a:buNone/>
                      </a:pPr>
                      <a:r>
                        <a:rPr lang="en-US" altLang="zh-CN" sz="3600" b="1" dirty="0">
                          <a:effectLst>
                            <a:outerShdw blurRad="38100" dist="38100" dir="2700000">
                              <a:srgbClr val="C0C0C0"/>
                            </a:outerShdw>
                          </a:effectLst>
                        </a:rPr>
                        <a:t>     </a:t>
                      </a:r>
                      <a:endParaRPr lang="zh-CN" altLang="en-US" sz="3600" b="1">
                        <a:effectLst>
                          <a:outerShdw blurRad="38100" dist="38100" dir="2700000">
                            <a:srgbClr val="C0C0C0"/>
                          </a:outerShdw>
                        </a:effectLst>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endParaRPr lang="zh-CN" altLang="en-US" sz="4000" b="1" dirty="0">
                        <a:effectLst>
                          <a:outerShdw blurRad="38100" dist="38100" dir="2700000">
                            <a:srgbClr val="C0C0C0"/>
                          </a:outerShdw>
                        </a:effectLst>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6424" name="文本框 16423"/>
          <p:cNvSpPr txBox="1"/>
          <p:nvPr/>
        </p:nvSpPr>
        <p:spPr>
          <a:xfrm>
            <a:off x="2843213" y="4221163"/>
            <a:ext cx="644525" cy="641350"/>
          </a:xfrm>
          <a:prstGeom prst="rect">
            <a:avLst/>
          </a:prstGeom>
          <a:noFill/>
          <a:ln w="9525">
            <a:noFill/>
          </a:ln>
        </p:spPr>
        <p:txBody>
          <a:bodyPr wrap="none" anchor="t">
            <a:spAutoFit/>
          </a:bodyPr>
          <a:p>
            <a:r>
              <a:rPr lang="zh-CN" altLang="en-US"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右</a:t>
            </a:r>
            <a:endParaRPr lang="zh-CN" altLang="en-US" sz="3600" b="1" noProof="1">
              <a:effectLst>
                <a:outerShdw blurRad="38100" dist="38100" dir="2700000">
                  <a:srgbClr val="C0C0C0"/>
                </a:outerShdw>
              </a:effectLst>
              <a:latin typeface="Times New Roman" panose="02020603050405020304" pitchFamily="18" charset="0"/>
            </a:endParaRPr>
          </a:p>
        </p:txBody>
      </p:sp>
      <p:sp>
        <p:nvSpPr>
          <p:cNvPr id="16425" name="文本框 16424"/>
          <p:cNvSpPr txBox="1"/>
          <p:nvPr/>
        </p:nvSpPr>
        <p:spPr>
          <a:xfrm>
            <a:off x="4427538" y="4221163"/>
            <a:ext cx="644525" cy="641350"/>
          </a:xfrm>
          <a:prstGeom prst="rect">
            <a:avLst/>
          </a:prstGeom>
          <a:noFill/>
          <a:ln w="9525">
            <a:noFill/>
          </a:ln>
        </p:spPr>
        <p:txBody>
          <a:bodyPr wrap="none" anchor="t">
            <a:spAutoFit/>
          </a:bodyPr>
          <a:p>
            <a:r>
              <a:rPr lang="zh-CN" altLang="en-US"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左</a:t>
            </a:r>
            <a:endParaRPr lang="zh-CN" altLang="en-US" sz="3600" b="1" noProof="1">
              <a:effectLst>
                <a:outerShdw blurRad="38100" dist="38100" dir="2700000">
                  <a:srgbClr val="C0C0C0"/>
                </a:outerShdw>
              </a:effectLst>
              <a:latin typeface="Times New Roman" panose="02020603050405020304" pitchFamily="18" charset="0"/>
            </a:endParaRPr>
          </a:p>
        </p:txBody>
      </p:sp>
      <p:sp>
        <p:nvSpPr>
          <p:cNvPr id="16426" name="文本框 16425"/>
          <p:cNvSpPr txBox="1"/>
          <p:nvPr/>
        </p:nvSpPr>
        <p:spPr>
          <a:xfrm>
            <a:off x="5795963" y="4221163"/>
            <a:ext cx="644525" cy="641350"/>
          </a:xfrm>
          <a:prstGeom prst="rect">
            <a:avLst/>
          </a:prstGeom>
          <a:noFill/>
          <a:ln w="9525">
            <a:noFill/>
          </a:ln>
        </p:spPr>
        <p:txBody>
          <a:bodyPr wrap="none" anchor="t">
            <a:spAutoFit/>
          </a:bodyPr>
          <a:p>
            <a:r>
              <a:rPr lang="zh-CN" altLang="en-US"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左</a:t>
            </a:r>
            <a:endParaRPr lang="zh-CN" altLang="en-US" sz="3600" b="1" noProof="1">
              <a:effectLst>
                <a:outerShdw blurRad="38100" dist="38100" dir="2700000">
                  <a:srgbClr val="C0C0C0"/>
                </a:outerShdw>
              </a:effectLst>
              <a:latin typeface="Times New Roman" panose="02020603050405020304" pitchFamily="18" charset="0"/>
            </a:endParaRPr>
          </a:p>
        </p:txBody>
      </p:sp>
      <p:grpSp>
        <p:nvGrpSpPr>
          <p:cNvPr id="25625" name="组合 16426"/>
          <p:cNvGrpSpPr/>
          <p:nvPr/>
        </p:nvGrpSpPr>
        <p:grpSpPr>
          <a:xfrm>
            <a:off x="3779838" y="836613"/>
            <a:ext cx="685800" cy="266700"/>
            <a:chOff x="2832" y="559"/>
            <a:chExt cx="476" cy="106"/>
          </a:xfrm>
        </p:grpSpPr>
        <p:sp>
          <p:nvSpPr>
            <p:cNvPr id="25626" name="直接连接符 16427"/>
            <p:cNvSpPr/>
            <p:nvPr/>
          </p:nvSpPr>
          <p:spPr>
            <a:xfrm>
              <a:off x="2832" y="635"/>
              <a:ext cx="476" cy="1"/>
            </a:xfrm>
            <a:prstGeom prst="line">
              <a:avLst/>
            </a:prstGeom>
            <a:ln w="23876" cap="flat" cmpd="sng">
              <a:solidFill>
                <a:schemeClr val="tx1"/>
              </a:solidFill>
              <a:prstDash val="solid"/>
              <a:round/>
              <a:headEnd type="none" w="med" len="med"/>
              <a:tailEnd type="none" w="med" len="med"/>
            </a:ln>
          </p:spPr>
        </p:sp>
        <p:sp>
          <p:nvSpPr>
            <p:cNvPr id="25627" name="直接连接符 16428"/>
            <p:cNvSpPr/>
            <p:nvPr/>
          </p:nvSpPr>
          <p:spPr>
            <a:xfrm>
              <a:off x="2832" y="589"/>
              <a:ext cx="476" cy="1"/>
            </a:xfrm>
            <a:prstGeom prst="line">
              <a:avLst/>
            </a:prstGeom>
            <a:ln w="23876" cap="flat" cmpd="sng">
              <a:solidFill>
                <a:schemeClr val="tx1"/>
              </a:solidFill>
              <a:prstDash val="solid"/>
              <a:round/>
              <a:headEnd type="none" w="med" len="med"/>
              <a:tailEnd type="none" w="med" len="med"/>
            </a:ln>
          </p:spPr>
        </p:sp>
        <p:sp>
          <p:nvSpPr>
            <p:cNvPr id="25628" name="任意多边形 16429"/>
            <p:cNvSpPr/>
            <p:nvPr/>
          </p:nvSpPr>
          <p:spPr>
            <a:xfrm>
              <a:off x="2832" y="635"/>
              <a:ext cx="149" cy="30"/>
            </a:xfrm>
            <a:custGeom>
              <a:avLst/>
              <a:gdLst/>
              <a:ahLst/>
              <a:cxnLst/>
              <a:pathLst>
                <a:path w="149" h="30">
                  <a:moveTo>
                    <a:pt x="0" y="0"/>
                  </a:moveTo>
                  <a:lnTo>
                    <a:pt x="119" y="0"/>
                  </a:lnTo>
                  <a:lnTo>
                    <a:pt x="149" y="30"/>
                  </a:lnTo>
                  <a:lnTo>
                    <a:pt x="0" y="0"/>
                  </a:lnTo>
                  <a:close/>
                </a:path>
              </a:pathLst>
            </a:custGeom>
            <a:blipFill rotWithShape="0">
              <a:blip r:embed="rId1"/>
            </a:blipFill>
            <a:ln w="23876" cap="flat" cmpd="sng">
              <a:solidFill>
                <a:schemeClr val="tx1"/>
              </a:solidFill>
              <a:prstDash val="solid"/>
              <a:round/>
              <a:headEnd type="none" w="med" len="med"/>
              <a:tailEnd type="none" w="med" len="med"/>
            </a:ln>
          </p:spPr>
          <p:txBody>
            <a:bodyPr/>
            <a:p>
              <a:endParaRPr lang="zh-CN" altLang="en-US"/>
            </a:p>
          </p:txBody>
        </p:sp>
        <p:sp>
          <p:nvSpPr>
            <p:cNvPr id="25629" name="任意多边形 16430"/>
            <p:cNvSpPr/>
            <p:nvPr/>
          </p:nvSpPr>
          <p:spPr>
            <a:xfrm>
              <a:off x="3159" y="559"/>
              <a:ext cx="149" cy="30"/>
            </a:xfrm>
            <a:custGeom>
              <a:avLst/>
              <a:gdLst/>
              <a:ahLst/>
              <a:cxnLst/>
              <a:pathLst>
                <a:path w="149" h="30">
                  <a:moveTo>
                    <a:pt x="149" y="30"/>
                  </a:moveTo>
                  <a:lnTo>
                    <a:pt x="30" y="30"/>
                  </a:lnTo>
                  <a:lnTo>
                    <a:pt x="0" y="0"/>
                  </a:lnTo>
                  <a:lnTo>
                    <a:pt x="149" y="30"/>
                  </a:lnTo>
                  <a:close/>
                </a:path>
              </a:pathLst>
            </a:custGeom>
            <a:blipFill rotWithShape="0">
              <a:blip r:embed="rId2"/>
            </a:blipFill>
            <a:ln w="23876" cap="flat" cmpd="sng">
              <a:solidFill>
                <a:schemeClr val="tx1"/>
              </a:solidFill>
              <a:prstDash val="solid"/>
              <a:round/>
              <a:headEnd type="none" w="med" len="med"/>
              <a:tailEnd type="none" w="med" len="med"/>
            </a:ln>
          </p:spPr>
          <p:txBody>
            <a:bodyPr/>
            <a:p>
              <a:endParaRPr lang="zh-CN" altLang="en-US"/>
            </a:p>
          </p:txBody>
        </p:sp>
      </p:grpSp>
      <p:sp>
        <p:nvSpPr>
          <p:cNvPr id="16445" name="文本框 16444"/>
          <p:cNvSpPr txBox="1"/>
          <p:nvPr/>
        </p:nvSpPr>
        <p:spPr>
          <a:xfrm>
            <a:off x="7308850" y="4292600"/>
            <a:ext cx="644525" cy="641350"/>
          </a:xfrm>
          <a:prstGeom prst="rect">
            <a:avLst/>
          </a:prstGeom>
          <a:noFill/>
          <a:ln w="9525">
            <a:noFill/>
          </a:ln>
        </p:spPr>
        <p:txBody>
          <a:bodyPr wrap="none" anchor="t">
            <a:spAutoFit/>
          </a:bodyPr>
          <a:p>
            <a:r>
              <a:rPr lang="zh-CN" altLang="en-US"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右</a:t>
            </a:r>
            <a:endParaRPr lang="zh-CN" altLang="en-US" sz="3600" b="1" noProof="1">
              <a:effectLst>
                <a:outerShdw blurRad="38100" dist="38100" dir="2700000">
                  <a:srgbClr val="C0C0C0"/>
                </a:outerShdw>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0" fill="hold"/>
                                        <p:tgtEl>
                                          <p:spTgt spid="16386"/>
                                        </p:tgtEl>
                                        <p:attrNameLst>
                                          <p:attrName>ppt_w</p:attrName>
                                        </p:attrNameLst>
                                      </p:cBhvr>
                                      <p:tavLst>
                                        <p:tav tm="0" fmla="#ppt_w*sin(2.5*pi*$)">
                                          <p:val>
                                            <p:fltVal val="0.000000"/>
                                          </p:val>
                                        </p:tav>
                                        <p:tav tm="100000">
                                          <p:val>
                                            <p:fltVal val="1.000000"/>
                                          </p:val>
                                        </p:tav>
                                      </p:tavLst>
                                    </p:anim>
                                    <p:anim calcmode="lin" valueType="num">
                                      <p:cBhvr>
                                        <p:cTn id="8" dur="5000" fill="hold"/>
                                        <p:tgtEl>
                                          <p:spTgt spid="1638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444"/>
                                        </p:tgtEl>
                                        <p:attrNameLst>
                                          <p:attrName>style.visibility</p:attrName>
                                        </p:attrNameLst>
                                      </p:cBhvr>
                                      <p:to>
                                        <p:strVal val="visible"/>
                                      </p:to>
                                    </p:set>
                                    <p:anim calcmode="lin" valueType="num">
                                      <p:cBhvr additive="base">
                                        <p:cTn id="13" dur="500" fill="hold"/>
                                        <p:tgtEl>
                                          <p:spTgt spid="16444"/>
                                        </p:tgtEl>
                                        <p:attrNameLst>
                                          <p:attrName>ppt_x</p:attrName>
                                        </p:attrNameLst>
                                      </p:cBhvr>
                                      <p:tavLst>
                                        <p:tav tm="0">
                                          <p:val>
                                            <p:strVal val="#ppt_x"/>
                                          </p:val>
                                        </p:tav>
                                        <p:tav tm="100000">
                                          <p:val>
                                            <p:strVal val="#ppt_x"/>
                                          </p:val>
                                        </p:tav>
                                      </p:tavLst>
                                    </p:anim>
                                    <p:anim calcmode="lin" valueType="num">
                                      <p:cBhvr additive="base">
                                        <p:cTn id="14" dur="500" fill="hold"/>
                                        <p:tgtEl>
                                          <p:spTgt spid="1644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4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4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64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64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424" grpId="0"/>
      <p:bldP spid="16425" grpId="0"/>
      <p:bldP spid="16426" grpId="0"/>
      <p:bldP spid="1644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4" name="内容占位符 105473"/>
          <p:cNvSpPr>
            <a:spLocks noGrp="1"/>
          </p:cNvSpPr>
          <p:nvPr>
            <p:ph idx="1"/>
          </p:nvPr>
        </p:nvSpPr>
        <p:spPr>
          <a:xfrm>
            <a:off x="457200" y="333375"/>
            <a:ext cx="8229600" cy="5797550"/>
          </a:xfrm>
          <a:ln/>
        </p:spPr>
        <p:txBody>
          <a:bodyPr anchor="t" anchorCtr="0"/>
          <a:p>
            <a:r>
              <a:rPr lang="zh-CN" altLang="en-US" sz="4400" b="1" dirty="0"/>
              <a:t>影响电离平衡有哪些因素</a:t>
            </a:r>
            <a:endParaRPr lang="zh-CN" altLang="en-US" sz="4400" b="1" dirty="0"/>
          </a:p>
          <a:p>
            <a:endParaRPr lang="zh-CN" altLang="en-US" b="1" dirty="0"/>
          </a:p>
          <a:p>
            <a:r>
              <a:rPr lang="zh-CN" altLang="en-US" b="1" dirty="0"/>
              <a:t>（</a:t>
            </a:r>
            <a:r>
              <a:rPr lang="en-US" altLang="zh-CN" b="1" dirty="0"/>
              <a:t>1</a:t>
            </a:r>
            <a:r>
              <a:rPr lang="zh-CN" altLang="en-US" b="1" dirty="0"/>
              <a:t>）温度</a:t>
            </a:r>
            <a:endParaRPr lang="zh-CN" altLang="en-US" b="1" dirty="0"/>
          </a:p>
          <a:p>
            <a:r>
              <a:rPr lang="zh-CN" altLang="en-US" b="1" dirty="0"/>
              <a:t>电离过程是吸热过程，平衡温度升高向电离方向移动。</a:t>
            </a:r>
            <a:endParaRPr lang="zh-CN" altLang="en-US" b="1" dirty="0"/>
          </a:p>
          <a:p>
            <a:r>
              <a:rPr lang="zh-CN" altLang="en-US" b="1" dirty="0"/>
              <a:t>（</a:t>
            </a:r>
            <a:r>
              <a:rPr lang="en-US" altLang="zh-CN" b="1" dirty="0"/>
              <a:t>2</a:t>
            </a:r>
            <a:r>
              <a:rPr lang="zh-CN" altLang="en-US" b="1" dirty="0"/>
              <a:t>）浓度</a:t>
            </a:r>
            <a:endParaRPr lang="zh-CN" altLang="en-US" b="1" dirty="0"/>
          </a:p>
          <a:p>
            <a:r>
              <a:rPr lang="zh-CN" altLang="en-US" b="1" dirty="0"/>
              <a:t>浓度越大，电离程度越小。</a:t>
            </a:r>
            <a:endParaRPr lang="zh-CN" altLang="en-US" b="1" dirty="0"/>
          </a:p>
          <a:p>
            <a:r>
              <a:rPr lang="zh-CN" altLang="en-US" b="1" dirty="0"/>
              <a:t>（</a:t>
            </a:r>
            <a:r>
              <a:rPr lang="en-US" altLang="zh-CN" b="1" dirty="0"/>
              <a:t>3</a:t>
            </a:r>
            <a:r>
              <a:rPr lang="zh-CN" altLang="en-US" b="1" dirty="0"/>
              <a:t>）其他因素</a:t>
            </a:r>
            <a:endParaRPr lang="zh-CN" altLang="en-US" b="1" dirty="0"/>
          </a:p>
          <a:p>
            <a:pPr>
              <a:buNone/>
            </a:pPr>
            <a:endParaRPr lang="zh-CN" altLang="en-US" b="1" dirty="0"/>
          </a:p>
          <a:p>
            <a:endParaRPr lang="zh-CN" altLang="en-US" b="1" dirty="0"/>
          </a:p>
          <a:p>
            <a:endParaRPr lang="zh-CN" altLang="en-US" b="1" dirty="0"/>
          </a:p>
          <a:p>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5474">
                                            <p:txEl>
                                              <p:charRg st="0" end="12"/>
                                            </p:txEl>
                                          </p:spTgt>
                                        </p:tgtEl>
                                        <p:attrNameLst>
                                          <p:attrName>style.visibility</p:attrName>
                                        </p:attrNameLst>
                                      </p:cBhvr>
                                      <p:to>
                                        <p:strVal val="visible"/>
                                      </p:to>
                                    </p:set>
                                    <p:animEffect transition="in" filter="blinds(horizontal)">
                                      <p:cBhvr>
                                        <p:cTn id="7" dur="500"/>
                                        <p:tgtEl>
                                          <p:spTgt spid="105474">
                                            <p:txEl>
                                              <p:charRg st="0" end="1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5474">
                                            <p:txEl>
                                              <p:charRg st="13" end="19"/>
                                            </p:txEl>
                                          </p:spTgt>
                                        </p:tgtEl>
                                        <p:attrNameLst>
                                          <p:attrName>style.visibility</p:attrName>
                                        </p:attrNameLst>
                                      </p:cBhvr>
                                      <p:to>
                                        <p:strVal val="visible"/>
                                      </p:to>
                                    </p:set>
                                    <p:animEffect transition="in" filter="blinds(horizontal)">
                                      <p:cBhvr>
                                        <p:cTn id="12" dur="500"/>
                                        <p:tgtEl>
                                          <p:spTgt spid="105474">
                                            <p:txEl>
                                              <p:charRg st="13" end="1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5474">
                                            <p:txEl>
                                              <p:charRg st="19" end="44"/>
                                            </p:txEl>
                                          </p:spTgt>
                                        </p:tgtEl>
                                        <p:attrNameLst>
                                          <p:attrName>style.visibility</p:attrName>
                                        </p:attrNameLst>
                                      </p:cBhvr>
                                      <p:to>
                                        <p:strVal val="visible"/>
                                      </p:to>
                                    </p:set>
                                    <p:animEffect transition="in" filter="blinds(horizontal)">
                                      <p:cBhvr>
                                        <p:cTn id="17" dur="500"/>
                                        <p:tgtEl>
                                          <p:spTgt spid="105474">
                                            <p:txEl>
                                              <p:charRg st="19" end="4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5474">
                                            <p:txEl>
                                              <p:charRg st="44" end="50"/>
                                            </p:txEl>
                                          </p:spTgt>
                                        </p:tgtEl>
                                        <p:attrNameLst>
                                          <p:attrName>style.visibility</p:attrName>
                                        </p:attrNameLst>
                                      </p:cBhvr>
                                      <p:to>
                                        <p:strVal val="visible"/>
                                      </p:to>
                                    </p:set>
                                    <p:animEffect transition="in" filter="blinds(horizontal)">
                                      <p:cBhvr>
                                        <p:cTn id="22" dur="500"/>
                                        <p:tgtEl>
                                          <p:spTgt spid="105474">
                                            <p:txEl>
                                              <p:charRg st="44" end="5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5474">
                                            <p:txEl>
                                              <p:charRg st="50" end="63"/>
                                            </p:txEl>
                                          </p:spTgt>
                                        </p:tgtEl>
                                        <p:attrNameLst>
                                          <p:attrName>style.visibility</p:attrName>
                                        </p:attrNameLst>
                                      </p:cBhvr>
                                      <p:to>
                                        <p:strVal val="visible"/>
                                      </p:to>
                                    </p:set>
                                    <p:animEffect transition="in" filter="blinds(horizontal)">
                                      <p:cBhvr>
                                        <p:cTn id="27" dur="500"/>
                                        <p:tgtEl>
                                          <p:spTgt spid="105474">
                                            <p:txEl>
                                              <p:charRg st="50" end="6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5474">
                                            <p:txEl>
                                              <p:charRg st="63" end="71"/>
                                            </p:txEl>
                                          </p:spTgt>
                                        </p:tgtEl>
                                        <p:attrNameLst>
                                          <p:attrName>style.visibility</p:attrName>
                                        </p:attrNameLst>
                                      </p:cBhvr>
                                      <p:to>
                                        <p:strVal val="visible"/>
                                      </p:to>
                                    </p:set>
                                    <p:animEffect transition="in" filter="blinds(horizontal)">
                                      <p:cBhvr>
                                        <p:cTn id="32" dur="500"/>
                                        <p:tgtEl>
                                          <p:spTgt spid="105474">
                                            <p:txEl>
                                              <p:charRg st="63" end="7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标题 79873"/>
          <p:cNvSpPr>
            <a:spLocks noGrp="1"/>
          </p:cNvSpPr>
          <p:nvPr>
            <p:ph type="title"/>
          </p:nvPr>
        </p:nvSpPr>
        <p:spPr>
          <a:xfrm>
            <a:off x="1301750" y="617538"/>
            <a:ext cx="2751138" cy="762000"/>
          </a:xfrm>
          <a:ln/>
          <a:effectLst>
            <a:outerShdw dist="107763" dir="8100000" algn="ctr" rotWithShape="0">
              <a:schemeClr val="bg2"/>
            </a:outerShdw>
          </a:effectLst>
        </p:spPr>
        <p:txBody>
          <a:bodyPr anchor="b" anchorCtr="0"/>
          <a:p>
            <a:r>
              <a:rPr lang="zh-CN" altLang="en-US" b="1" i="1" u="sng" dirty="0">
                <a:solidFill>
                  <a:srgbClr val="941002"/>
                </a:solidFill>
              </a:rPr>
              <a:t>问题探讨</a:t>
            </a:r>
            <a:endParaRPr lang="zh-CN" altLang="en-US" b="1" i="1" u="sng">
              <a:solidFill>
                <a:srgbClr val="941002"/>
              </a:solidFill>
            </a:endParaRPr>
          </a:p>
        </p:txBody>
      </p:sp>
      <p:sp>
        <p:nvSpPr>
          <p:cNvPr id="79875" name="内容占位符 79874"/>
          <p:cNvSpPr>
            <a:spLocks noGrp="1"/>
          </p:cNvSpPr>
          <p:nvPr>
            <p:ph idx="1"/>
          </p:nvPr>
        </p:nvSpPr>
        <p:spPr>
          <a:xfrm>
            <a:off x="539750" y="1752600"/>
            <a:ext cx="8299450" cy="1524000"/>
          </a:xfrm>
          <a:ln/>
        </p:spPr>
        <p:txBody>
          <a:bodyPr anchor="t" anchorCtr="0"/>
          <a:p>
            <a:pPr marL="457200" indent="-457200">
              <a:lnSpc>
                <a:spcPct val="90000"/>
              </a:lnSpc>
            </a:pPr>
            <a:r>
              <a:rPr lang="en-US" altLang="zh-CN" dirty="0">
                <a:solidFill>
                  <a:srgbClr val="2A0EFC"/>
                </a:solidFill>
              </a:rPr>
              <a:t>1.</a:t>
            </a:r>
            <a:r>
              <a:rPr lang="zh-CN" altLang="en-US" dirty="0">
                <a:solidFill>
                  <a:srgbClr val="2A0EFC"/>
                </a:solidFill>
              </a:rPr>
              <a:t>弱电解质加水稀释时，</a:t>
            </a:r>
            <a:r>
              <a:rPr lang="zh-CN" altLang="en-US" dirty="0">
                <a:solidFill>
                  <a:srgbClr val="2A0EFC"/>
                </a:solidFill>
                <a:sym typeface="Symbol" panose="05050102010706020507" pitchFamily="18" charset="2"/>
              </a:rPr>
              <a:t>电离程度</a:t>
            </a:r>
            <a:r>
              <a:rPr lang="en-US" altLang="zh-CN" dirty="0">
                <a:solidFill>
                  <a:srgbClr val="2A0EFC"/>
                </a:solidFill>
                <a:sym typeface="Symbol" panose="05050102010706020507" pitchFamily="18" charset="2"/>
              </a:rPr>
              <a:t>_____,</a:t>
            </a:r>
            <a:r>
              <a:rPr lang="zh-CN" altLang="en-US" dirty="0">
                <a:solidFill>
                  <a:srgbClr val="2A0EFC"/>
                </a:solidFill>
                <a:sym typeface="Symbol" panose="05050102010706020507" pitchFamily="18" charset="2"/>
              </a:rPr>
              <a:t>离子浓度</a:t>
            </a:r>
            <a:r>
              <a:rPr lang="en-US" altLang="zh-CN" dirty="0">
                <a:solidFill>
                  <a:srgbClr val="2A0EFC"/>
                </a:solidFill>
                <a:sym typeface="Symbol" panose="05050102010706020507" pitchFamily="18" charset="2"/>
              </a:rPr>
              <a:t>______? (</a:t>
            </a:r>
            <a:r>
              <a:rPr lang="zh-CN" altLang="en-US" dirty="0">
                <a:solidFill>
                  <a:srgbClr val="2A0EFC"/>
                </a:solidFill>
                <a:sym typeface="Symbol" panose="05050102010706020507" pitchFamily="18" charset="2"/>
              </a:rPr>
              <a:t>填变大、变小、不变或不能确定）</a:t>
            </a:r>
            <a:r>
              <a:rPr lang="zh-CN" altLang="en-US" sz="2800" dirty="0">
                <a:solidFill>
                  <a:srgbClr val="2A0EFC"/>
                </a:solidFill>
                <a:sym typeface="Symbol" panose="05050102010706020507" pitchFamily="18" charset="2"/>
              </a:rPr>
              <a:t>    </a:t>
            </a:r>
            <a:endParaRPr lang="zh-CN" altLang="en-US" sz="2800">
              <a:solidFill>
                <a:srgbClr val="2A0EFC"/>
              </a:solidFill>
            </a:endParaRPr>
          </a:p>
        </p:txBody>
      </p:sp>
      <p:sp>
        <p:nvSpPr>
          <p:cNvPr id="79876" name="矩形 79875"/>
          <p:cNvSpPr/>
          <p:nvPr/>
        </p:nvSpPr>
        <p:spPr>
          <a:xfrm>
            <a:off x="7308850" y="1700213"/>
            <a:ext cx="793750" cy="457200"/>
          </a:xfrm>
          <a:prstGeom prst="rect">
            <a:avLst/>
          </a:prstGeom>
          <a:noFill/>
          <a:ln w="9525">
            <a:noFill/>
          </a:ln>
        </p:spPr>
        <p:txBody>
          <a:bodyPr wrap="none" anchor="t" anchorCtr="0">
            <a:spAutoFit/>
          </a:bodyPr>
          <a:p>
            <a:pPr>
              <a:spcBef>
                <a:spcPct val="20000"/>
              </a:spcBef>
            </a:pPr>
            <a:r>
              <a:rPr lang="zh-CN" altLang="en-US" dirty="0">
                <a:solidFill>
                  <a:srgbClr val="F41B04"/>
                </a:solidFill>
                <a:latin typeface="Times New Roman" panose="02020603050405020304" pitchFamily="18" charset="0"/>
                <a:ea typeface="宋体" panose="02010600030101010101" pitchFamily="2" charset="-122"/>
              </a:rPr>
              <a:t>变大</a:t>
            </a:r>
            <a:endParaRPr lang="zh-CN" altLang="en-US" dirty="0">
              <a:solidFill>
                <a:srgbClr val="F41B04"/>
              </a:solidFill>
              <a:latin typeface="Times New Roman" panose="02020603050405020304" pitchFamily="18" charset="0"/>
              <a:ea typeface="宋体" panose="02010600030101010101" pitchFamily="2" charset="-122"/>
            </a:endParaRPr>
          </a:p>
        </p:txBody>
      </p:sp>
      <p:sp>
        <p:nvSpPr>
          <p:cNvPr id="79877" name="矩形 79876"/>
          <p:cNvSpPr/>
          <p:nvPr/>
        </p:nvSpPr>
        <p:spPr>
          <a:xfrm>
            <a:off x="2700338" y="2205038"/>
            <a:ext cx="1555750" cy="457200"/>
          </a:xfrm>
          <a:prstGeom prst="rect">
            <a:avLst/>
          </a:prstGeom>
          <a:noFill/>
          <a:ln w="9525">
            <a:noFill/>
          </a:ln>
        </p:spPr>
        <p:txBody>
          <a:bodyPr anchor="t" anchorCtr="0">
            <a:spAutoFit/>
          </a:bodyPr>
          <a:p>
            <a:r>
              <a:rPr lang="zh-CN" altLang="en-US" dirty="0">
                <a:solidFill>
                  <a:srgbClr val="F41B04"/>
                </a:solidFill>
                <a:latin typeface="Times New Roman" panose="02020603050405020304" pitchFamily="18" charset="0"/>
                <a:ea typeface="宋体" panose="02010600030101010101" pitchFamily="2" charset="-122"/>
                <a:sym typeface="Symbol" panose="05050102010706020507" pitchFamily="18" charset="2"/>
              </a:rPr>
              <a:t>不能确定</a:t>
            </a:r>
            <a:r>
              <a:rPr lang="zh-CN" altLang="en-US" dirty="0">
                <a:latin typeface="Times New Roman" panose="02020603050405020304" pitchFamily="18" charset="0"/>
                <a:ea typeface="宋体" panose="02010600030101010101" pitchFamily="2" charset="-122"/>
                <a:sym typeface="Symbol" panose="05050102010706020507" pitchFamily="18" charset="2"/>
              </a:rPr>
              <a:t> </a:t>
            </a:r>
            <a:endParaRPr lang="zh-CN" altLang="en-US" dirty="0">
              <a:latin typeface="Times New Roman" panose="02020603050405020304" pitchFamily="18" charset="0"/>
              <a:ea typeface="宋体" panose="02010600030101010101" pitchFamily="2" charset="-122"/>
              <a:sym typeface="Symbol" panose="05050102010706020507" pitchFamily="18" charset="2"/>
            </a:endParaRPr>
          </a:p>
        </p:txBody>
      </p:sp>
      <p:graphicFrame>
        <p:nvGraphicFramePr>
          <p:cNvPr id="79878" name="对象 79877"/>
          <p:cNvGraphicFramePr/>
          <p:nvPr/>
        </p:nvGraphicFramePr>
        <p:xfrm>
          <a:off x="4284663" y="4343400"/>
          <a:ext cx="4097337" cy="2514600"/>
        </p:xfrm>
        <a:graphic>
          <a:graphicData uri="http://schemas.openxmlformats.org/presentationml/2006/ole">
            <mc:AlternateContent xmlns:mc="http://schemas.openxmlformats.org/markup-compatibility/2006">
              <mc:Choice xmlns:v="urn:schemas-microsoft-com:vml" Requires="v">
                <p:oleObj spid="_x0000_s3076" name="" r:id="rId1" imgW="8991600" imgH="5295900" progId="Paint.Picture">
                  <p:embed/>
                </p:oleObj>
              </mc:Choice>
              <mc:Fallback>
                <p:oleObj name="" r:id="rId1" imgW="8991600" imgH="5295900" progId="Paint.Picture">
                  <p:embed/>
                  <p:pic>
                    <p:nvPicPr>
                      <p:cNvPr id="0" name="图片 3075"/>
                      <p:cNvPicPr/>
                      <p:nvPr/>
                    </p:nvPicPr>
                    <p:blipFill>
                      <a:blip r:embed="rId2">
                        <a:clrChange>
                          <a:clrFrom>
                            <a:srgbClr val="FFFFFF"/>
                          </a:clrFrom>
                          <a:clrTo>
                            <a:srgbClr val="FFFFFF">
                              <a:alpha val="0"/>
                            </a:srgbClr>
                          </a:clrTo>
                        </a:clrChange>
                        <a:lum bright="-4004" contrast="100000"/>
                      </a:blip>
                      <a:srcRect r="23538"/>
                      <a:stretch>
                        <a:fillRect/>
                      </a:stretch>
                    </p:blipFill>
                    <p:spPr>
                      <a:xfrm>
                        <a:off x="4284663" y="4343400"/>
                        <a:ext cx="4097337" cy="2514600"/>
                      </a:xfrm>
                      <a:prstGeom prst="rect">
                        <a:avLst/>
                      </a:prstGeom>
                      <a:noFill/>
                      <a:ln w="38100">
                        <a:noFill/>
                        <a:miter/>
                      </a:ln>
                    </p:spPr>
                  </p:pic>
                </p:oleObj>
              </mc:Fallback>
            </mc:AlternateContent>
          </a:graphicData>
        </a:graphic>
      </p:graphicFrame>
      <p:sp>
        <p:nvSpPr>
          <p:cNvPr id="79879" name="矩形 79878"/>
          <p:cNvSpPr/>
          <p:nvPr/>
        </p:nvSpPr>
        <p:spPr>
          <a:xfrm>
            <a:off x="1295400" y="3048000"/>
            <a:ext cx="7315200" cy="1143000"/>
          </a:xfrm>
          <a:prstGeom prst="rect">
            <a:avLst/>
          </a:prstGeom>
          <a:noFill/>
          <a:ln w="9525">
            <a:noFill/>
          </a:ln>
        </p:spPr>
        <p:txBody>
          <a:bodyPr anchor="t" anchorCtr="0"/>
          <a:p>
            <a:pPr marL="342900" indent="-342900">
              <a:spcBef>
                <a:spcPct val="20000"/>
              </a:spcBef>
            </a:pPr>
            <a:r>
              <a:rPr lang="en-US" altLang="zh-CN" sz="3200" dirty="0">
                <a:latin typeface="楷体_GB2312" pitchFamily="49" charset="-122"/>
                <a:ea typeface="楷体_GB2312" pitchFamily="49" charset="-122"/>
                <a:sym typeface="Symbol" panose="05050102010706020507" pitchFamily="18" charset="2"/>
              </a:rPr>
              <a:t>    </a:t>
            </a:r>
            <a:r>
              <a:rPr lang="zh-CN" altLang="en-US" sz="3600" dirty="0">
                <a:solidFill>
                  <a:srgbClr val="143E8A"/>
                </a:solidFill>
                <a:latin typeface="楷体_GB2312" pitchFamily="49" charset="-122"/>
                <a:ea typeface="楷体_GB2312" pitchFamily="49" charset="-122"/>
                <a:sym typeface="Symbol" panose="05050102010706020507" pitchFamily="18" charset="2"/>
              </a:rPr>
              <a:t>画出用水稀释冰醋酸时离子浓度随加水量的变化曲线</a:t>
            </a:r>
            <a:r>
              <a:rPr lang="zh-CN" altLang="en-US" sz="3200" dirty="0">
                <a:solidFill>
                  <a:srgbClr val="143E8A"/>
                </a:solidFill>
                <a:latin typeface="楷体_GB2312" pitchFamily="49" charset="-122"/>
                <a:ea typeface="楷体_GB2312" pitchFamily="49" charset="-122"/>
                <a:sym typeface="Symbol" panose="05050102010706020507" pitchFamily="18" charset="2"/>
              </a:rPr>
              <a:t>。</a:t>
            </a:r>
            <a:endParaRPr lang="zh-CN" altLang="en-US" sz="3200">
              <a:solidFill>
                <a:srgbClr val="143E8A"/>
              </a:solidFill>
              <a:latin typeface="楷体_GB2312" pitchFamily="49" charset="-122"/>
              <a:ea typeface="楷体_GB2312" pitchFamily="49" charset="-122"/>
              <a:sym typeface="Symbol" panose="05050102010706020507" pitchFamily="18" charset="2"/>
            </a:endParaRPr>
          </a:p>
        </p:txBody>
      </p:sp>
      <p:pic>
        <p:nvPicPr>
          <p:cNvPr id="27655" name="图片 79879" descr="BD00028_"/>
          <p:cNvPicPr>
            <a:picLocks noChangeAspect="1"/>
          </p:cNvPicPr>
          <p:nvPr/>
        </p:nvPicPr>
        <p:blipFill>
          <a:blip r:embed="rId3"/>
          <a:stretch>
            <a:fillRect/>
          </a:stretch>
        </p:blipFill>
        <p:spPr>
          <a:xfrm>
            <a:off x="3851275" y="620713"/>
            <a:ext cx="862013" cy="84455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5">
                                            <p:txEl>
                                              <p:charRg st="0" end="55"/>
                                            </p:txEl>
                                          </p:spTgt>
                                        </p:tgtEl>
                                        <p:attrNameLst>
                                          <p:attrName>style.visibility</p:attrName>
                                        </p:attrNameLst>
                                      </p:cBhvr>
                                      <p:to>
                                        <p:strVal val="visible"/>
                                      </p:to>
                                    </p:set>
                                    <p:animEffect transition="in" filter="blinds(horizontal)">
                                      <p:cBhvr>
                                        <p:cTn id="7" dur="500"/>
                                        <p:tgtEl>
                                          <p:spTgt spid="79875">
                                            <p:txEl>
                                              <p:charRg st="0" end="5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79876"/>
                                        </p:tgtEl>
                                        <p:attrNameLst>
                                          <p:attrName>style.visibility</p:attrName>
                                        </p:attrNameLst>
                                      </p:cBhvr>
                                      <p:to>
                                        <p:strVal val="visible"/>
                                      </p:to>
                                    </p:set>
                                    <p:anim calcmode="lin" valueType="num">
                                      <p:cBhvr additive="base">
                                        <p:cTn id="12" dur="500" fill="hold"/>
                                        <p:tgtEl>
                                          <p:spTgt spid="79876"/>
                                        </p:tgtEl>
                                        <p:attrNameLst>
                                          <p:attrName>ppt_x</p:attrName>
                                        </p:attrNameLst>
                                      </p:cBhvr>
                                      <p:tavLst>
                                        <p:tav tm="0">
                                          <p:val>
                                            <p:strVal val="0-#ppt_w/2"/>
                                          </p:val>
                                        </p:tav>
                                        <p:tav tm="100000">
                                          <p:val>
                                            <p:strVal val="#ppt_x"/>
                                          </p:val>
                                        </p:tav>
                                      </p:tavLst>
                                    </p:anim>
                                    <p:anim calcmode="lin" valueType="num">
                                      <p:cBhvr additive="base">
                                        <p:cTn id="13" dur="500" fill="hold"/>
                                        <p:tgtEl>
                                          <p:spTgt spid="7987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ashreg.wav"/>
                                        </p:tgtEl>
                                      </p:cMediaNode>
                                    </p:audio>
                                  </p:sub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79877"/>
                                        </p:tgtEl>
                                        <p:attrNameLst>
                                          <p:attrName>style.visibility</p:attrName>
                                        </p:attrNameLst>
                                      </p:cBhvr>
                                      <p:to>
                                        <p:strVal val="visible"/>
                                      </p:to>
                                    </p:set>
                                    <p:animEffect transition="in" filter="checkerboard(across)">
                                      <p:cBhvr>
                                        <p:cTn id="18" dur="500"/>
                                        <p:tgtEl>
                                          <p:spTgt spid="79877"/>
                                        </p:tgtEl>
                                      </p:cBhvr>
                                    </p:animEffect>
                                  </p:childTnLst>
                                  <p:subTnLst>
                                    <p:audio>
                                      <p:cMediaNode>
                                        <p:cTn display="0" masterRel="sameClick">
                                          <p:stCondLst>
                                            <p:cond evt="begin" delay="0">
                                              <p:tn val="16"/>
                                            </p:cond>
                                          </p:stCondLst>
                                          <p:endCondLst>
                                            <p:cond evt="onStopAudio" delay="0">
                                              <p:tgtEl>
                                                <p:sldTgt/>
                                              </p:tgtEl>
                                            </p:cond>
                                          </p:endCondLst>
                                        </p:cTn>
                                        <p:tgtEl>
                                          <p:sndTgt r:embed="rId4" name="cashreg.wav"/>
                                        </p:tgtEl>
                                      </p:cMediaNode>
                                    </p:audio>
                                  </p:sub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9879"/>
                                        </p:tgtEl>
                                        <p:attrNameLst>
                                          <p:attrName>style.visibility</p:attrName>
                                        </p:attrNameLst>
                                      </p:cBhvr>
                                      <p:to>
                                        <p:strVal val="visible"/>
                                      </p:to>
                                    </p:set>
                                    <p:animEffect transition="in" filter="blinds(horizontal)">
                                      <p:cBhvr>
                                        <p:cTn id="23" dur="500"/>
                                        <p:tgtEl>
                                          <p:spTgt spid="79879"/>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nodeType="clickEffect">
                                  <p:stCondLst>
                                    <p:cond delay="0"/>
                                  </p:stCondLst>
                                  <p:childTnLst>
                                    <p:set>
                                      <p:cBhvr>
                                        <p:cTn id="27" dur="1" fill="hold">
                                          <p:stCondLst>
                                            <p:cond delay="0"/>
                                          </p:stCondLst>
                                        </p:cTn>
                                        <p:tgtEl>
                                          <p:spTgt spid="79878"/>
                                        </p:tgtEl>
                                        <p:attrNameLst>
                                          <p:attrName>style.visibility</p:attrName>
                                        </p:attrNameLst>
                                      </p:cBhvr>
                                      <p:to>
                                        <p:strVal val="visible"/>
                                      </p:to>
                                    </p:set>
                                    <p:anim calcmode="lin" valueType="num">
                                      <p:cBhvr additive="base">
                                        <p:cTn id="28" dur="500" fill="hold"/>
                                        <p:tgtEl>
                                          <p:spTgt spid="79878"/>
                                        </p:tgtEl>
                                        <p:attrNameLst>
                                          <p:attrName>ppt_x</p:attrName>
                                        </p:attrNameLst>
                                      </p:cBhvr>
                                      <p:tavLst>
                                        <p:tav tm="0">
                                          <p:val>
                                            <p:strVal val="0-#ppt_w/2"/>
                                          </p:val>
                                        </p:tav>
                                        <p:tav tm="100000">
                                          <p:val>
                                            <p:strVal val="#ppt_x"/>
                                          </p:val>
                                        </p:tav>
                                      </p:tavLst>
                                    </p:anim>
                                    <p:anim calcmode="lin" valueType="num">
                                      <p:cBhvr additive="base">
                                        <p:cTn id="29" dur="500" fill="hold"/>
                                        <p:tgtEl>
                                          <p:spTgt spid="79878"/>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9878"/>
                                        </p:tgtEl>
                                        <p:attrNameLst>
                                          <p:attrName>ppt_c</p:attrName>
                                        </p:attrNameLst>
                                      </p:cBhvr>
                                      <p:to>
                                        <a:srgbClr val="33CC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P spid="79876" grpId="0"/>
      <p:bldP spid="79877" grpId="0"/>
      <p:bldP spid="7987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标题 32769"/>
          <p:cNvSpPr>
            <a:spLocks noGrp="1"/>
          </p:cNvSpPr>
          <p:nvPr>
            <p:ph type="title"/>
          </p:nvPr>
        </p:nvSpPr>
        <p:spPr>
          <a:xfrm>
            <a:off x="1150938" y="617538"/>
            <a:ext cx="2216150" cy="836613"/>
          </a:xfrm>
        </p:spPr>
        <p:txBody>
          <a:bodyPr anchor="b"/>
          <a:p>
            <a:pPr marL="0" marR="0" indent="0" algn="l" defTabSz="914400" rtl="0" eaLnBrk="1" fontAlgn="base" latinLnBrk="0" hangingPunct="1">
              <a:lnSpc>
                <a:spcPct val="100000"/>
              </a:lnSpc>
              <a:spcBef>
                <a:spcPct val="0"/>
              </a:spcBef>
              <a:spcAft>
                <a:spcPct val="0"/>
              </a:spcAft>
              <a:buClrTx/>
              <a:buSzTx/>
              <a:buFontTx/>
              <a:buNone/>
            </a:pPr>
            <a:r>
              <a:rPr kumimoji="0" lang="zh-CN" altLang="en-US" sz="4400" b="1" i="1" u="sng" strike="noStrike" kern="1200" cap="none" spc="0" normalizeH="0" baseline="0" noProof="1" dirty="0">
                <a:solidFill>
                  <a:srgbClr val="F96980"/>
                </a:solidFill>
                <a:effectLst>
                  <a:outerShdw blurRad="38100" dist="38100" dir="2700000">
                    <a:srgbClr val="C0C0C0"/>
                  </a:outerShdw>
                </a:effectLst>
                <a:latin typeface="+mj-lt"/>
                <a:ea typeface="隶书" panose="02010509060101010101" pitchFamily="49" charset="-122"/>
                <a:cs typeface="+mj-cs"/>
              </a:rPr>
              <a:t>练习</a:t>
            </a:r>
            <a:endParaRPr kumimoji="0" lang="zh-CN" altLang="en-US" sz="4400" b="1" i="1" u="sng" strike="noStrike" kern="1200" cap="none" spc="0" normalizeH="0" baseline="0" noProof="1">
              <a:solidFill>
                <a:srgbClr val="F96980"/>
              </a:solidFill>
              <a:effectLst>
                <a:outerShdw blurRad="38100" dist="38100" dir="2700000">
                  <a:srgbClr val="C0C0C0"/>
                </a:outerShdw>
              </a:effectLst>
              <a:latin typeface="+mj-lt"/>
              <a:ea typeface="隶书" panose="02010509060101010101" pitchFamily="49" charset="-122"/>
              <a:cs typeface="+mj-cs"/>
            </a:endParaRPr>
          </a:p>
        </p:txBody>
      </p:sp>
      <p:sp>
        <p:nvSpPr>
          <p:cNvPr id="28674" name="文本占位符 32770"/>
          <p:cNvSpPr>
            <a:spLocks noGrp="1"/>
          </p:cNvSpPr>
          <p:nvPr>
            <p:ph idx="1"/>
          </p:nvPr>
        </p:nvSpPr>
        <p:spPr>
          <a:xfrm>
            <a:off x="2700338" y="1752600"/>
            <a:ext cx="5986462" cy="4800600"/>
          </a:xfrm>
          <a:ln/>
        </p:spPr>
        <p:txBody>
          <a:bodyPr anchor="t" anchorCtr="0"/>
          <a:p>
            <a:pPr marL="457200" indent="-457200"/>
            <a:r>
              <a:rPr lang="en-US" altLang="zh-CN" sz="3600" dirty="0">
                <a:latin typeface="楷体_GB2312" pitchFamily="49" charset="-122"/>
                <a:ea typeface="楷体_GB2312" pitchFamily="49" charset="-122"/>
              </a:rPr>
              <a:t>3.</a:t>
            </a:r>
            <a:r>
              <a:rPr lang="zh-CN" altLang="en-US" sz="3600">
                <a:latin typeface="楷体_GB2312" pitchFamily="49" charset="-122"/>
                <a:ea typeface="楷体_GB2312" pitchFamily="49" charset="-122"/>
              </a:rPr>
              <a:t>有</a:t>
            </a:r>
            <a:r>
              <a:rPr lang="en-US" altLang="zh-CN" sz="3600">
                <a:latin typeface="楷体_GB2312" pitchFamily="49" charset="-122"/>
                <a:ea typeface="楷体_GB2312" pitchFamily="49" charset="-122"/>
              </a:rPr>
              <a:t>H</a:t>
            </a:r>
            <a:r>
              <a:rPr lang="en-US" altLang="zh-CN" sz="3600" baseline="30000">
                <a:latin typeface="楷体_GB2312" pitchFamily="49" charset="-122"/>
                <a:ea typeface="楷体_GB2312" pitchFamily="49" charset="-122"/>
              </a:rPr>
              <a:t>+</a:t>
            </a:r>
            <a:r>
              <a:rPr lang="zh-CN" altLang="en-US" sz="3600" dirty="0">
                <a:latin typeface="楷体_GB2312" pitchFamily="49" charset="-122"/>
                <a:ea typeface="楷体_GB2312" pitchFamily="49" charset="-122"/>
              </a:rPr>
              <a:t>浓度相同、体积相等的三种酸：</a:t>
            </a:r>
            <a:r>
              <a:rPr lang="en-US" altLang="zh-CN" sz="3600" dirty="0">
                <a:latin typeface="楷体_GB2312" pitchFamily="49" charset="-122"/>
                <a:ea typeface="楷体_GB2312" pitchFamily="49" charset="-122"/>
              </a:rPr>
              <a:t>a</a:t>
            </a:r>
            <a:r>
              <a:rPr lang="zh-CN" altLang="en-US" sz="3600" dirty="0">
                <a:latin typeface="楷体_GB2312" pitchFamily="49" charset="-122"/>
                <a:ea typeface="楷体_GB2312" pitchFamily="49" charset="-122"/>
              </a:rPr>
              <a:t>、盐酸    </a:t>
            </a:r>
            <a:r>
              <a:rPr lang="en-US" altLang="zh-CN" sz="3600" dirty="0">
                <a:latin typeface="楷体_GB2312" pitchFamily="49" charset="-122"/>
                <a:ea typeface="楷体_GB2312" pitchFamily="49" charset="-122"/>
              </a:rPr>
              <a:t>b</a:t>
            </a:r>
            <a:r>
              <a:rPr lang="zh-CN" altLang="en-US" sz="3600" dirty="0">
                <a:latin typeface="楷体_GB2312" pitchFamily="49" charset="-122"/>
                <a:ea typeface="楷体_GB2312" pitchFamily="49" charset="-122"/>
              </a:rPr>
              <a:t>、硫酸   </a:t>
            </a:r>
            <a:r>
              <a:rPr lang="en-US" altLang="zh-CN" sz="3600" dirty="0">
                <a:latin typeface="楷体_GB2312" pitchFamily="49" charset="-122"/>
                <a:ea typeface="楷体_GB2312" pitchFamily="49" charset="-122"/>
              </a:rPr>
              <a:t>c</a:t>
            </a:r>
            <a:r>
              <a:rPr lang="zh-CN" altLang="en-US" sz="3600" dirty="0">
                <a:latin typeface="楷体_GB2312" pitchFamily="49" charset="-122"/>
                <a:ea typeface="楷体_GB2312" pitchFamily="49" charset="-122"/>
              </a:rPr>
              <a:t>、醋酸，同时加入足量的锌，则开始反应时速率</a:t>
            </a:r>
            <a:r>
              <a:rPr lang="en-US" altLang="zh-CN" sz="3600" dirty="0">
                <a:latin typeface="楷体_GB2312" pitchFamily="49" charset="-122"/>
                <a:ea typeface="楷体_GB2312" pitchFamily="49" charset="-122"/>
              </a:rPr>
              <a:t>______</a:t>
            </a:r>
            <a:r>
              <a:rPr lang="zh-CN" altLang="en-US" sz="3600" dirty="0">
                <a:latin typeface="楷体_GB2312" pitchFamily="49" charset="-122"/>
                <a:ea typeface="楷体_GB2312" pitchFamily="49" charset="-122"/>
              </a:rPr>
              <a:t>，反应完全后生成</a:t>
            </a:r>
            <a:r>
              <a:rPr lang="en-US" altLang="zh-CN" sz="3600">
                <a:latin typeface="楷体_GB2312" pitchFamily="49" charset="-122"/>
                <a:ea typeface="楷体_GB2312" pitchFamily="49" charset="-122"/>
              </a:rPr>
              <a:t>H</a:t>
            </a:r>
            <a:r>
              <a:rPr lang="en-US" altLang="zh-CN" sz="3600" baseline="-25000">
                <a:latin typeface="楷体_GB2312" pitchFamily="49" charset="-122"/>
                <a:ea typeface="楷体_GB2312" pitchFamily="49" charset="-122"/>
              </a:rPr>
              <a:t>2</a:t>
            </a:r>
            <a:r>
              <a:rPr lang="zh-CN" altLang="en-US" sz="3600" dirty="0">
                <a:latin typeface="楷体_GB2312" pitchFamily="49" charset="-122"/>
                <a:ea typeface="楷体_GB2312" pitchFamily="49" charset="-122"/>
              </a:rPr>
              <a:t>的质量</a:t>
            </a:r>
            <a:r>
              <a:rPr lang="en-US" altLang="zh-CN" sz="3600" dirty="0">
                <a:latin typeface="楷体_GB2312" pitchFamily="49" charset="-122"/>
                <a:ea typeface="楷体_GB2312" pitchFamily="49" charset="-122"/>
              </a:rPr>
              <a:t>_________</a:t>
            </a:r>
            <a:r>
              <a:rPr lang="zh-CN" altLang="en-US" sz="3600" dirty="0">
                <a:latin typeface="楷体_GB2312" pitchFamily="49" charset="-122"/>
                <a:ea typeface="楷体_GB2312" pitchFamily="49" charset="-122"/>
              </a:rPr>
              <a:t>。（用</a:t>
            </a:r>
            <a:r>
              <a:rPr lang="en-US" altLang="zh-CN" sz="3600" dirty="0">
                <a:latin typeface="楷体_GB2312" pitchFamily="49" charset="-122"/>
                <a:ea typeface="楷体_GB2312" pitchFamily="49" charset="-122"/>
              </a:rPr>
              <a:t>&lt;</a:t>
            </a:r>
            <a:r>
              <a:rPr lang="zh-CN" altLang="en-US" sz="3600" dirty="0">
                <a:latin typeface="楷体_GB2312" pitchFamily="49" charset="-122"/>
                <a:ea typeface="楷体_GB2312" pitchFamily="49" charset="-122"/>
              </a:rPr>
              <a:t>、</a:t>
            </a:r>
            <a:r>
              <a:rPr lang="en-US" altLang="zh-CN" sz="3600" dirty="0">
                <a:latin typeface="楷体_GB2312" pitchFamily="49" charset="-122"/>
                <a:ea typeface="楷体_GB2312" pitchFamily="49" charset="-122"/>
              </a:rPr>
              <a:t>=</a:t>
            </a:r>
            <a:r>
              <a:rPr lang="zh-CN" altLang="en-US" sz="3600" dirty="0">
                <a:latin typeface="楷体_GB2312" pitchFamily="49" charset="-122"/>
                <a:ea typeface="楷体_GB2312" pitchFamily="49" charset="-122"/>
              </a:rPr>
              <a:t>、</a:t>
            </a:r>
            <a:r>
              <a:rPr lang="en-US" altLang="zh-CN" sz="3600" dirty="0">
                <a:latin typeface="楷体_GB2312" pitchFamily="49" charset="-122"/>
                <a:ea typeface="楷体_GB2312" pitchFamily="49" charset="-122"/>
              </a:rPr>
              <a:t>&gt; </a:t>
            </a:r>
            <a:r>
              <a:rPr lang="zh-CN" altLang="en-US" sz="3600" dirty="0">
                <a:latin typeface="楷体_GB2312" pitchFamily="49" charset="-122"/>
                <a:ea typeface="楷体_GB2312" pitchFamily="49" charset="-122"/>
              </a:rPr>
              <a:t>表示）</a:t>
            </a:r>
            <a:endParaRPr lang="zh-CN" altLang="en-US" sz="3600">
              <a:latin typeface="楷体_GB2312" pitchFamily="49" charset="-122"/>
              <a:ea typeface="楷体_GB2312" pitchFamily="49" charset="-122"/>
            </a:endParaRPr>
          </a:p>
        </p:txBody>
      </p:sp>
      <p:pic>
        <p:nvPicPr>
          <p:cNvPr id="28675" name="图片 32771"/>
          <p:cNvPicPr>
            <a:picLocks noChangeAspect="1"/>
          </p:cNvPicPr>
          <p:nvPr/>
        </p:nvPicPr>
        <p:blipFill>
          <a:blip r:embed="rId1"/>
          <a:stretch>
            <a:fillRect/>
          </a:stretch>
        </p:blipFill>
        <p:spPr>
          <a:xfrm>
            <a:off x="4543425" y="3381375"/>
            <a:ext cx="57150" cy="95250"/>
          </a:xfrm>
          <a:prstGeom prst="rect">
            <a:avLst/>
          </a:prstGeom>
          <a:noFill/>
          <a:ln w="9525">
            <a:noFill/>
          </a:ln>
        </p:spPr>
      </p:pic>
      <p:pic>
        <p:nvPicPr>
          <p:cNvPr id="28676" name="图片 32772"/>
          <p:cNvPicPr>
            <a:picLocks noChangeAspect="1"/>
          </p:cNvPicPr>
          <p:nvPr/>
        </p:nvPicPr>
        <p:blipFill>
          <a:blip r:embed="rId1"/>
          <a:stretch>
            <a:fillRect/>
          </a:stretch>
        </p:blipFill>
        <p:spPr>
          <a:xfrm>
            <a:off x="4543425" y="3381375"/>
            <a:ext cx="57150" cy="95250"/>
          </a:xfrm>
          <a:prstGeom prst="rect">
            <a:avLst/>
          </a:prstGeom>
          <a:noFill/>
          <a:ln w="9525">
            <a:noFill/>
          </a:ln>
        </p:spPr>
      </p:pic>
      <p:sp>
        <p:nvSpPr>
          <p:cNvPr id="28677" name="任意多边形 32773"/>
          <p:cNvSpPr/>
          <p:nvPr/>
        </p:nvSpPr>
        <p:spPr>
          <a:xfrm>
            <a:off x="8243888" y="2266950"/>
            <a:ext cx="23812" cy="122238"/>
          </a:xfrm>
          <a:custGeom>
            <a:avLst/>
            <a:gdLst/>
            <a:ahLst/>
            <a:cxnLst/>
            <a:pathLst>
              <a:path w="29" h="77">
                <a:moveTo>
                  <a:pt x="25" y="19"/>
                </a:moveTo>
                <a:lnTo>
                  <a:pt x="4" y="77"/>
                </a:lnTo>
                <a:lnTo>
                  <a:pt x="1" y="58"/>
                </a:lnTo>
                <a:lnTo>
                  <a:pt x="0" y="39"/>
                </a:lnTo>
                <a:lnTo>
                  <a:pt x="1" y="19"/>
                </a:lnTo>
                <a:lnTo>
                  <a:pt x="7" y="1"/>
                </a:lnTo>
                <a:lnTo>
                  <a:pt x="17" y="0"/>
                </a:lnTo>
                <a:lnTo>
                  <a:pt x="25" y="4"/>
                </a:lnTo>
                <a:lnTo>
                  <a:pt x="29" y="11"/>
                </a:lnTo>
                <a:lnTo>
                  <a:pt x="25" y="19"/>
                </a:lnTo>
                <a:close/>
              </a:path>
            </a:pathLst>
          </a:custGeom>
          <a:solidFill>
            <a:srgbClr val="F2E8D3"/>
          </a:solidFill>
          <a:ln w="9525">
            <a:noFill/>
          </a:ln>
        </p:spPr>
        <p:txBody>
          <a:bodyPr/>
          <a:p>
            <a:endParaRPr lang="zh-CN" altLang="en-US"/>
          </a:p>
        </p:txBody>
      </p:sp>
      <p:sp>
        <p:nvSpPr>
          <p:cNvPr id="28678" name="任意多边形 32774"/>
          <p:cNvSpPr/>
          <p:nvPr/>
        </p:nvSpPr>
        <p:spPr>
          <a:xfrm>
            <a:off x="8194675" y="2682875"/>
            <a:ext cx="26988" cy="66675"/>
          </a:xfrm>
          <a:custGeom>
            <a:avLst/>
            <a:gdLst/>
            <a:ahLst/>
            <a:cxnLst/>
            <a:pathLst>
              <a:path w="33" h="42">
                <a:moveTo>
                  <a:pt x="33" y="42"/>
                </a:moveTo>
                <a:lnTo>
                  <a:pt x="23" y="42"/>
                </a:lnTo>
                <a:lnTo>
                  <a:pt x="12" y="42"/>
                </a:lnTo>
                <a:lnTo>
                  <a:pt x="3" y="42"/>
                </a:lnTo>
                <a:lnTo>
                  <a:pt x="0" y="42"/>
                </a:lnTo>
                <a:lnTo>
                  <a:pt x="0" y="27"/>
                </a:lnTo>
                <a:lnTo>
                  <a:pt x="5" y="18"/>
                </a:lnTo>
                <a:lnTo>
                  <a:pt x="14" y="11"/>
                </a:lnTo>
                <a:lnTo>
                  <a:pt x="24" y="0"/>
                </a:lnTo>
                <a:lnTo>
                  <a:pt x="30" y="8"/>
                </a:lnTo>
                <a:lnTo>
                  <a:pt x="33" y="18"/>
                </a:lnTo>
                <a:lnTo>
                  <a:pt x="32" y="30"/>
                </a:lnTo>
                <a:lnTo>
                  <a:pt x="33" y="42"/>
                </a:lnTo>
                <a:close/>
              </a:path>
            </a:pathLst>
          </a:custGeom>
          <a:solidFill>
            <a:srgbClr val="F2E8D3"/>
          </a:solidFill>
          <a:ln w="9525">
            <a:noFill/>
          </a:ln>
        </p:spPr>
        <p:txBody>
          <a:bodyPr/>
          <a:p>
            <a:endParaRPr lang="zh-CN" altLang="en-US"/>
          </a:p>
        </p:txBody>
      </p:sp>
      <p:sp>
        <p:nvSpPr>
          <p:cNvPr id="28679" name="任意多边形 32775"/>
          <p:cNvSpPr/>
          <p:nvPr/>
        </p:nvSpPr>
        <p:spPr>
          <a:xfrm>
            <a:off x="7670800" y="3159125"/>
            <a:ext cx="90488" cy="160338"/>
          </a:xfrm>
          <a:custGeom>
            <a:avLst/>
            <a:gdLst/>
            <a:ahLst/>
            <a:cxnLst/>
            <a:pathLst>
              <a:path w="116" h="101">
                <a:moveTo>
                  <a:pt x="0" y="101"/>
                </a:moveTo>
                <a:lnTo>
                  <a:pt x="105" y="0"/>
                </a:lnTo>
                <a:lnTo>
                  <a:pt x="116" y="0"/>
                </a:lnTo>
                <a:lnTo>
                  <a:pt x="0" y="101"/>
                </a:lnTo>
                <a:close/>
              </a:path>
            </a:pathLst>
          </a:custGeom>
          <a:solidFill>
            <a:srgbClr val="F2E8D3"/>
          </a:solidFill>
          <a:ln w="9525">
            <a:noFill/>
          </a:ln>
        </p:spPr>
        <p:txBody>
          <a:bodyPr/>
          <a:p>
            <a:endParaRPr lang="zh-CN" altLang="en-US"/>
          </a:p>
        </p:txBody>
      </p:sp>
      <p:sp>
        <p:nvSpPr>
          <p:cNvPr id="28680" name="任意多边形 32776"/>
          <p:cNvSpPr/>
          <p:nvPr/>
        </p:nvSpPr>
        <p:spPr>
          <a:xfrm>
            <a:off x="6429375" y="3475038"/>
            <a:ext cx="12700" cy="73025"/>
          </a:xfrm>
          <a:custGeom>
            <a:avLst/>
            <a:gdLst/>
            <a:ahLst/>
            <a:cxnLst/>
            <a:pathLst>
              <a:path w="16" h="46">
                <a:moveTo>
                  <a:pt x="0" y="46"/>
                </a:moveTo>
                <a:lnTo>
                  <a:pt x="16" y="0"/>
                </a:lnTo>
                <a:lnTo>
                  <a:pt x="16" y="40"/>
                </a:lnTo>
                <a:lnTo>
                  <a:pt x="0" y="46"/>
                </a:lnTo>
                <a:close/>
              </a:path>
            </a:pathLst>
          </a:custGeom>
          <a:solidFill>
            <a:srgbClr val="7F2B00"/>
          </a:solidFill>
          <a:ln w="9525">
            <a:noFill/>
          </a:ln>
        </p:spPr>
        <p:txBody>
          <a:bodyPr/>
          <a:p>
            <a:endParaRPr lang="zh-CN" altLang="en-US"/>
          </a:p>
        </p:txBody>
      </p:sp>
      <p:sp>
        <p:nvSpPr>
          <p:cNvPr id="28681" name="任意多边形 32777"/>
          <p:cNvSpPr/>
          <p:nvPr/>
        </p:nvSpPr>
        <p:spPr>
          <a:xfrm>
            <a:off x="6583363" y="3622675"/>
            <a:ext cx="84137" cy="92075"/>
          </a:xfrm>
          <a:custGeom>
            <a:avLst/>
            <a:gdLst/>
            <a:ahLst/>
            <a:cxnLst/>
            <a:pathLst>
              <a:path w="105" h="58">
                <a:moveTo>
                  <a:pt x="105" y="36"/>
                </a:moveTo>
                <a:lnTo>
                  <a:pt x="95" y="43"/>
                </a:lnTo>
                <a:lnTo>
                  <a:pt x="89" y="48"/>
                </a:lnTo>
                <a:lnTo>
                  <a:pt x="83" y="52"/>
                </a:lnTo>
                <a:lnTo>
                  <a:pt x="72" y="58"/>
                </a:lnTo>
                <a:lnTo>
                  <a:pt x="74" y="46"/>
                </a:lnTo>
                <a:lnTo>
                  <a:pt x="78" y="29"/>
                </a:lnTo>
                <a:lnTo>
                  <a:pt x="75" y="16"/>
                </a:lnTo>
                <a:lnTo>
                  <a:pt x="56" y="12"/>
                </a:lnTo>
                <a:lnTo>
                  <a:pt x="50" y="12"/>
                </a:lnTo>
                <a:lnTo>
                  <a:pt x="43" y="14"/>
                </a:lnTo>
                <a:lnTo>
                  <a:pt x="35" y="15"/>
                </a:lnTo>
                <a:lnTo>
                  <a:pt x="27" y="16"/>
                </a:lnTo>
                <a:lnTo>
                  <a:pt x="19" y="18"/>
                </a:lnTo>
                <a:lnTo>
                  <a:pt x="12" y="18"/>
                </a:lnTo>
                <a:lnTo>
                  <a:pt x="6" y="18"/>
                </a:lnTo>
                <a:lnTo>
                  <a:pt x="0" y="15"/>
                </a:lnTo>
                <a:lnTo>
                  <a:pt x="12" y="7"/>
                </a:lnTo>
                <a:lnTo>
                  <a:pt x="24" y="1"/>
                </a:lnTo>
                <a:lnTo>
                  <a:pt x="37" y="0"/>
                </a:lnTo>
                <a:lnTo>
                  <a:pt x="50" y="0"/>
                </a:lnTo>
                <a:lnTo>
                  <a:pt x="64" y="3"/>
                </a:lnTo>
                <a:lnTo>
                  <a:pt x="78" y="5"/>
                </a:lnTo>
                <a:lnTo>
                  <a:pt x="92" y="11"/>
                </a:lnTo>
                <a:lnTo>
                  <a:pt x="105" y="15"/>
                </a:lnTo>
                <a:lnTo>
                  <a:pt x="105" y="36"/>
                </a:lnTo>
                <a:close/>
              </a:path>
            </a:pathLst>
          </a:custGeom>
          <a:solidFill>
            <a:srgbClr val="7F2B00"/>
          </a:solidFill>
          <a:ln w="9525">
            <a:noFill/>
          </a:ln>
        </p:spPr>
        <p:txBody>
          <a:bodyPr/>
          <a:p>
            <a:endParaRPr lang="zh-CN" altLang="en-US"/>
          </a:p>
        </p:txBody>
      </p:sp>
      <p:sp>
        <p:nvSpPr>
          <p:cNvPr id="28682" name="任意多边形 32778"/>
          <p:cNvSpPr/>
          <p:nvPr/>
        </p:nvSpPr>
        <p:spPr>
          <a:xfrm>
            <a:off x="7745413" y="3822700"/>
            <a:ext cx="19050" cy="53975"/>
          </a:xfrm>
          <a:custGeom>
            <a:avLst/>
            <a:gdLst/>
            <a:ahLst/>
            <a:cxnLst/>
            <a:pathLst>
              <a:path w="24" h="34">
                <a:moveTo>
                  <a:pt x="21" y="33"/>
                </a:moveTo>
                <a:lnTo>
                  <a:pt x="13" y="34"/>
                </a:lnTo>
                <a:lnTo>
                  <a:pt x="4" y="32"/>
                </a:lnTo>
                <a:lnTo>
                  <a:pt x="0" y="26"/>
                </a:lnTo>
                <a:lnTo>
                  <a:pt x="1" y="18"/>
                </a:lnTo>
                <a:lnTo>
                  <a:pt x="10" y="0"/>
                </a:lnTo>
                <a:lnTo>
                  <a:pt x="18" y="5"/>
                </a:lnTo>
                <a:lnTo>
                  <a:pt x="22" y="14"/>
                </a:lnTo>
                <a:lnTo>
                  <a:pt x="24" y="23"/>
                </a:lnTo>
                <a:lnTo>
                  <a:pt x="21" y="33"/>
                </a:lnTo>
                <a:close/>
              </a:path>
            </a:pathLst>
          </a:custGeom>
          <a:solidFill>
            <a:srgbClr val="F2E8D3"/>
          </a:solidFill>
          <a:ln w="9525">
            <a:noFill/>
          </a:ln>
        </p:spPr>
        <p:txBody>
          <a:bodyPr/>
          <a:p>
            <a:endParaRPr lang="zh-CN" altLang="en-US"/>
          </a:p>
        </p:txBody>
      </p:sp>
      <p:sp>
        <p:nvSpPr>
          <p:cNvPr id="28683" name="任意多边形 32779"/>
          <p:cNvSpPr/>
          <p:nvPr/>
        </p:nvSpPr>
        <p:spPr>
          <a:xfrm>
            <a:off x="7318375" y="4051300"/>
            <a:ext cx="69850" cy="71438"/>
          </a:xfrm>
          <a:custGeom>
            <a:avLst/>
            <a:gdLst/>
            <a:ahLst/>
            <a:cxnLst/>
            <a:pathLst>
              <a:path w="89" h="45">
                <a:moveTo>
                  <a:pt x="89" y="15"/>
                </a:moveTo>
                <a:lnTo>
                  <a:pt x="83" y="23"/>
                </a:lnTo>
                <a:lnTo>
                  <a:pt x="76" y="30"/>
                </a:lnTo>
                <a:lnTo>
                  <a:pt x="67" y="34"/>
                </a:lnTo>
                <a:lnTo>
                  <a:pt x="57" y="37"/>
                </a:lnTo>
                <a:lnTo>
                  <a:pt x="46" y="38"/>
                </a:lnTo>
                <a:lnTo>
                  <a:pt x="34" y="40"/>
                </a:lnTo>
                <a:lnTo>
                  <a:pt x="24" y="43"/>
                </a:lnTo>
                <a:lnTo>
                  <a:pt x="14" y="45"/>
                </a:lnTo>
                <a:lnTo>
                  <a:pt x="0" y="33"/>
                </a:lnTo>
                <a:lnTo>
                  <a:pt x="11" y="27"/>
                </a:lnTo>
                <a:lnTo>
                  <a:pt x="23" y="19"/>
                </a:lnTo>
                <a:lnTo>
                  <a:pt x="36" y="12"/>
                </a:lnTo>
                <a:lnTo>
                  <a:pt x="49" y="5"/>
                </a:lnTo>
                <a:lnTo>
                  <a:pt x="63" y="1"/>
                </a:lnTo>
                <a:lnTo>
                  <a:pt x="74" y="0"/>
                </a:lnTo>
                <a:lnTo>
                  <a:pt x="83" y="4"/>
                </a:lnTo>
                <a:lnTo>
                  <a:pt x="89" y="15"/>
                </a:lnTo>
                <a:close/>
              </a:path>
            </a:pathLst>
          </a:custGeom>
          <a:solidFill>
            <a:srgbClr val="F2E8D3"/>
          </a:solidFill>
          <a:ln w="9525">
            <a:noFill/>
          </a:ln>
        </p:spPr>
        <p:txBody>
          <a:bodyPr/>
          <a:p>
            <a:endParaRPr lang="zh-CN" altLang="en-US"/>
          </a:p>
        </p:txBody>
      </p:sp>
      <p:sp>
        <p:nvSpPr>
          <p:cNvPr id="28684" name="任意多边形 32780"/>
          <p:cNvSpPr/>
          <p:nvPr/>
        </p:nvSpPr>
        <p:spPr>
          <a:xfrm>
            <a:off x="7318375" y="4137025"/>
            <a:ext cx="77788" cy="53975"/>
          </a:xfrm>
          <a:custGeom>
            <a:avLst/>
            <a:gdLst/>
            <a:ahLst/>
            <a:cxnLst/>
            <a:pathLst>
              <a:path w="98" h="34">
                <a:moveTo>
                  <a:pt x="98" y="1"/>
                </a:moveTo>
                <a:lnTo>
                  <a:pt x="89" y="9"/>
                </a:lnTo>
                <a:lnTo>
                  <a:pt x="80" y="15"/>
                </a:lnTo>
                <a:lnTo>
                  <a:pt x="69" y="20"/>
                </a:lnTo>
                <a:lnTo>
                  <a:pt x="59" y="23"/>
                </a:lnTo>
                <a:lnTo>
                  <a:pt x="47" y="27"/>
                </a:lnTo>
                <a:lnTo>
                  <a:pt x="35" y="30"/>
                </a:lnTo>
                <a:lnTo>
                  <a:pt x="24" y="31"/>
                </a:lnTo>
                <a:lnTo>
                  <a:pt x="12" y="34"/>
                </a:lnTo>
                <a:lnTo>
                  <a:pt x="4" y="27"/>
                </a:lnTo>
                <a:lnTo>
                  <a:pt x="0" y="20"/>
                </a:lnTo>
                <a:lnTo>
                  <a:pt x="1" y="12"/>
                </a:lnTo>
                <a:lnTo>
                  <a:pt x="9" y="7"/>
                </a:lnTo>
                <a:lnTo>
                  <a:pt x="21" y="7"/>
                </a:lnTo>
                <a:lnTo>
                  <a:pt x="34" y="7"/>
                </a:lnTo>
                <a:lnTo>
                  <a:pt x="46" y="4"/>
                </a:lnTo>
                <a:lnTo>
                  <a:pt x="58" y="2"/>
                </a:lnTo>
                <a:lnTo>
                  <a:pt x="69" y="1"/>
                </a:lnTo>
                <a:lnTo>
                  <a:pt x="80" y="0"/>
                </a:lnTo>
                <a:lnTo>
                  <a:pt x="89" y="0"/>
                </a:lnTo>
                <a:lnTo>
                  <a:pt x="98" y="1"/>
                </a:lnTo>
                <a:close/>
              </a:path>
            </a:pathLst>
          </a:custGeom>
          <a:solidFill>
            <a:srgbClr val="F2E8D3"/>
          </a:solidFill>
          <a:ln w="9525">
            <a:noFill/>
          </a:ln>
        </p:spPr>
        <p:txBody>
          <a:bodyPr/>
          <a:p>
            <a:endParaRPr lang="zh-CN" altLang="en-US"/>
          </a:p>
        </p:txBody>
      </p:sp>
      <p:sp>
        <p:nvSpPr>
          <p:cNvPr id="28685" name="任意多边形 32781"/>
          <p:cNvSpPr/>
          <p:nvPr/>
        </p:nvSpPr>
        <p:spPr>
          <a:xfrm>
            <a:off x="7637463" y="4252913"/>
            <a:ext cx="17462" cy="127000"/>
          </a:xfrm>
          <a:custGeom>
            <a:avLst/>
            <a:gdLst/>
            <a:ahLst/>
            <a:cxnLst/>
            <a:pathLst>
              <a:path w="22" h="80">
                <a:moveTo>
                  <a:pt x="18" y="80"/>
                </a:moveTo>
                <a:lnTo>
                  <a:pt x="0" y="80"/>
                </a:lnTo>
                <a:lnTo>
                  <a:pt x="3" y="66"/>
                </a:lnTo>
                <a:lnTo>
                  <a:pt x="9" y="46"/>
                </a:lnTo>
                <a:lnTo>
                  <a:pt x="16" y="22"/>
                </a:lnTo>
                <a:lnTo>
                  <a:pt x="21" y="0"/>
                </a:lnTo>
                <a:lnTo>
                  <a:pt x="22" y="22"/>
                </a:lnTo>
                <a:lnTo>
                  <a:pt x="21" y="48"/>
                </a:lnTo>
                <a:lnTo>
                  <a:pt x="19" y="71"/>
                </a:lnTo>
                <a:lnTo>
                  <a:pt x="18" y="80"/>
                </a:lnTo>
                <a:close/>
              </a:path>
            </a:pathLst>
          </a:custGeom>
          <a:solidFill>
            <a:srgbClr val="F2E8D3"/>
          </a:solidFill>
          <a:ln w="9525">
            <a:noFill/>
          </a:ln>
        </p:spPr>
        <p:txBody>
          <a:bodyPr/>
          <a:p>
            <a:endParaRPr lang="zh-CN" altLang="en-US"/>
          </a:p>
        </p:txBody>
      </p:sp>
      <p:sp>
        <p:nvSpPr>
          <p:cNvPr id="28686" name="任意多边形 32782"/>
          <p:cNvSpPr/>
          <p:nvPr/>
        </p:nvSpPr>
        <p:spPr>
          <a:xfrm>
            <a:off x="6896100" y="4333875"/>
            <a:ext cx="60325" cy="109538"/>
          </a:xfrm>
          <a:custGeom>
            <a:avLst/>
            <a:gdLst/>
            <a:ahLst/>
            <a:cxnLst/>
            <a:pathLst>
              <a:path w="76" h="69">
                <a:moveTo>
                  <a:pt x="76" y="69"/>
                </a:moveTo>
                <a:lnTo>
                  <a:pt x="63" y="68"/>
                </a:lnTo>
                <a:lnTo>
                  <a:pt x="51" y="64"/>
                </a:lnTo>
                <a:lnTo>
                  <a:pt x="39" y="58"/>
                </a:lnTo>
                <a:lnTo>
                  <a:pt x="29" y="51"/>
                </a:lnTo>
                <a:lnTo>
                  <a:pt x="20" y="43"/>
                </a:lnTo>
                <a:lnTo>
                  <a:pt x="12" y="33"/>
                </a:lnTo>
                <a:lnTo>
                  <a:pt x="5" y="21"/>
                </a:lnTo>
                <a:lnTo>
                  <a:pt x="0" y="9"/>
                </a:lnTo>
                <a:lnTo>
                  <a:pt x="17" y="0"/>
                </a:lnTo>
                <a:lnTo>
                  <a:pt x="30" y="0"/>
                </a:lnTo>
                <a:lnTo>
                  <a:pt x="40" y="9"/>
                </a:lnTo>
                <a:lnTo>
                  <a:pt x="49" y="20"/>
                </a:lnTo>
                <a:lnTo>
                  <a:pt x="55" y="33"/>
                </a:lnTo>
                <a:lnTo>
                  <a:pt x="61" y="47"/>
                </a:lnTo>
                <a:lnTo>
                  <a:pt x="68" y="60"/>
                </a:lnTo>
                <a:lnTo>
                  <a:pt x="76" y="69"/>
                </a:lnTo>
                <a:close/>
              </a:path>
            </a:pathLst>
          </a:custGeom>
          <a:solidFill>
            <a:srgbClr val="F2E8D3"/>
          </a:solidFill>
          <a:ln w="9525">
            <a:noFill/>
          </a:ln>
        </p:spPr>
        <p:txBody>
          <a:bodyPr/>
          <a:p>
            <a:endParaRPr lang="zh-CN" altLang="en-US"/>
          </a:p>
        </p:txBody>
      </p:sp>
      <p:sp>
        <p:nvSpPr>
          <p:cNvPr id="28687" name="任意多边形 32783"/>
          <p:cNvSpPr/>
          <p:nvPr/>
        </p:nvSpPr>
        <p:spPr>
          <a:xfrm>
            <a:off x="7394575" y="4459288"/>
            <a:ext cx="41275" cy="177800"/>
          </a:xfrm>
          <a:custGeom>
            <a:avLst/>
            <a:gdLst/>
            <a:ahLst/>
            <a:cxnLst/>
            <a:pathLst>
              <a:path w="51" h="112">
                <a:moveTo>
                  <a:pt x="3" y="112"/>
                </a:moveTo>
                <a:lnTo>
                  <a:pt x="1" y="83"/>
                </a:lnTo>
                <a:lnTo>
                  <a:pt x="1" y="54"/>
                </a:lnTo>
                <a:lnTo>
                  <a:pt x="1" y="26"/>
                </a:lnTo>
                <a:lnTo>
                  <a:pt x="0" y="3"/>
                </a:lnTo>
                <a:lnTo>
                  <a:pt x="51" y="0"/>
                </a:lnTo>
                <a:lnTo>
                  <a:pt x="3" y="112"/>
                </a:lnTo>
                <a:close/>
              </a:path>
            </a:pathLst>
          </a:custGeom>
          <a:solidFill>
            <a:srgbClr val="F2E8D3"/>
          </a:solidFill>
          <a:ln w="9525">
            <a:noFill/>
          </a:ln>
        </p:spPr>
        <p:txBody>
          <a:bodyPr/>
          <a:p>
            <a:endParaRPr lang="zh-CN" altLang="en-US"/>
          </a:p>
        </p:txBody>
      </p:sp>
      <p:sp>
        <p:nvSpPr>
          <p:cNvPr id="32785" name="矩形 32784"/>
          <p:cNvSpPr/>
          <p:nvPr/>
        </p:nvSpPr>
        <p:spPr>
          <a:xfrm>
            <a:off x="5219700" y="3933825"/>
            <a:ext cx="1371600" cy="533400"/>
          </a:xfrm>
          <a:prstGeom prst="rect">
            <a:avLst/>
          </a:prstGeom>
          <a:noFill/>
          <a:ln w="9525">
            <a:noFill/>
          </a:ln>
        </p:spPr>
        <p:txBody>
          <a:bodyPr anchor="ctr" anchorCtr="0"/>
          <a:p>
            <a:pPr algn="ctr"/>
            <a:r>
              <a:rPr lang="en-US" altLang="zh-CN" sz="2800">
                <a:solidFill>
                  <a:srgbClr val="FB1F49"/>
                </a:solidFill>
                <a:latin typeface="Times New Roman" panose="02020603050405020304" pitchFamily="18" charset="0"/>
                <a:ea typeface="宋体" panose="02010600030101010101" pitchFamily="2" charset="-122"/>
              </a:rPr>
              <a:t>a=b=c</a:t>
            </a:r>
            <a:endParaRPr lang="en-US" altLang="zh-CN" sz="2800">
              <a:solidFill>
                <a:srgbClr val="FB1F49"/>
              </a:solidFill>
              <a:latin typeface="Times New Roman" panose="02020603050405020304" pitchFamily="18" charset="0"/>
              <a:ea typeface="宋体" panose="02010600030101010101" pitchFamily="2" charset="-122"/>
            </a:endParaRPr>
          </a:p>
        </p:txBody>
      </p:sp>
      <p:sp>
        <p:nvSpPr>
          <p:cNvPr id="32786" name="矩形 32785"/>
          <p:cNvSpPr/>
          <p:nvPr/>
        </p:nvSpPr>
        <p:spPr>
          <a:xfrm>
            <a:off x="3708400" y="5084763"/>
            <a:ext cx="1295400" cy="609600"/>
          </a:xfrm>
          <a:prstGeom prst="rect">
            <a:avLst/>
          </a:prstGeom>
          <a:noFill/>
          <a:ln w="9525">
            <a:noFill/>
          </a:ln>
        </p:spPr>
        <p:txBody>
          <a:bodyPr anchor="t" anchorCtr="0"/>
          <a:p>
            <a:pPr marL="342900" indent="-342900">
              <a:spcBef>
                <a:spcPct val="20000"/>
              </a:spcBef>
            </a:pPr>
            <a:r>
              <a:rPr lang="en-US" altLang="zh-CN" sz="3200">
                <a:solidFill>
                  <a:srgbClr val="FB1F49"/>
                </a:solidFill>
                <a:latin typeface="Times New Roman" panose="02020603050405020304" pitchFamily="18" charset="0"/>
                <a:ea typeface="宋体" panose="02010600030101010101" pitchFamily="2" charset="-122"/>
              </a:rPr>
              <a:t>a=b&lt;c</a:t>
            </a:r>
            <a:endParaRPr lang="en-US" altLang="zh-CN" sz="3200">
              <a:solidFill>
                <a:srgbClr val="FB1F49"/>
              </a:solidFill>
              <a:latin typeface="Times New Roman" panose="02020603050405020304" pitchFamily="18" charset="0"/>
              <a:ea typeface="宋体" panose="02010600030101010101" pitchFamily="2" charset="-122"/>
            </a:endParaRPr>
          </a:p>
        </p:txBody>
      </p:sp>
      <p:pic>
        <p:nvPicPr>
          <p:cNvPr id="28690" name="图片 32786" descr="BS02064_"/>
          <p:cNvPicPr>
            <a:picLocks noChangeAspect="1"/>
          </p:cNvPicPr>
          <p:nvPr/>
        </p:nvPicPr>
        <p:blipFill>
          <a:blip r:embed="rId2"/>
          <a:stretch>
            <a:fillRect/>
          </a:stretch>
        </p:blipFill>
        <p:spPr>
          <a:xfrm>
            <a:off x="395288" y="3573463"/>
            <a:ext cx="1793875" cy="2890837"/>
          </a:xfrm>
          <a:prstGeom prst="rect">
            <a:avLst/>
          </a:prstGeom>
          <a:noFill/>
          <a:ln w="9525" cap="flat" cmpd="sng">
            <a:solidFill>
              <a:srgbClr val="941002"/>
            </a:solidFill>
            <a:prstDash val="solid"/>
            <a:miter/>
            <a:headEnd type="none" w="med" len="med"/>
            <a:tailEnd type="none" w="med" len="med"/>
          </a:ln>
        </p:spPr>
      </p:pic>
      <p:sp>
        <p:nvSpPr>
          <p:cNvPr id="28691" name="任意多边形 32787"/>
          <p:cNvSpPr/>
          <p:nvPr/>
        </p:nvSpPr>
        <p:spPr>
          <a:xfrm>
            <a:off x="3638550" y="622300"/>
            <a:ext cx="57150" cy="58738"/>
          </a:xfrm>
          <a:custGeom>
            <a:avLst/>
            <a:gdLst/>
            <a:ahLst/>
            <a:cxnLst/>
            <a:pathLst>
              <a:path w="74" h="73">
                <a:moveTo>
                  <a:pt x="37" y="73"/>
                </a:moveTo>
                <a:lnTo>
                  <a:pt x="29" y="72"/>
                </a:lnTo>
                <a:lnTo>
                  <a:pt x="22" y="71"/>
                </a:lnTo>
                <a:lnTo>
                  <a:pt x="16" y="68"/>
                </a:lnTo>
                <a:lnTo>
                  <a:pt x="11" y="63"/>
                </a:lnTo>
                <a:lnTo>
                  <a:pt x="6" y="57"/>
                </a:lnTo>
                <a:lnTo>
                  <a:pt x="2" y="52"/>
                </a:lnTo>
                <a:lnTo>
                  <a:pt x="1" y="45"/>
                </a:lnTo>
                <a:lnTo>
                  <a:pt x="0" y="37"/>
                </a:lnTo>
                <a:lnTo>
                  <a:pt x="1" y="29"/>
                </a:lnTo>
                <a:lnTo>
                  <a:pt x="2" y="22"/>
                </a:lnTo>
                <a:lnTo>
                  <a:pt x="6" y="16"/>
                </a:lnTo>
                <a:lnTo>
                  <a:pt x="11" y="10"/>
                </a:lnTo>
                <a:lnTo>
                  <a:pt x="16" y="6"/>
                </a:lnTo>
                <a:lnTo>
                  <a:pt x="22" y="2"/>
                </a:lnTo>
                <a:lnTo>
                  <a:pt x="29" y="1"/>
                </a:lnTo>
                <a:lnTo>
                  <a:pt x="37" y="0"/>
                </a:lnTo>
                <a:lnTo>
                  <a:pt x="45" y="1"/>
                </a:lnTo>
                <a:lnTo>
                  <a:pt x="52" y="2"/>
                </a:lnTo>
                <a:lnTo>
                  <a:pt x="58" y="6"/>
                </a:lnTo>
                <a:lnTo>
                  <a:pt x="64" y="10"/>
                </a:lnTo>
                <a:lnTo>
                  <a:pt x="68" y="16"/>
                </a:lnTo>
                <a:lnTo>
                  <a:pt x="72" y="22"/>
                </a:lnTo>
                <a:lnTo>
                  <a:pt x="73" y="29"/>
                </a:lnTo>
                <a:lnTo>
                  <a:pt x="74" y="37"/>
                </a:lnTo>
                <a:lnTo>
                  <a:pt x="73" y="45"/>
                </a:lnTo>
                <a:lnTo>
                  <a:pt x="72" y="52"/>
                </a:lnTo>
                <a:lnTo>
                  <a:pt x="68" y="57"/>
                </a:lnTo>
                <a:lnTo>
                  <a:pt x="64" y="63"/>
                </a:lnTo>
                <a:lnTo>
                  <a:pt x="58" y="68"/>
                </a:lnTo>
                <a:lnTo>
                  <a:pt x="52" y="71"/>
                </a:lnTo>
                <a:lnTo>
                  <a:pt x="45" y="72"/>
                </a:lnTo>
                <a:lnTo>
                  <a:pt x="37" y="73"/>
                </a:lnTo>
                <a:close/>
              </a:path>
            </a:pathLst>
          </a:custGeom>
          <a:solidFill>
            <a:srgbClr val="FFFF51"/>
          </a:solidFill>
          <a:ln w="9525">
            <a:noFill/>
          </a:ln>
        </p:spPr>
        <p:txBody>
          <a:bodyPr/>
          <a:p>
            <a:endParaRPr lang="zh-CN" altLang="en-US"/>
          </a:p>
        </p:txBody>
      </p:sp>
      <p:sp>
        <p:nvSpPr>
          <p:cNvPr id="28692" name="任意多边形 32788"/>
          <p:cNvSpPr/>
          <p:nvPr/>
        </p:nvSpPr>
        <p:spPr>
          <a:xfrm>
            <a:off x="3582988" y="547688"/>
            <a:ext cx="58737" cy="58737"/>
          </a:xfrm>
          <a:custGeom>
            <a:avLst/>
            <a:gdLst/>
            <a:ahLst/>
            <a:cxnLst/>
            <a:pathLst>
              <a:path w="75" h="74">
                <a:moveTo>
                  <a:pt x="37" y="74"/>
                </a:moveTo>
                <a:lnTo>
                  <a:pt x="29" y="73"/>
                </a:lnTo>
                <a:lnTo>
                  <a:pt x="22" y="72"/>
                </a:lnTo>
                <a:lnTo>
                  <a:pt x="16" y="68"/>
                </a:lnTo>
                <a:lnTo>
                  <a:pt x="10" y="64"/>
                </a:lnTo>
                <a:lnTo>
                  <a:pt x="6" y="58"/>
                </a:lnTo>
                <a:lnTo>
                  <a:pt x="2" y="52"/>
                </a:lnTo>
                <a:lnTo>
                  <a:pt x="1" y="45"/>
                </a:lnTo>
                <a:lnTo>
                  <a:pt x="0" y="37"/>
                </a:lnTo>
                <a:lnTo>
                  <a:pt x="1" y="29"/>
                </a:lnTo>
                <a:lnTo>
                  <a:pt x="2" y="22"/>
                </a:lnTo>
                <a:lnTo>
                  <a:pt x="6" y="16"/>
                </a:lnTo>
                <a:lnTo>
                  <a:pt x="10" y="11"/>
                </a:lnTo>
                <a:lnTo>
                  <a:pt x="16" y="6"/>
                </a:lnTo>
                <a:lnTo>
                  <a:pt x="22" y="3"/>
                </a:lnTo>
                <a:lnTo>
                  <a:pt x="29" y="1"/>
                </a:lnTo>
                <a:lnTo>
                  <a:pt x="37" y="0"/>
                </a:lnTo>
                <a:lnTo>
                  <a:pt x="45" y="1"/>
                </a:lnTo>
                <a:lnTo>
                  <a:pt x="52" y="3"/>
                </a:lnTo>
                <a:lnTo>
                  <a:pt x="58" y="6"/>
                </a:lnTo>
                <a:lnTo>
                  <a:pt x="63" y="11"/>
                </a:lnTo>
                <a:lnTo>
                  <a:pt x="68" y="16"/>
                </a:lnTo>
                <a:lnTo>
                  <a:pt x="71" y="22"/>
                </a:lnTo>
                <a:lnTo>
                  <a:pt x="74" y="29"/>
                </a:lnTo>
                <a:lnTo>
                  <a:pt x="75" y="37"/>
                </a:lnTo>
                <a:lnTo>
                  <a:pt x="74" y="45"/>
                </a:lnTo>
                <a:lnTo>
                  <a:pt x="71" y="52"/>
                </a:lnTo>
                <a:lnTo>
                  <a:pt x="68" y="58"/>
                </a:lnTo>
                <a:lnTo>
                  <a:pt x="63" y="64"/>
                </a:lnTo>
                <a:lnTo>
                  <a:pt x="58" y="68"/>
                </a:lnTo>
                <a:lnTo>
                  <a:pt x="52" y="72"/>
                </a:lnTo>
                <a:lnTo>
                  <a:pt x="45" y="73"/>
                </a:lnTo>
                <a:lnTo>
                  <a:pt x="37" y="74"/>
                </a:lnTo>
                <a:close/>
              </a:path>
            </a:pathLst>
          </a:custGeom>
          <a:solidFill>
            <a:srgbClr val="FF0A51"/>
          </a:solidFill>
          <a:ln w="9525">
            <a:noFill/>
          </a:ln>
        </p:spPr>
        <p:txBody>
          <a:bodyPr/>
          <a:p>
            <a:endParaRPr lang="zh-CN" altLang="en-US"/>
          </a:p>
        </p:txBody>
      </p:sp>
      <p:sp>
        <p:nvSpPr>
          <p:cNvPr id="28693" name="任意多边形 32789"/>
          <p:cNvSpPr/>
          <p:nvPr/>
        </p:nvSpPr>
        <p:spPr>
          <a:xfrm>
            <a:off x="3614738" y="790575"/>
            <a:ext cx="58737" cy="58738"/>
          </a:xfrm>
          <a:custGeom>
            <a:avLst/>
            <a:gdLst/>
            <a:ahLst/>
            <a:cxnLst/>
            <a:pathLst>
              <a:path w="74" h="75">
                <a:moveTo>
                  <a:pt x="37" y="75"/>
                </a:moveTo>
                <a:lnTo>
                  <a:pt x="29" y="73"/>
                </a:lnTo>
                <a:lnTo>
                  <a:pt x="22" y="71"/>
                </a:lnTo>
                <a:lnTo>
                  <a:pt x="16" y="68"/>
                </a:lnTo>
                <a:lnTo>
                  <a:pt x="11" y="63"/>
                </a:lnTo>
                <a:lnTo>
                  <a:pt x="6" y="57"/>
                </a:lnTo>
                <a:lnTo>
                  <a:pt x="3" y="52"/>
                </a:lnTo>
                <a:lnTo>
                  <a:pt x="1" y="45"/>
                </a:lnTo>
                <a:lnTo>
                  <a:pt x="0" y="37"/>
                </a:lnTo>
                <a:lnTo>
                  <a:pt x="1" y="30"/>
                </a:lnTo>
                <a:lnTo>
                  <a:pt x="3" y="23"/>
                </a:lnTo>
                <a:lnTo>
                  <a:pt x="6" y="16"/>
                </a:lnTo>
                <a:lnTo>
                  <a:pt x="11" y="11"/>
                </a:lnTo>
                <a:lnTo>
                  <a:pt x="16" y="7"/>
                </a:lnTo>
                <a:lnTo>
                  <a:pt x="22" y="3"/>
                </a:lnTo>
                <a:lnTo>
                  <a:pt x="29" y="1"/>
                </a:lnTo>
                <a:lnTo>
                  <a:pt x="37" y="0"/>
                </a:lnTo>
                <a:lnTo>
                  <a:pt x="45" y="1"/>
                </a:lnTo>
                <a:lnTo>
                  <a:pt x="52" y="3"/>
                </a:lnTo>
                <a:lnTo>
                  <a:pt x="58" y="7"/>
                </a:lnTo>
                <a:lnTo>
                  <a:pt x="64" y="11"/>
                </a:lnTo>
                <a:lnTo>
                  <a:pt x="68" y="16"/>
                </a:lnTo>
                <a:lnTo>
                  <a:pt x="72" y="23"/>
                </a:lnTo>
                <a:lnTo>
                  <a:pt x="73" y="30"/>
                </a:lnTo>
                <a:lnTo>
                  <a:pt x="74" y="37"/>
                </a:lnTo>
                <a:lnTo>
                  <a:pt x="73" y="45"/>
                </a:lnTo>
                <a:lnTo>
                  <a:pt x="72" y="52"/>
                </a:lnTo>
                <a:lnTo>
                  <a:pt x="68" y="57"/>
                </a:lnTo>
                <a:lnTo>
                  <a:pt x="64" y="63"/>
                </a:lnTo>
                <a:lnTo>
                  <a:pt x="58" y="68"/>
                </a:lnTo>
                <a:lnTo>
                  <a:pt x="52" y="71"/>
                </a:lnTo>
                <a:lnTo>
                  <a:pt x="45" y="73"/>
                </a:lnTo>
                <a:lnTo>
                  <a:pt x="37" y="75"/>
                </a:lnTo>
                <a:close/>
              </a:path>
            </a:pathLst>
          </a:custGeom>
          <a:solidFill>
            <a:srgbClr val="FFFF51"/>
          </a:solidFill>
          <a:ln w="9525">
            <a:noFill/>
          </a:ln>
        </p:spPr>
        <p:txBody>
          <a:bodyPr/>
          <a:p>
            <a:endParaRPr lang="zh-CN" altLang="en-US"/>
          </a:p>
        </p:txBody>
      </p:sp>
      <p:sp>
        <p:nvSpPr>
          <p:cNvPr id="28694" name="任意多边形 32790"/>
          <p:cNvSpPr/>
          <p:nvPr/>
        </p:nvSpPr>
        <p:spPr>
          <a:xfrm>
            <a:off x="3417888" y="571500"/>
            <a:ext cx="57150" cy="58738"/>
          </a:xfrm>
          <a:custGeom>
            <a:avLst/>
            <a:gdLst/>
            <a:ahLst/>
            <a:cxnLst/>
            <a:pathLst>
              <a:path w="73" h="74">
                <a:moveTo>
                  <a:pt x="37" y="74"/>
                </a:moveTo>
                <a:lnTo>
                  <a:pt x="29" y="73"/>
                </a:lnTo>
                <a:lnTo>
                  <a:pt x="22" y="72"/>
                </a:lnTo>
                <a:lnTo>
                  <a:pt x="16" y="68"/>
                </a:lnTo>
                <a:lnTo>
                  <a:pt x="11" y="64"/>
                </a:lnTo>
                <a:lnTo>
                  <a:pt x="6" y="58"/>
                </a:lnTo>
                <a:lnTo>
                  <a:pt x="3" y="52"/>
                </a:lnTo>
                <a:lnTo>
                  <a:pt x="1" y="45"/>
                </a:lnTo>
                <a:lnTo>
                  <a:pt x="0" y="37"/>
                </a:lnTo>
                <a:lnTo>
                  <a:pt x="1" y="29"/>
                </a:lnTo>
                <a:lnTo>
                  <a:pt x="3" y="22"/>
                </a:lnTo>
                <a:lnTo>
                  <a:pt x="6" y="17"/>
                </a:lnTo>
                <a:lnTo>
                  <a:pt x="11" y="11"/>
                </a:lnTo>
                <a:lnTo>
                  <a:pt x="16" y="6"/>
                </a:lnTo>
                <a:lnTo>
                  <a:pt x="22" y="3"/>
                </a:lnTo>
                <a:lnTo>
                  <a:pt x="29" y="2"/>
                </a:lnTo>
                <a:lnTo>
                  <a:pt x="37" y="0"/>
                </a:lnTo>
                <a:lnTo>
                  <a:pt x="44" y="2"/>
                </a:lnTo>
                <a:lnTo>
                  <a:pt x="51" y="3"/>
                </a:lnTo>
                <a:lnTo>
                  <a:pt x="57" y="6"/>
                </a:lnTo>
                <a:lnTo>
                  <a:pt x="63" y="11"/>
                </a:lnTo>
                <a:lnTo>
                  <a:pt x="67" y="17"/>
                </a:lnTo>
                <a:lnTo>
                  <a:pt x="71" y="22"/>
                </a:lnTo>
                <a:lnTo>
                  <a:pt x="72" y="29"/>
                </a:lnTo>
                <a:lnTo>
                  <a:pt x="73" y="37"/>
                </a:lnTo>
                <a:lnTo>
                  <a:pt x="72" y="45"/>
                </a:lnTo>
                <a:lnTo>
                  <a:pt x="71" y="52"/>
                </a:lnTo>
                <a:lnTo>
                  <a:pt x="67" y="58"/>
                </a:lnTo>
                <a:lnTo>
                  <a:pt x="63" y="64"/>
                </a:lnTo>
                <a:lnTo>
                  <a:pt x="57" y="68"/>
                </a:lnTo>
                <a:lnTo>
                  <a:pt x="51" y="72"/>
                </a:lnTo>
                <a:lnTo>
                  <a:pt x="44" y="73"/>
                </a:lnTo>
                <a:lnTo>
                  <a:pt x="37" y="74"/>
                </a:lnTo>
                <a:close/>
              </a:path>
            </a:pathLst>
          </a:custGeom>
          <a:solidFill>
            <a:srgbClr val="FF0A51"/>
          </a:solidFill>
          <a:ln w="9525">
            <a:noFill/>
          </a:ln>
        </p:spPr>
        <p:txBody>
          <a:bodyPr/>
          <a:p>
            <a:endParaRPr lang="zh-CN" altLang="en-US"/>
          </a:p>
        </p:txBody>
      </p:sp>
      <p:sp>
        <p:nvSpPr>
          <p:cNvPr id="28695" name="任意多边形 32791"/>
          <p:cNvSpPr/>
          <p:nvPr/>
        </p:nvSpPr>
        <p:spPr>
          <a:xfrm>
            <a:off x="3686175" y="949325"/>
            <a:ext cx="57150" cy="58738"/>
          </a:xfrm>
          <a:custGeom>
            <a:avLst/>
            <a:gdLst/>
            <a:ahLst/>
            <a:cxnLst/>
            <a:pathLst>
              <a:path w="74" h="75">
                <a:moveTo>
                  <a:pt x="37" y="75"/>
                </a:moveTo>
                <a:lnTo>
                  <a:pt x="29" y="74"/>
                </a:lnTo>
                <a:lnTo>
                  <a:pt x="22" y="71"/>
                </a:lnTo>
                <a:lnTo>
                  <a:pt x="16" y="68"/>
                </a:lnTo>
                <a:lnTo>
                  <a:pt x="10" y="63"/>
                </a:lnTo>
                <a:lnTo>
                  <a:pt x="6" y="59"/>
                </a:lnTo>
                <a:lnTo>
                  <a:pt x="2" y="52"/>
                </a:lnTo>
                <a:lnTo>
                  <a:pt x="1" y="45"/>
                </a:lnTo>
                <a:lnTo>
                  <a:pt x="0" y="38"/>
                </a:lnTo>
                <a:lnTo>
                  <a:pt x="1" y="30"/>
                </a:lnTo>
                <a:lnTo>
                  <a:pt x="2" y="23"/>
                </a:lnTo>
                <a:lnTo>
                  <a:pt x="6" y="17"/>
                </a:lnTo>
                <a:lnTo>
                  <a:pt x="10" y="12"/>
                </a:lnTo>
                <a:lnTo>
                  <a:pt x="16" y="7"/>
                </a:lnTo>
                <a:lnTo>
                  <a:pt x="22" y="4"/>
                </a:lnTo>
                <a:lnTo>
                  <a:pt x="29" y="1"/>
                </a:lnTo>
                <a:lnTo>
                  <a:pt x="37" y="0"/>
                </a:lnTo>
                <a:lnTo>
                  <a:pt x="45" y="1"/>
                </a:lnTo>
                <a:lnTo>
                  <a:pt x="52" y="4"/>
                </a:lnTo>
                <a:lnTo>
                  <a:pt x="58" y="7"/>
                </a:lnTo>
                <a:lnTo>
                  <a:pt x="63" y="12"/>
                </a:lnTo>
                <a:lnTo>
                  <a:pt x="68" y="17"/>
                </a:lnTo>
                <a:lnTo>
                  <a:pt x="72" y="23"/>
                </a:lnTo>
                <a:lnTo>
                  <a:pt x="73" y="30"/>
                </a:lnTo>
                <a:lnTo>
                  <a:pt x="74" y="38"/>
                </a:lnTo>
                <a:lnTo>
                  <a:pt x="73" y="45"/>
                </a:lnTo>
                <a:lnTo>
                  <a:pt x="72" y="52"/>
                </a:lnTo>
                <a:lnTo>
                  <a:pt x="68" y="59"/>
                </a:lnTo>
                <a:lnTo>
                  <a:pt x="63" y="63"/>
                </a:lnTo>
                <a:lnTo>
                  <a:pt x="58" y="68"/>
                </a:lnTo>
                <a:lnTo>
                  <a:pt x="52" y="71"/>
                </a:lnTo>
                <a:lnTo>
                  <a:pt x="45" y="74"/>
                </a:lnTo>
                <a:lnTo>
                  <a:pt x="37" y="75"/>
                </a:lnTo>
                <a:close/>
              </a:path>
            </a:pathLst>
          </a:custGeom>
          <a:solidFill>
            <a:srgbClr val="FF0A51"/>
          </a:solidFill>
          <a:ln w="9525">
            <a:noFill/>
          </a:ln>
        </p:spPr>
        <p:txBody>
          <a:bodyPr/>
          <a:p>
            <a:endParaRPr lang="zh-CN" altLang="en-US"/>
          </a:p>
        </p:txBody>
      </p:sp>
      <p:sp>
        <p:nvSpPr>
          <p:cNvPr id="28696" name="任意多边形 32792"/>
          <p:cNvSpPr/>
          <p:nvPr/>
        </p:nvSpPr>
        <p:spPr>
          <a:xfrm>
            <a:off x="3767138" y="952500"/>
            <a:ext cx="58737" cy="58738"/>
          </a:xfrm>
          <a:custGeom>
            <a:avLst/>
            <a:gdLst/>
            <a:ahLst/>
            <a:cxnLst/>
            <a:pathLst>
              <a:path w="73" h="75">
                <a:moveTo>
                  <a:pt x="37" y="75"/>
                </a:moveTo>
                <a:lnTo>
                  <a:pt x="28" y="73"/>
                </a:lnTo>
                <a:lnTo>
                  <a:pt x="22" y="71"/>
                </a:lnTo>
                <a:lnTo>
                  <a:pt x="16" y="68"/>
                </a:lnTo>
                <a:lnTo>
                  <a:pt x="10" y="63"/>
                </a:lnTo>
                <a:lnTo>
                  <a:pt x="5" y="57"/>
                </a:lnTo>
                <a:lnTo>
                  <a:pt x="2" y="52"/>
                </a:lnTo>
                <a:lnTo>
                  <a:pt x="1" y="45"/>
                </a:lnTo>
                <a:lnTo>
                  <a:pt x="0" y="37"/>
                </a:lnTo>
                <a:lnTo>
                  <a:pt x="1" y="30"/>
                </a:lnTo>
                <a:lnTo>
                  <a:pt x="2" y="23"/>
                </a:lnTo>
                <a:lnTo>
                  <a:pt x="5" y="16"/>
                </a:lnTo>
                <a:lnTo>
                  <a:pt x="10" y="11"/>
                </a:lnTo>
                <a:lnTo>
                  <a:pt x="16" y="7"/>
                </a:lnTo>
                <a:lnTo>
                  <a:pt x="22" y="3"/>
                </a:lnTo>
                <a:lnTo>
                  <a:pt x="28" y="1"/>
                </a:lnTo>
                <a:lnTo>
                  <a:pt x="37" y="0"/>
                </a:lnTo>
                <a:lnTo>
                  <a:pt x="45" y="1"/>
                </a:lnTo>
                <a:lnTo>
                  <a:pt x="52" y="3"/>
                </a:lnTo>
                <a:lnTo>
                  <a:pt x="57" y="7"/>
                </a:lnTo>
                <a:lnTo>
                  <a:pt x="63" y="11"/>
                </a:lnTo>
                <a:lnTo>
                  <a:pt x="68" y="16"/>
                </a:lnTo>
                <a:lnTo>
                  <a:pt x="71" y="23"/>
                </a:lnTo>
                <a:lnTo>
                  <a:pt x="72" y="30"/>
                </a:lnTo>
                <a:lnTo>
                  <a:pt x="73" y="37"/>
                </a:lnTo>
                <a:lnTo>
                  <a:pt x="72" y="45"/>
                </a:lnTo>
                <a:lnTo>
                  <a:pt x="71" y="52"/>
                </a:lnTo>
                <a:lnTo>
                  <a:pt x="68" y="57"/>
                </a:lnTo>
                <a:lnTo>
                  <a:pt x="63" y="63"/>
                </a:lnTo>
                <a:lnTo>
                  <a:pt x="57" y="68"/>
                </a:lnTo>
                <a:lnTo>
                  <a:pt x="52" y="71"/>
                </a:lnTo>
                <a:lnTo>
                  <a:pt x="45" y="73"/>
                </a:lnTo>
                <a:lnTo>
                  <a:pt x="37" y="75"/>
                </a:lnTo>
                <a:close/>
              </a:path>
            </a:pathLst>
          </a:custGeom>
          <a:solidFill>
            <a:srgbClr val="FF0A51"/>
          </a:solidFill>
          <a:ln w="9525">
            <a:noFill/>
          </a:ln>
        </p:spPr>
        <p:txBody>
          <a:bodyPr/>
          <a:p>
            <a:endParaRPr lang="zh-CN" altLang="en-US"/>
          </a:p>
        </p:txBody>
      </p:sp>
      <p:sp>
        <p:nvSpPr>
          <p:cNvPr id="28697" name="任意多边形 32793"/>
          <p:cNvSpPr/>
          <p:nvPr/>
        </p:nvSpPr>
        <p:spPr>
          <a:xfrm>
            <a:off x="3560763" y="1011238"/>
            <a:ext cx="58737" cy="58737"/>
          </a:xfrm>
          <a:custGeom>
            <a:avLst/>
            <a:gdLst/>
            <a:ahLst/>
            <a:cxnLst/>
            <a:pathLst>
              <a:path w="75" h="73">
                <a:moveTo>
                  <a:pt x="38" y="73"/>
                </a:moveTo>
                <a:lnTo>
                  <a:pt x="30" y="72"/>
                </a:lnTo>
                <a:lnTo>
                  <a:pt x="23" y="71"/>
                </a:lnTo>
                <a:lnTo>
                  <a:pt x="17" y="68"/>
                </a:lnTo>
                <a:lnTo>
                  <a:pt x="12" y="63"/>
                </a:lnTo>
                <a:lnTo>
                  <a:pt x="7" y="57"/>
                </a:lnTo>
                <a:lnTo>
                  <a:pt x="4" y="51"/>
                </a:lnTo>
                <a:lnTo>
                  <a:pt x="1" y="44"/>
                </a:lnTo>
                <a:lnTo>
                  <a:pt x="0" y="36"/>
                </a:lnTo>
                <a:lnTo>
                  <a:pt x="1" y="28"/>
                </a:lnTo>
                <a:lnTo>
                  <a:pt x="4" y="21"/>
                </a:lnTo>
                <a:lnTo>
                  <a:pt x="7" y="16"/>
                </a:lnTo>
                <a:lnTo>
                  <a:pt x="12" y="10"/>
                </a:lnTo>
                <a:lnTo>
                  <a:pt x="17" y="5"/>
                </a:lnTo>
                <a:lnTo>
                  <a:pt x="23" y="2"/>
                </a:lnTo>
                <a:lnTo>
                  <a:pt x="30" y="1"/>
                </a:lnTo>
                <a:lnTo>
                  <a:pt x="38" y="0"/>
                </a:lnTo>
                <a:lnTo>
                  <a:pt x="45" y="1"/>
                </a:lnTo>
                <a:lnTo>
                  <a:pt x="52" y="2"/>
                </a:lnTo>
                <a:lnTo>
                  <a:pt x="59" y="5"/>
                </a:lnTo>
                <a:lnTo>
                  <a:pt x="64" y="10"/>
                </a:lnTo>
                <a:lnTo>
                  <a:pt x="68" y="16"/>
                </a:lnTo>
                <a:lnTo>
                  <a:pt x="72" y="21"/>
                </a:lnTo>
                <a:lnTo>
                  <a:pt x="74" y="28"/>
                </a:lnTo>
                <a:lnTo>
                  <a:pt x="75" y="36"/>
                </a:lnTo>
                <a:lnTo>
                  <a:pt x="74" y="44"/>
                </a:lnTo>
                <a:lnTo>
                  <a:pt x="72" y="51"/>
                </a:lnTo>
                <a:lnTo>
                  <a:pt x="68" y="57"/>
                </a:lnTo>
                <a:lnTo>
                  <a:pt x="64" y="63"/>
                </a:lnTo>
                <a:lnTo>
                  <a:pt x="59" y="68"/>
                </a:lnTo>
                <a:lnTo>
                  <a:pt x="52" y="71"/>
                </a:lnTo>
                <a:lnTo>
                  <a:pt x="45" y="72"/>
                </a:lnTo>
                <a:lnTo>
                  <a:pt x="38" y="73"/>
                </a:lnTo>
                <a:close/>
              </a:path>
            </a:pathLst>
          </a:custGeom>
          <a:solidFill>
            <a:srgbClr val="FF0A51"/>
          </a:solidFill>
          <a:ln w="9525">
            <a:noFill/>
          </a:ln>
        </p:spPr>
        <p:txBody>
          <a:bodyPr/>
          <a:p>
            <a:endParaRPr lang="zh-CN" altLang="en-US"/>
          </a:p>
        </p:txBody>
      </p:sp>
      <p:sp>
        <p:nvSpPr>
          <p:cNvPr id="28698" name="任意多边形 32794"/>
          <p:cNvSpPr/>
          <p:nvPr/>
        </p:nvSpPr>
        <p:spPr>
          <a:xfrm>
            <a:off x="3476625" y="1052513"/>
            <a:ext cx="60325" cy="60325"/>
          </a:xfrm>
          <a:custGeom>
            <a:avLst/>
            <a:gdLst/>
            <a:ahLst/>
            <a:cxnLst/>
            <a:pathLst>
              <a:path w="75" h="75">
                <a:moveTo>
                  <a:pt x="37" y="75"/>
                </a:moveTo>
                <a:lnTo>
                  <a:pt x="30" y="74"/>
                </a:lnTo>
                <a:lnTo>
                  <a:pt x="23" y="72"/>
                </a:lnTo>
                <a:lnTo>
                  <a:pt x="16" y="68"/>
                </a:lnTo>
                <a:lnTo>
                  <a:pt x="12" y="64"/>
                </a:lnTo>
                <a:lnTo>
                  <a:pt x="7" y="58"/>
                </a:lnTo>
                <a:lnTo>
                  <a:pt x="4" y="52"/>
                </a:lnTo>
                <a:lnTo>
                  <a:pt x="1" y="45"/>
                </a:lnTo>
                <a:lnTo>
                  <a:pt x="0" y="37"/>
                </a:lnTo>
                <a:lnTo>
                  <a:pt x="1" y="30"/>
                </a:lnTo>
                <a:lnTo>
                  <a:pt x="4" y="23"/>
                </a:lnTo>
                <a:lnTo>
                  <a:pt x="7" y="17"/>
                </a:lnTo>
                <a:lnTo>
                  <a:pt x="12" y="12"/>
                </a:lnTo>
                <a:lnTo>
                  <a:pt x="16" y="7"/>
                </a:lnTo>
                <a:lnTo>
                  <a:pt x="23" y="4"/>
                </a:lnTo>
                <a:lnTo>
                  <a:pt x="30" y="2"/>
                </a:lnTo>
                <a:lnTo>
                  <a:pt x="37" y="0"/>
                </a:lnTo>
                <a:lnTo>
                  <a:pt x="45" y="2"/>
                </a:lnTo>
                <a:lnTo>
                  <a:pt x="52" y="4"/>
                </a:lnTo>
                <a:lnTo>
                  <a:pt x="58" y="7"/>
                </a:lnTo>
                <a:lnTo>
                  <a:pt x="64" y="12"/>
                </a:lnTo>
                <a:lnTo>
                  <a:pt x="68" y="17"/>
                </a:lnTo>
                <a:lnTo>
                  <a:pt x="72" y="23"/>
                </a:lnTo>
                <a:lnTo>
                  <a:pt x="74" y="30"/>
                </a:lnTo>
                <a:lnTo>
                  <a:pt x="75" y="37"/>
                </a:lnTo>
                <a:lnTo>
                  <a:pt x="74" y="45"/>
                </a:lnTo>
                <a:lnTo>
                  <a:pt x="72" y="52"/>
                </a:lnTo>
                <a:lnTo>
                  <a:pt x="68" y="58"/>
                </a:lnTo>
                <a:lnTo>
                  <a:pt x="64" y="64"/>
                </a:lnTo>
                <a:lnTo>
                  <a:pt x="58" y="68"/>
                </a:lnTo>
                <a:lnTo>
                  <a:pt x="52" y="72"/>
                </a:lnTo>
                <a:lnTo>
                  <a:pt x="45" y="74"/>
                </a:lnTo>
                <a:lnTo>
                  <a:pt x="37" y="75"/>
                </a:lnTo>
                <a:close/>
              </a:path>
            </a:pathLst>
          </a:custGeom>
          <a:solidFill>
            <a:srgbClr val="FF0A51"/>
          </a:solidFill>
          <a:ln w="9525">
            <a:noFill/>
          </a:ln>
        </p:spPr>
        <p:txBody>
          <a:bodyPr/>
          <a:p>
            <a:endParaRPr lang="zh-CN" altLang="en-US"/>
          </a:p>
        </p:txBody>
      </p:sp>
      <p:sp>
        <p:nvSpPr>
          <p:cNvPr id="28699" name="任意多边形 32795"/>
          <p:cNvSpPr/>
          <p:nvPr/>
        </p:nvSpPr>
        <p:spPr>
          <a:xfrm>
            <a:off x="3546475" y="1185863"/>
            <a:ext cx="58738" cy="58737"/>
          </a:xfrm>
          <a:custGeom>
            <a:avLst/>
            <a:gdLst/>
            <a:ahLst/>
            <a:cxnLst/>
            <a:pathLst>
              <a:path w="75" h="73">
                <a:moveTo>
                  <a:pt x="37" y="73"/>
                </a:moveTo>
                <a:lnTo>
                  <a:pt x="30" y="72"/>
                </a:lnTo>
                <a:lnTo>
                  <a:pt x="23" y="71"/>
                </a:lnTo>
                <a:lnTo>
                  <a:pt x="16" y="68"/>
                </a:lnTo>
                <a:lnTo>
                  <a:pt x="11" y="63"/>
                </a:lnTo>
                <a:lnTo>
                  <a:pt x="7" y="57"/>
                </a:lnTo>
                <a:lnTo>
                  <a:pt x="3" y="51"/>
                </a:lnTo>
                <a:lnTo>
                  <a:pt x="1" y="45"/>
                </a:lnTo>
                <a:lnTo>
                  <a:pt x="0" y="36"/>
                </a:lnTo>
                <a:lnTo>
                  <a:pt x="1" y="28"/>
                </a:lnTo>
                <a:lnTo>
                  <a:pt x="3" y="21"/>
                </a:lnTo>
                <a:lnTo>
                  <a:pt x="7" y="16"/>
                </a:lnTo>
                <a:lnTo>
                  <a:pt x="11" y="10"/>
                </a:lnTo>
                <a:lnTo>
                  <a:pt x="16" y="5"/>
                </a:lnTo>
                <a:lnTo>
                  <a:pt x="23" y="2"/>
                </a:lnTo>
                <a:lnTo>
                  <a:pt x="30" y="1"/>
                </a:lnTo>
                <a:lnTo>
                  <a:pt x="37" y="0"/>
                </a:lnTo>
                <a:lnTo>
                  <a:pt x="45" y="1"/>
                </a:lnTo>
                <a:lnTo>
                  <a:pt x="52" y="2"/>
                </a:lnTo>
                <a:lnTo>
                  <a:pt x="57" y="5"/>
                </a:lnTo>
                <a:lnTo>
                  <a:pt x="63" y="10"/>
                </a:lnTo>
                <a:lnTo>
                  <a:pt x="68" y="16"/>
                </a:lnTo>
                <a:lnTo>
                  <a:pt x="71" y="21"/>
                </a:lnTo>
                <a:lnTo>
                  <a:pt x="74" y="28"/>
                </a:lnTo>
                <a:lnTo>
                  <a:pt x="75" y="36"/>
                </a:lnTo>
                <a:lnTo>
                  <a:pt x="74" y="45"/>
                </a:lnTo>
                <a:lnTo>
                  <a:pt x="71" y="51"/>
                </a:lnTo>
                <a:lnTo>
                  <a:pt x="68" y="57"/>
                </a:lnTo>
                <a:lnTo>
                  <a:pt x="63" y="63"/>
                </a:lnTo>
                <a:lnTo>
                  <a:pt x="57" y="68"/>
                </a:lnTo>
                <a:lnTo>
                  <a:pt x="52" y="71"/>
                </a:lnTo>
                <a:lnTo>
                  <a:pt x="45" y="72"/>
                </a:lnTo>
                <a:lnTo>
                  <a:pt x="37" y="73"/>
                </a:lnTo>
                <a:close/>
              </a:path>
            </a:pathLst>
          </a:custGeom>
          <a:solidFill>
            <a:srgbClr val="FF0A51"/>
          </a:solidFill>
          <a:ln w="9525">
            <a:noFill/>
          </a:ln>
        </p:spPr>
        <p:txBody>
          <a:bodyPr/>
          <a:p>
            <a:endParaRPr lang="zh-CN" altLang="en-US"/>
          </a:p>
        </p:txBody>
      </p:sp>
      <p:sp>
        <p:nvSpPr>
          <p:cNvPr id="28700" name="任意多边形 32796"/>
          <p:cNvSpPr/>
          <p:nvPr/>
        </p:nvSpPr>
        <p:spPr>
          <a:xfrm>
            <a:off x="3532188" y="1328738"/>
            <a:ext cx="58737" cy="57150"/>
          </a:xfrm>
          <a:custGeom>
            <a:avLst/>
            <a:gdLst/>
            <a:ahLst/>
            <a:cxnLst/>
            <a:pathLst>
              <a:path w="75" h="74">
                <a:moveTo>
                  <a:pt x="37" y="74"/>
                </a:moveTo>
                <a:lnTo>
                  <a:pt x="30" y="73"/>
                </a:lnTo>
                <a:lnTo>
                  <a:pt x="23" y="72"/>
                </a:lnTo>
                <a:lnTo>
                  <a:pt x="17" y="68"/>
                </a:lnTo>
                <a:lnTo>
                  <a:pt x="12" y="64"/>
                </a:lnTo>
                <a:lnTo>
                  <a:pt x="7" y="58"/>
                </a:lnTo>
                <a:lnTo>
                  <a:pt x="4" y="52"/>
                </a:lnTo>
                <a:lnTo>
                  <a:pt x="2" y="45"/>
                </a:lnTo>
                <a:lnTo>
                  <a:pt x="0" y="37"/>
                </a:lnTo>
                <a:lnTo>
                  <a:pt x="2" y="29"/>
                </a:lnTo>
                <a:lnTo>
                  <a:pt x="4" y="22"/>
                </a:lnTo>
                <a:lnTo>
                  <a:pt x="7" y="16"/>
                </a:lnTo>
                <a:lnTo>
                  <a:pt x="12" y="11"/>
                </a:lnTo>
                <a:lnTo>
                  <a:pt x="17" y="6"/>
                </a:lnTo>
                <a:lnTo>
                  <a:pt x="23" y="2"/>
                </a:lnTo>
                <a:lnTo>
                  <a:pt x="30" y="1"/>
                </a:lnTo>
                <a:lnTo>
                  <a:pt x="37" y="0"/>
                </a:lnTo>
                <a:lnTo>
                  <a:pt x="45" y="1"/>
                </a:lnTo>
                <a:lnTo>
                  <a:pt x="52" y="2"/>
                </a:lnTo>
                <a:lnTo>
                  <a:pt x="58" y="6"/>
                </a:lnTo>
                <a:lnTo>
                  <a:pt x="64" y="11"/>
                </a:lnTo>
                <a:lnTo>
                  <a:pt x="68" y="16"/>
                </a:lnTo>
                <a:lnTo>
                  <a:pt x="72" y="22"/>
                </a:lnTo>
                <a:lnTo>
                  <a:pt x="74" y="29"/>
                </a:lnTo>
                <a:lnTo>
                  <a:pt x="75" y="37"/>
                </a:lnTo>
                <a:lnTo>
                  <a:pt x="74" y="45"/>
                </a:lnTo>
                <a:lnTo>
                  <a:pt x="72" y="52"/>
                </a:lnTo>
                <a:lnTo>
                  <a:pt x="68" y="58"/>
                </a:lnTo>
                <a:lnTo>
                  <a:pt x="64" y="64"/>
                </a:lnTo>
                <a:lnTo>
                  <a:pt x="58" y="68"/>
                </a:lnTo>
                <a:lnTo>
                  <a:pt x="52" y="72"/>
                </a:lnTo>
                <a:lnTo>
                  <a:pt x="45" y="73"/>
                </a:lnTo>
                <a:lnTo>
                  <a:pt x="37" y="74"/>
                </a:lnTo>
                <a:close/>
              </a:path>
            </a:pathLst>
          </a:custGeom>
          <a:solidFill>
            <a:srgbClr val="FF0A51"/>
          </a:solidFill>
          <a:ln w="9525">
            <a:noFill/>
          </a:ln>
        </p:spPr>
        <p:txBody>
          <a:bodyPr/>
          <a:p>
            <a:endParaRPr lang="zh-CN" altLang="en-US"/>
          </a:p>
        </p:txBody>
      </p:sp>
      <p:sp>
        <p:nvSpPr>
          <p:cNvPr id="28701" name="任意多边形 32797"/>
          <p:cNvSpPr/>
          <p:nvPr/>
        </p:nvSpPr>
        <p:spPr>
          <a:xfrm>
            <a:off x="3395663" y="1390650"/>
            <a:ext cx="57150" cy="58738"/>
          </a:xfrm>
          <a:custGeom>
            <a:avLst/>
            <a:gdLst/>
            <a:ahLst/>
            <a:cxnLst/>
            <a:pathLst>
              <a:path w="72" h="74">
                <a:moveTo>
                  <a:pt x="37" y="74"/>
                </a:moveTo>
                <a:lnTo>
                  <a:pt x="28" y="73"/>
                </a:lnTo>
                <a:lnTo>
                  <a:pt x="22" y="71"/>
                </a:lnTo>
                <a:lnTo>
                  <a:pt x="16" y="67"/>
                </a:lnTo>
                <a:lnTo>
                  <a:pt x="10" y="63"/>
                </a:lnTo>
                <a:lnTo>
                  <a:pt x="5" y="57"/>
                </a:lnTo>
                <a:lnTo>
                  <a:pt x="2" y="51"/>
                </a:lnTo>
                <a:lnTo>
                  <a:pt x="1" y="44"/>
                </a:lnTo>
                <a:lnTo>
                  <a:pt x="0" y="36"/>
                </a:lnTo>
                <a:lnTo>
                  <a:pt x="1" y="28"/>
                </a:lnTo>
                <a:lnTo>
                  <a:pt x="2" y="21"/>
                </a:lnTo>
                <a:lnTo>
                  <a:pt x="5" y="16"/>
                </a:lnTo>
                <a:lnTo>
                  <a:pt x="10" y="10"/>
                </a:lnTo>
                <a:lnTo>
                  <a:pt x="16" y="5"/>
                </a:lnTo>
                <a:lnTo>
                  <a:pt x="22" y="2"/>
                </a:lnTo>
                <a:lnTo>
                  <a:pt x="28" y="1"/>
                </a:lnTo>
                <a:lnTo>
                  <a:pt x="37" y="0"/>
                </a:lnTo>
                <a:lnTo>
                  <a:pt x="45" y="1"/>
                </a:lnTo>
                <a:lnTo>
                  <a:pt x="50" y="2"/>
                </a:lnTo>
                <a:lnTo>
                  <a:pt x="57" y="5"/>
                </a:lnTo>
                <a:lnTo>
                  <a:pt x="62" y="10"/>
                </a:lnTo>
                <a:lnTo>
                  <a:pt x="67" y="16"/>
                </a:lnTo>
                <a:lnTo>
                  <a:pt x="70" y="21"/>
                </a:lnTo>
                <a:lnTo>
                  <a:pt x="71" y="28"/>
                </a:lnTo>
                <a:lnTo>
                  <a:pt x="72" y="36"/>
                </a:lnTo>
                <a:lnTo>
                  <a:pt x="71" y="44"/>
                </a:lnTo>
                <a:lnTo>
                  <a:pt x="70" y="51"/>
                </a:lnTo>
                <a:lnTo>
                  <a:pt x="67" y="57"/>
                </a:lnTo>
                <a:lnTo>
                  <a:pt x="62" y="63"/>
                </a:lnTo>
                <a:lnTo>
                  <a:pt x="57" y="67"/>
                </a:lnTo>
                <a:lnTo>
                  <a:pt x="50" y="71"/>
                </a:lnTo>
                <a:lnTo>
                  <a:pt x="45" y="73"/>
                </a:lnTo>
                <a:lnTo>
                  <a:pt x="37" y="74"/>
                </a:lnTo>
                <a:close/>
              </a:path>
            </a:pathLst>
          </a:custGeom>
          <a:solidFill>
            <a:srgbClr val="FF0A51"/>
          </a:solidFill>
          <a:ln w="9525">
            <a:noFill/>
          </a:ln>
        </p:spPr>
        <p:txBody>
          <a:bodyPr/>
          <a:p>
            <a:endParaRPr lang="zh-CN" altLang="en-US"/>
          </a:p>
        </p:txBody>
      </p:sp>
      <p:sp>
        <p:nvSpPr>
          <p:cNvPr id="28702" name="任意多边形 32798"/>
          <p:cNvSpPr/>
          <p:nvPr/>
        </p:nvSpPr>
        <p:spPr>
          <a:xfrm>
            <a:off x="3516313" y="1414463"/>
            <a:ext cx="58737" cy="60325"/>
          </a:xfrm>
          <a:custGeom>
            <a:avLst/>
            <a:gdLst/>
            <a:ahLst/>
            <a:cxnLst/>
            <a:pathLst>
              <a:path w="75" h="75">
                <a:moveTo>
                  <a:pt x="37" y="75"/>
                </a:moveTo>
                <a:lnTo>
                  <a:pt x="30" y="73"/>
                </a:lnTo>
                <a:lnTo>
                  <a:pt x="23" y="71"/>
                </a:lnTo>
                <a:lnTo>
                  <a:pt x="16" y="68"/>
                </a:lnTo>
                <a:lnTo>
                  <a:pt x="11" y="63"/>
                </a:lnTo>
                <a:lnTo>
                  <a:pt x="7" y="58"/>
                </a:lnTo>
                <a:lnTo>
                  <a:pt x="3" y="51"/>
                </a:lnTo>
                <a:lnTo>
                  <a:pt x="1" y="45"/>
                </a:lnTo>
                <a:lnTo>
                  <a:pt x="0" y="38"/>
                </a:lnTo>
                <a:lnTo>
                  <a:pt x="1" y="30"/>
                </a:lnTo>
                <a:lnTo>
                  <a:pt x="3" y="23"/>
                </a:lnTo>
                <a:lnTo>
                  <a:pt x="7" y="17"/>
                </a:lnTo>
                <a:lnTo>
                  <a:pt x="11" y="11"/>
                </a:lnTo>
                <a:lnTo>
                  <a:pt x="16" y="7"/>
                </a:lnTo>
                <a:lnTo>
                  <a:pt x="23" y="3"/>
                </a:lnTo>
                <a:lnTo>
                  <a:pt x="30" y="1"/>
                </a:lnTo>
                <a:lnTo>
                  <a:pt x="37" y="0"/>
                </a:lnTo>
                <a:lnTo>
                  <a:pt x="45" y="1"/>
                </a:lnTo>
                <a:lnTo>
                  <a:pt x="52" y="3"/>
                </a:lnTo>
                <a:lnTo>
                  <a:pt x="57" y="7"/>
                </a:lnTo>
                <a:lnTo>
                  <a:pt x="63" y="11"/>
                </a:lnTo>
                <a:lnTo>
                  <a:pt x="68" y="17"/>
                </a:lnTo>
                <a:lnTo>
                  <a:pt x="71" y="23"/>
                </a:lnTo>
                <a:lnTo>
                  <a:pt x="74" y="30"/>
                </a:lnTo>
                <a:lnTo>
                  <a:pt x="75" y="38"/>
                </a:lnTo>
                <a:lnTo>
                  <a:pt x="74" y="45"/>
                </a:lnTo>
                <a:lnTo>
                  <a:pt x="71" y="51"/>
                </a:lnTo>
                <a:lnTo>
                  <a:pt x="68" y="58"/>
                </a:lnTo>
                <a:lnTo>
                  <a:pt x="63" y="63"/>
                </a:lnTo>
                <a:lnTo>
                  <a:pt x="57" y="68"/>
                </a:lnTo>
                <a:lnTo>
                  <a:pt x="52" y="71"/>
                </a:lnTo>
                <a:lnTo>
                  <a:pt x="45" y="73"/>
                </a:lnTo>
                <a:lnTo>
                  <a:pt x="37" y="75"/>
                </a:lnTo>
                <a:close/>
              </a:path>
            </a:pathLst>
          </a:custGeom>
          <a:solidFill>
            <a:srgbClr val="FF0A51"/>
          </a:solidFill>
          <a:ln w="9525">
            <a:noFill/>
          </a:ln>
        </p:spPr>
        <p:txBody>
          <a:bodyPr/>
          <a:p>
            <a:endParaRPr lang="zh-CN" altLang="en-US"/>
          </a:p>
        </p:txBody>
      </p:sp>
      <p:sp>
        <p:nvSpPr>
          <p:cNvPr id="28703" name="任意多边形 32799"/>
          <p:cNvSpPr/>
          <p:nvPr/>
        </p:nvSpPr>
        <p:spPr>
          <a:xfrm>
            <a:off x="3448050" y="1460500"/>
            <a:ext cx="58738" cy="57150"/>
          </a:xfrm>
          <a:custGeom>
            <a:avLst/>
            <a:gdLst/>
            <a:ahLst/>
            <a:cxnLst/>
            <a:pathLst>
              <a:path w="74" h="74">
                <a:moveTo>
                  <a:pt x="36" y="74"/>
                </a:moveTo>
                <a:lnTo>
                  <a:pt x="29" y="73"/>
                </a:lnTo>
                <a:lnTo>
                  <a:pt x="22" y="72"/>
                </a:lnTo>
                <a:lnTo>
                  <a:pt x="17" y="68"/>
                </a:lnTo>
                <a:lnTo>
                  <a:pt x="11" y="63"/>
                </a:lnTo>
                <a:lnTo>
                  <a:pt x="6" y="58"/>
                </a:lnTo>
                <a:lnTo>
                  <a:pt x="3" y="52"/>
                </a:lnTo>
                <a:lnTo>
                  <a:pt x="2" y="45"/>
                </a:lnTo>
                <a:lnTo>
                  <a:pt x="0" y="37"/>
                </a:lnTo>
                <a:lnTo>
                  <a:pt x="2" y="29"/>
                </a:lnTo>
                <a:lnTo>
                  <a:pt x="3" y="22"/>
                </a:lnTo>
                <a:lnTo>
                  <a:pt x="6" y="16"/>
                </a:lnTo>
                <a:lnTo>
                  <a:pt x="11" y="10"/>
                </a:lnTo>
                <a:lnTo>
                  <a:pt x="17" y="6"/>
                </a:lnTo>
                <a:lnTo>
                  <a:pt x="22" y="2"/>
                </a:lnTo>
                <a:lnTo>
                  <a:pt x="29" y="1"/>
                </a:lnTo>
                <a:lnTo>
                  <a:pt x="36" y="0"/>
                </a:lnTo>
                <a:lnTo>
                  <a:pt x="44" y="1"/>
                </a:lnTo>
                <a:lnTo>
                  <a:pt x="51" y="2"/>
                </a:lnTo>
                <a:lnTo>
                  <a:pt x="57" y="6"/>
                </a:lnTo>
                <a:lnTo>
                  <a:pt x="63" y="10"/>
                </a:lnTo>
                <a:lnTo>
                  <a:pt x="67" y="16"/>
                </a:lnTo>
                <a:lnTo>
                  <a:pt x="71" y="22"/>
                </a:lnTo>
                <a:lnTo>
                  <a:pt x="73" y="29"/>
                </a:lnTo>
                <a:lnTo>
                  <a:pt x="74" y="37"/>
                </a:lnTo>
                <a:lnTo>
                  <a:pt x="73" y="45"/>
                </a:lnTo>
                <a:lnTo>
                  <a:pt x="71" y="52"/>
                </a:lnTo>
                <a:lnTo>
                  <a:pt x="67" y="58"/>
                </a:lnTo>
                <a:lnTo>
                  <a:pt x="63" y="63"/>
                </a:lnTo>
                <a:lnTo>
                  <a:pt x="57" y="68"/>
                </a:lnTo>
                <a:lnTo>
                  <a:pt x="51" y="72"/>
                </a:lnTo>
                <a:lnTo>
                  <a:pt x="44" y="73"/>
                </a:lnTo>
                <a:lnTo>
                  <a:pt x="36" y="74"/>
                </a:lnTo>
                <a:close/>
              </a:path>
            </a:pathLst>
          </a:custGeom>
          <a:solidFill>
            <a:srgbClr val="FFFF51"/>
          </a:solidFill>
          <a:ln w="9525">
            <a:noFill/>
          </a:ln>
        </p:spPr>
        <p:txBody>
          <a:bodyPr/>
          <a:p>
            <a:endParaRPr lang="zh-CN" altLang="en-US"/>
          </a:p>
        </p:txBody>
      </p:sp>
      <p:sp>
        <p:nvSpPr>
          <p:cNvPr id="28704" name="任意多边形 32800"/>
          <p:cNvSpPr/>
          <p:nvPr/>
        </p:nvSpPr>
        <p:spPr>
          <a:xfrm>
            <a:off x="3282950" y="1409700"/>
            <a:ext cx="58738" cy="58738"/>
          </a:xfrm>
          <a:custGeom>
            <a:avLst/>
            <a:gdLst/>
            <a:ahLst/>
            <a:cxnLst/>
            <a:pathLst>
              <a:path w="74" h="73">
                <a:moveTo>
                  <a:pt x="37" y="73"/>
                </a:moveTo>
                <a:lnTo>
                  <a:pt x="29" y="72"/>
                </a:lnTo>
                <a:lnTo>
                  <a:pt x="22" y="71"/>
                </a:lnTo>
                <a:lnTo>
                  <a:pt x="16" y="68"/>
                </a:lnTo>
                <a:lnTo>
                  <a:pt x="10" y="63"/>
                </a:lnTo>
                <a:lnTo>
                  <a:pt x="6" y="57"/>
                </a:lnTo>
                <a:lnTo>
                  <a:pt x="2" y="52"/>
                </a:lnTo>
                <a:lnTo>
                  <a:pt x="1" y="45"/>
                </a:lnTo>
                <a:lnTo>
                  <a:pt x="0" y="37"/>
                </a:lnTo>
                <a:lnTo>
                  <a:pt x="1" y="29"/>
                </a:lnTo>
                <a:lnTo>
                  <a:pt x="2" y="22"/>
                </a:lnTo>
                <a:lnTo>
                  <a:pt x="6" y="16"/>
                </a:lnTo>
                <a:lnTo>
                  <a:pt x="10" y="10"/>
                </a:lnTo>
                <a:lnTo>
                  <a:pt x="16" y="5"/>
                </a:lnTo>
                <a:lnTo>
                  <a:pt x="22" y="2"/>
                </a:lnTo>
                <a:lnTo>
                  <a:pt x="29" y="1"/>
                </a:lnTo>
                <a:lnTo>
                  <a:pt x="37" y="0"/>
                </a:lnTo>
                <a:lnTo>
                  <a:pt x="45" y="1"/>
                </a:lnTo>
                <a:lnTo>
                  <a:pt x="52" y="2"/>
                </a:lnTo>
                <a:lnTo>
                  <a:pt x="58" y="5"/>
                </a:lnTo>
                <a:lnTo>
                  <a:pt x="63" y="10"/>
                </a:lnTo>
                <a:lnTo>
                  <a:pt x="68" y="16"/>
                </a:lnTo>
                <a:lnTo>
                  <a:pt x="71" y="22"/>
                </a:lnTo>
                <a:lnTo>
                  <a:pt x="73" y="29"/>
                </a:lnTo>
                <a:lnTo>
                  <a:pt x="74" y="37"/>
                </a:lnTo>
                <a:lnTo>
                  <a:pt x="73" y="45"/>
                </a:lnTo>
                <a:lnTo>
                  <a:pt x="71" y="52"/>
                </a:lnTo>
                <a:lnTo>
                  <a:pt x="68" y="57"/>
                </a:lnTo>
                <a:lnTo>
                  <a:pt x="63" y="63"/>
                </a:lnTo>
                <a:lnTo>
                  <a:pt x="58" y="68"/>
                </a:lnTo>
                <a:lnTo>
                  <a:pt x="52" y="71"/>
                </a:lnTo>
                <a:lnTo>
                  <a:pt x="45" y="72"/>
                </a:lnTo>
                <a:lnTo>
                  <a:pt x="37" y="73"/>
                </a:lnTo>
                <a:close/>
              </a:path>
            </a:pathLst>
          </a:custGeom>
          <a:solidFill>
            <a:srgbClr val="FFFF51"/>
          </a:solidFill>
          <a:ln w="9525">
            <a:noFill/>
          </a:ln>
        </p:spPr>
        <p:txBody>
          <a:bodyPr/>
          <a:p>
            <a:endParaRPr lang="zh-CN" altLang="en-US"/>
          </a:p>
        </p:txBody>
      </p:sp>
      <p:sp>
        <p:nvSpPr>
          <p:cNvPr id="28705" name="任意多边形 32801"/>
          <p:cNvSpPr/>
          <p:nvPr/>
        </p:nvSpPr>
        <p:spPr>
          <a:xfrm>
            <a:off x="3214688" y="1441450"/>
            <a:ext cx="58737" cy="58738"/>
          </a:xfrm>
          <a:custGeom>
            <a:avLst/>
            <a:gdLst/>
            <a:ahLst/>
            <a:cxnLst/>
            <a:pathLst>
              <a:path w="75" h="74">
                <a:moveTo>
                  <a:pt x="37" y="74"/>
                </a:moveTo>
                <a:lnTo>
                  <a:pt x="30" y="73"/>
                </a:lnTo>
                <a:lnTo>
                  <a:pt x="24" y="71"/>
                </a:lnTo>
                <a:lnTo>
                  <a:pt x="17" y="68"/>
                </a:lnTo>
                <a:lnTo>
                  <a:pt x="12" y="63"/>
                </a:lnTo>
                <a:lnTo>
                  <a:pt x="7" y="58"/>
                </a:lnTo>
                <a:lnTo>
                  <a:pt x="4" y="52"/>
                </a:lnTo>
                <a:lnTo>
                  <a:pt x="2" y="45"/>
                </a:lnTo>
                <a:lnTo>
                  <a:pt x="0" y="37"/>
                </a:lnTo>
                <a:lnTo>
                  <a:pt x="2" y="29"/>
                </a:lnTo>
                <a:lnTo>
                  <a:pt x="4" y="22"/>
                </a:lnTo>
                <a:lnTo>
                  <a:pt x="7" y="16"/>
                </a:lnTo>
                <a:lnTo>
                  <a:pt x="12" y="10"/>
                </a:lnTo>
                <a:lnTo>
                  <a:pt x="17" y="6"/>
                </a:lnTo>
                <a:lnTo>
                  <a:pt x="24" y="2"/>
                </a:lnTo>
                <a:lnTo>
                  <a:pt x="30" y="1"/>
                </a:lnTo>
                <a:lnTo>
                  <a:pt x="37" y="0"/>
                </a:lnTo>
                <a:lnTo>
                  <a:pt x="45" y="1"/>
                </a:lnTo>
                <a:lnTo>
                  <a:pt x="52" y="2"/>
                </a:lnTo>
                <a:lnTo>
                  <a:pt x="58" y="6"/>
                </a:lnTo>
                <a:lnTo>
                  <a:pt x="64" y="10"/>
                </a:lnTo>
                <a:lnTo>
                  <a:pt x="68" y="16"/>
                </a:lnTo>
                <a:lnTo>
                  <a:pt x="72" y="22"/>
                </a:lnTo>
                <a:lnTo>
                  <a:pt x="74" y="29"/>
                </a:lnTo>
                <a:lnTo>
                  <a:pt x="75" y="37"/>
                </a:lnTo>
                <a:lnTo>
                  <a:pt x="74" y="45"/>
                </a:lnTo>
                <a:lnTo>
                  <a:pt x="72" y="52"/>
                </a:lnTo>
                <a:lnTo>
                  <a:pt x="68" y="58"/>
                </a:lnTo>
                <a:lnTo>
                  <a:pt x="64" y="63"/>
                </a:lnTo>
                <a:lnTo>
                  <a:pt x="58" y="68"/>
                </a:lnTo>
                <a:lnTo>
                  <a:pt x="52" y="71"/>
                </a:lnTo>
                <a:lnTo>
                  <a:pt x="45" y="73"/>
                </a:lnTo>
                <a:lnTo>
                  <a:pt x="37" y="74"/>
                </a:lnTo>
                <a:close/>
              </a:path>
            </a:pathLst>
          </a:custGeom>
          <a:solidFill>
            <a:srgbClr val="FF0A51"/>
          </a:solidFill>
          <a:ln w="9525">
            <a:noFill/>
          </a:ln>
        </p:spPr>
        <p:txBody>
          <a:bodyPr/>
          <a:p>
            <a:endParaRPr lang="zh-CN" altLang="en-US"/>
          </a:p>
        </p:txBody>
      </p:sp>
      <p:sp>
        <p:nvSpPr>
          <p:cNvPr id="28706" name="任意多边形 32802"/>
          <p:cNvSpPr/>
          <p:nvPr/>
        </p:nvSpPr>
        <p:spPr>
          <a:xfrm>
            <a:off x="3417888" y="1247775"/>
            <a:ext cx="58737" cy="60325"/>
          </a:xfrm>
          <a:custGeom>
            <a:avLst/>
            <a:gdLst/>
            <a:ahLst/>
            <a:cxnLst/>
            <a:pathLst>
              <a:path w="73" h="75">
                <a:moveTo>
                  <a:pt x="37" y="75"/>
                </a:moveTo>
                <a:lnTo>
                  <a:pt x="29" y="74"/>
                </a:lnTo>
                <a:lnTo>
                  <a:pt x="22" y="71"/>
                </a:lnTo>
                <a:lnTo>
                  <a:pt x="17" y="68"/>
                </a:lnTo>
                <a:lnTo>
                  <a:pt x="11" y="63"/>
                </a:lnTo>
                <a:lnTo>
                  <a:pt x="6" y="58"/>
                </a:lnTo>
                <a:lnTo>
                  <a:pt x="3" y="52"/>
                </a:lnTo>
                <a:lnTo>
                  <a:pt x="2" y="45"/>
                </a:lnTo>
                <a:lnTo>
                  <a:pt x="0" y="37"/>
                </a:lnTo>
                <a:lnTo>
                  <a:pt x="2" y="30"/>
                </a:lnTo>
                <a:lnTo>
                  <a:pt x="3" y="23"/>
                </a:lnTo>
                <a:lnTo>
                  <a:pt x="6" y="16"/>
                </a:lnTo>
                <a:lnTo>
                  <a:pt x="11" y="11"/>
                </a:lnTo>
                <a:lnTo>
                  <a:pt x="17" y="7"/>
                </a:lnTo>
                <a:lnTo>
                  <a:pt x="22" y="3"/>
                </a:lnTo>
                <a:lnTo>
                  <a:pt x="29" y="1"/>
                </a:lnTo>
                <a:lnTo>
                  <a:pt x="37" y="0"/>
                </a:lnTo>
                <a:lnTo>
                  <a:pt x="44" y="1"/>
                </a:lnTo>
                <a:lnTo>
                  <a:pt x="51" y="3"/>
                </a:lnTo>
                <a:lnTo>
                  <a:pt x="57" y="7"/>
                </a:lnTo>
                <a:lnTo>
                  <a:pt x="63" y="11"/>
                </a:lnTo>
                <a:lnTo>
                  <a:pt x="67" y="16"/>
                </a:lnTo>
                <a:lnTo>
                  <a:pt x="71" y="23"/>
                </a:lnTo>
                <a:lnTo>
                  <a:pt x="72" y="30"/>
                </a:lnTo>
                <a:lnTo>
                  <a:pt x="73" y="37"/>
                </a:lnTo>
                <a:lnTo>
                  <a:pt x="72" y="45"/>
                </a:lnTo>
                <a:lnTo>
                  <a:pt x="71" y="52"/>
                </a:lnTo>
                <a:lnTo>
                  <a:pt x="67" y="58"/>
                </a:lnTo>
                <a:lnTo>
                  <a:pt x="63" y="63"/>
                </a:lnTo>
                <a:lnTo>
                  <a:pt x="57" y="68"/>
                </a:lnTo>
                <a:lnTo>
                  <a:pt x="51" y="71"/>
                </a:lnTo>
                <a:lnTo>
                  <a:pt x="44" y="74"/>
                </a:lnTo>
                <a:lnTo>
                  <a:pt x="37" y="75"/>
                </a:lnTo>
                <a:close/>
              </a:path>
            </a:pathLst>
          </a:custGeom>
          <a:solidFill>
            <a:srgbClr val="FFFF51"/>
          </a:solidFill>
          <a:ln w="9525">
            <a:noFill/>
          </a:ln>
        </p:spPr>
        <p:txBody>
          <a:bodyPr/>
          <a:p>
            <a:endParaRPr lang="zh-CN" altLang="en-US"/>
          </a:p>
        </p:txBody>
      </p:sp>
      <p:sp>
        <p:nvSpPr>
          <p:cNvPr id="28707" name="任意多边形 32803"/>
          <p:cNvSpPr/>
          <p:nvPr/>
        </p:nvSpPr>
        <p:spPr>
          <a:xfrm>
            <a:off x="3667125" y="1150938"/>
            <a:ext cx="58738" cy="58737"/>
          </a:xfrm>
          <a:custGeom>
            <a:avLst/>
            <a:gdLst/>
            <a:ahLst/>
            <a:cxnLst/>
            <a:pathLst>
              <a:path w="75" h="74">
                <a:moveTo>
                  <a:pt x="37" y="74"/>
                </a:moveTo>
                <a:lnTo>
                  <a:pt x="30" y="72"/>
                </a:lnTo>
                <a:lnTo>
                  <a:pt x="23" y="70"/>
                </a:lnTo>
                <a:lnTo>
                  <a:pt x="16" y="67"/>
                </a:lnTo>
                <a:lnTo>
                  <a:pt x="12" y="62"/>
                </a:lnTo>
                <a:lnTo>
                  <a:pt x="7" y="56"/>
                </a:lnTo>
                <a:lnTo>
                  <a:pt x="3" y="51"/>
                </a:lnTo>
                <a:lnTo>
                  <a:pt x="1" y="44"/>
                </a:lnTo>
                <a:lnTo>
                  <a:pt x="0" y="36"/>
                </a:lnTo>
                <a:lnTo>
                  <a:pt x="1" y="29"/>
                </a:lnTo>
                <a:lnTo>
                  <a:pt x="3" y="22"/>
                </a:lnTo>
                <a:lnTo>
                  <a:pt x="7" y="16"/>
                </a:lnTo>
                <a:lnTo>
                  <a:pt x="12" y="10"/>
                </a:lnTo>
                <a:lnTo>
                  <a:pt x="16" y="6"/>
                </a:lnTo>
                <a:lnTo>
                  <a:pt x="23" y="2"/>
                </a:lnTo>
                <a:lnTo>
                  <a:pt x="30" y="1"/>
                </a:lnTo>
                <a:lnTo>
                  <a:pt x="37" y="0"/>
                </a:lnTo>
                <a:lnTo>
                  <a:pt x="45" y="1"/>
                </a:lnTo>
                <a:lnTo>
                  <a:pt x="52" y="2"/>
                </a:lnTo>
                <a:lnTo>
                  <a:pt x="58" y="6"/>
                </a:lnTo>
                <a:lnTo>
                  <a:pt x="63" y="10"/>
                </a:lnTo>
                <a:lnTo>
                  <a:pt x="68" y="16"/>
                </a:lnTo>
                <a:lnTo>
                  <a:pt x="71" y="22"/>
                </a:lnTo>
                <a:lnTo>
                  <a:pt x="74" y="29"/>
                </a:lnTo>
                <a:lnTo>
                  <a:pt x="75" y="36"/>
                </a:lnTo>
                <a:lnTo>
                  <a:pt x="74" y="44"/>
                </a:lnTo>
                <a:lnTo>
                  <a:pt x="71" y="51"/>
                </a:lnTo>
                <a:lnTo>
                  <a:pt x="68" y="56"/>
                </a:lnTo>
                <a:lnTo>
                  <a:pt x="63" y="62"/>
                </a:lnTo>
                <a:lnTo>
                  <a:pt x="58" y="67"/>
                </a:lnTo>
                <a:lnTo>
                  <a:pt x="52" y="70"/>
                </a:lnTo>
                <a:lnTo>
                  <a:pt x="45" y="72"/>
                </a:lnTo>
                <a:lnTo>
                  <a:pt x="37" y="74"/>
                </a:lnTo>
                <a:close/>
              </a:path>
            </a:pathLst>
          </a:custGeom>
          <a:solidFill>
            <a:srgbClr val="FF0A51"/>
          </a:solidFill>
          <a:ln w="9525">
            <a:noFill/>
          </a:ln>
        </p:spPr>
        <p:txBody>
          <a:bodyPr/>
          <a:p>
            <a:endParaRPr lang="zh-CN" altLang="en-US"/>
          </a:p>
        </p:txBody>
      </p:sp>
      <p:sp>
        <p:nvSpPr>
          <p:cNvPr id="28708" name="任意多边形 32804"/>
          <p:cNvSpPr/>
          <p:nvPr/>
        </p:nvSpPr>
        <p:spPr>
          <a:xfrm>
            <a:off x="3405188" y="896938"/>
            <a:ext cx="57150" cy="58737"/>
          </a:xfrm>
          <a:custGeom>
            <a:avLst/>
            <a:gdLst/>
            <a:ahLst/>
            <a:cxnLst/>
            <a:pathLst>
              <a:path w="74" h="75">
                <a:moveTo>
                  <a:pt x="38" y="75"/>
                </a:moveTo>
                <a:lnTo>
                  <a:pt x="30" y="74"/>
                </a:lnTo>
                <a:lnTo>
                  <a:pt x="23" y="72"/>
                </a:lnTo>
                <a:lnTo>
                  <a:pt x="17" y="68"/>
                </a:lnTo>
                <a:lnTo>
                  <a:pt x="12" y="64"/>
                </a:lnTo>
                <a:lnTo>
                  <a:pt x="7" y="59"/>
                </a:lnTo>
                <a:lnTo>
                  <a:pt x="4" y="52"/>
                </a:lnTo>
                <a:lnTo>
                  <a:pt x="1" y="45"/>
                </a:lnTo>
                <a:lnTo>
                  <a:pt x="0" y="38"/>
                </a:lnTo>
                <a:lnTo>
                  <a:pt x="1" y="30"/>
                </a:lnTo>
                <a:lnTo>
                  <a:pt x="4" y="23"/>
                </a:lnTo>
                <a:lnTo>
                  <a:pt x="7" y="18"/>
                </a:lnTo>
                <a:lnTo>
                  <a:pt x="12" y="12"/>
                </a:lnTo>
                <a:lnTo>
                  <a:pt x="17" y="7"/>
                </a:lnTo>
                <a:lnTo>
                  <a:pt x="23" y="4"/>
                </a:lnTo>
                <a:lnTo>
                  <a:pt x="30" y="2"/>
                </a:lnTo>
                <a:lnTo>
                  <a:pt x="38" y="0"/>
                </a:lnTo>
                <a:lnTo>
                  <a:pt x="45" y="2"/>
                </a:lnTo>
                <a:lnTo>
                  <a:pt x="52" y="4"/>
                </a:lnTo>
                <a:lnTo>
                  <a:pt x="58" y="7"/>
                </a:lnTo>
                <a:lnTo>
                  <a:pt x="64" y="12"/>
                </a:lnTo>
                <a:lnTo>
                  <a:pt x="68" y="18"/>
                </a:lnTo>
                <a:lnTo>
                  <a:pt x="72" y="23"/>
                </a:lnTo>
                <a:lnTo>
                  <a:pt x="73" y="30"/>
                </a:lnTo>
                <a:lnTo>
                  <a:pt x="74" y="38"/>
                </a:lnTo>
                <a:lnTo>
                  <a:pt x="73" y="45"/>
                </a:lnTo>
                <a:lnTo>
                  <a:pt x="72" y="52"/>
                </a:lnTo>
                <a:lnTo>
                  <a:pt x="68" y="59"/>
                </a:lnTo>
                <a:lnTo>
                  <a:pt x="64" y="64"/>
                </a:lnTo>
                <a:lnTo>
                  <a:pt x="58" y="68"/>
                </a:lnTo>
                <a:lnTo>
                  <a:pt x="52" y="72"/>
                </a:lnTo>
                <a:lnTo>
                  <a:pt x="45" y="74"/>
                </a:lnTo>
                <a:lnTo>
                  <a:pt x="38" y="75"/>
                </a:lnTo>
                <a:close/>
              </a:path>
            </a:pathLst>
          </a:custGeom>
          <a:solidFill>
            <a:srgbClr val="FF0A51"/>
          </a:solidFill>
          <a:ln w="9525">
            <a:noFill/>
          </a:ln>
        </p:spPr>
        <p:txBody>
          <a:bodyPr/>
          <a:p>
            <a:endParaRPr lang="zh-CN" altLang="en-US"/>
          </a:p>
        </p:txBody>
      </p:sp>
      <p:sp>
        <p:nvSpPr>
          <p:cNvPr id="28709" name="任意多边形 32805"/>
          <p:cNvSpPr/>
          <p:nvPr/>
        </p:nvSpPr>
        <p:spPr>
          <a:xfrm>
            <a:off x="3344863" y="1030288"/>
            <a:ext cx="58737" cy="58737"/>
          </a:xfrm>
          <a:custGeom>
            <a:avLst/>
            <a:gdLst/>
            <a:ahLst/>
            <a:cxnLst/>
            <a:pathLst>
              <a:path w="74" h="73">
                <a:moveTo>
                  <a:pt x="37" y="73"/>
                </a:moveTo>
                <a:lnTo>
                  <a:pt x="29" y="72"/>
                </a:lnTo>
                <a:lnTo>
                  <a:pt x="22" y="71"/>
                </a:lnTo>
                <a:lnTo>
                  <a:pt x="16" y="68"/>
                </a:lnTo>
                <a:lnTo>
                  <a:pt x="11" y="63"/>
                </a:lnTo>
                <a:lnTo>
                  <a:pt x="6" y="57"/>
                </a:lnTo>
                <a:lnTo>
                  <a:pt x="3" y="52"/>
                </a:lnTo>
                <a:lnTo>
                  <a:pt x="1" y="45"/>
                </a:lnTo>
                <a:lnTo>
                  <a:pt x="0" y="37"/>
                </a:lnTo>
                <a:lnTo>
                  <a:pt x="1" y="29"/>
                </a:lnTo>
                <a:lnTo>
                  <a:pt x="3" y="22"/>
                </a:lnTo>
                <a:lnTo>
                  <a:pt x="6" y="16"/>
                </a:lnTo>
                <a:lnTo>
                  <a:pt x="11" y="10"/>
                </a:lnTo>
                <a:lnTo>
                  <a:pt x="16" y="6"/>
                </a:lnTo>
                <a:lnTo>
                  <a:pt x="22" y="2"/>
                </a:lnTo>
                <a:lnTo>
                  <a:pt x="29" y="1"/>
                </a:lnTo>
                <a:lnTo>
                  <a:pt x="37" y="0"/>
                </a:lnTo>
                <a:lnTo>
                  <a:pt x="45" y="1"/>
                </a:lnTo>
                <a:lnTo>
                  <a:pt x="52" y="2"/>
                </a:lnTo>
                <a:lnTo>
                  <a:pt x="58" y="6"/>
                </a:lnTo>
                <a:lnTo>
                  <a:pt x="64" y="10"/>
                </a:lnTo>
                <a:lnTo>
                  <a:pt x="68" y="16"/>
                </a:lnTo>
                <a:lnTo>
                  <a:pt x="72" y="22"/>
                </a:lnTo>
                <a:lnTo>
                  <a:pt x="73" y="29"/>
                </a:lnTo>
                <a:lnTo>
                  <a:pt x="74" y="37"/>
                </a:lnTo>
                <a:lnTo>
                  <a:pt x="73" y="45"/>
                </a:lnTo>
                <a:lnTo>
                  <a:pt x="72" y="52"/>
                </a:lnTo>
                <a:lnTo>
                  <a:pt x="68" y="57"/>
                </a:lnTo>
                <a:lnTo>
                  <a:pt x="64" y="63"/>
                </a:lnTo>
                <a:lnTo>
                  <a:pt x="58" y="68"/>
                </a:lnTo>
                <a:lnTo>
                  <a:pt x="52" y="71"/>
                </a:lnTo>
                <a:lnTo>
                  <a:pt x="45" y="72"/>
                </a:lnTo>
                <a:lnTo>
                  <a:pt x="37" y="73"/>
                </a:lnTo>
                <a:close/>
              </a:path>
            </a:pathLst>
          </a:custGeom>
          <a:solidFill>
            <a:srgbClr val="FF0A51"/>
          </a:solidFill>
          <a:ln w="9525">
            <a:noFill/>
          </a:ln>
        </p:spPr>
        <p:txBody>
          <a:bodyPr/>
          <a:p>
            <a:endParaRPr lang="zh-CN" altLang="en-US"/>
          </a:p>
        </p:txBody>
      </p:sp>
      <p:sp>
        <p:nvSpPr>
          <p:cNvPr id="28710" name="任意多边形 32806"/>
          <p:cNvSpPr/>
          <p:nvPr/>
        </p:nvSpPr>
        <p:spPr>
          <a:xfrm>
            <a:off x="3236913" y="1101725"/>
            <a:ext cx="58737" cy="58738"/>
          </a:xfrm>
          <a:custGeom>
            <a:avLst/>
            <a:gdLst/>
            <a:ahLst/>
            <a:cxnLst/>
            <a:pathLst>
              <a:path w="75" h="74">
                <a:moveTo>
                  <a:pt x="38" y="74"/>
                </a:moveTo>
                <a:lnTo>
                  <a:pt x="30" y="73"/>
                </a:lnTo>
                <a:lnTo>
                  <a:pt x="23" y="72"/>
                </a:lnTo>
                <a:lnTo>
                  <a:pt x="17" y="68"/>
                </a:lnTo>
                <a:lnTo>
                  <a:pt x="12" y="64"/>
                </a:lnTo>
                <a:lnTo>
                  <a:pt x="7" y="58"/>
                </a:lnTo>
                <a:lnTo>
                  <a:pt x="4" y="52"/>
                </a:lnTo>
                <a:lnTo>
                  <a:pt x="1" y="45"/>
                </a:lnTo>
                <a:lnTo>
                  <a:pt x="0" y="38"/>
                </a:lnTo>
                <a:lnTo>
                  <a:pt x="1" y="30"/>
                </a:lnTo>
                <a:lnTo>
                  <a:pt x="4" y="23"/>
                </a:lnTo>
                <a:lnTo>
                  <a:pt x="7" y="18"/>
                </a:lnTo>
                <a:lnTo>
                  <a:pt x="12" y="12"/>
                </a:lnTo>
                <a:lnTo>
                  <a:pt x="17" y="7"/>
                </a:lnTo>
                <a:lnTo>
                  <a:pt x="23" y="4"/>
                </a:lnTo>
                <a:lnTo>
                  <a:pt x="30" y="2"/>
                </a:lnTo>
                <a:lnTo>
                  <a:pt x="38" y="0"/>
                </a:lnTo>
                <a:lnTo>
                  <a:pt x="45" y="2"/>
                </a:lnTo>
                <a:lnTo>
                  <a:pt x="52" y="4"/>
                </a:lnTo>
                <a:lnTo>
                  <a:pt x="59" y="7"/>
                </a:lnTo>
                <a:lnTo>
                  <a:pt x="64" y="12"/>
                </a:lnTo>
                <a:lnTo>
                  <a:pt x="68" y="18"/>
                </a:lnTo>
                <a:lnTo>
                  <a:pt x="72" y="23"/>
                </a:lnTo>
                <a:lnTo>
                  <a:pt x="74" y="30"/>
                </a:lnTo>
                <a:lnTo>
                  <a:pt x="75" y="38"/>
                </a:lnTo>
                <a:lnTo>
                  <a:pt x="74" y="45"/>
                </a:lnTo>
                <a:lnTo>
                  <a:pt x="72" y="52"/>
                </a:lnTo>
                <a:lnTo>
                  <a:pt x="68" y="58"/>
                </a:lnTo>
                <a:lnTo>
                  <a:pt x="64" y="64"/>
                </a:lnTo>
                <a:lnTo>
                  <a:pt x="59" y="68"/>
                </a:lnTo>
                <a:lnTo>
                  <a:pt x="52" y="72"/>
                </a:lnTo>
                <a:lnTo>
                  <a:pt x="45" y="73"/>
                </a:lnTo>
                <a:lnTo>
                  <a:pt x="38" y="74"/>
                </a:lnTo>
                <a:close/>
              </a:path>
            </a:pathLst>
          </a:custGeom>
          <a:solidFill>
            <a:srgbClr val="FF0A51"/>
          </a:solidFill>
          <a:ln w="9525">
            <a:noFill/>
          </a:ln>
        </p:spPr>
        <p:txBody>
          <a:bodyPr/>
          <a:p>
            <a:endParaRPr lang="zh-CN" altLang="en-US"/>
          </a:p>
        </p:txBody>
      </p:sp>
      <p:sp>
        <p:nvSpPr>
          <p:cNvPr id="28711" name="任意多边形 32807"/>
          <p:cNvSpPr/>
          <p:nvPr/>
        </p:nvSpPr>
        <p:spPr>
          <a:xfrm>
            <a:off x="3298825" y="1231900"/>
            <a:ext cx="58738" cy="58738"/>
          </a:xfrm>
          <a:custGeom>
            <a:avLst/>
            <a:gdLst/>
            <a:ahLst/>
            <a:cxnLst/>
            <a:pathLst>
              <a:path w="73" h="74">
                <a:moveTo>
                  <a:pt x="37" y="74"/>
                </a:moveTo>
                <a:lnTo>
                  <a:pt x="28" y="73"/>
                </a:lnTo>
                <a:lnTo>
                  <a:pt x="22" y="72"/>
                </a:lnTo>
                <a:lnTo>
                  <a:pt x="16" y="68"/>
                </a:lnTo>
                <a:lnTo>
                  <a:pt x="10" y="64"/>
                </a:lnTo>
                <a:lnTo>
                  <a:pt x="5" y="58"/>
                </a:lnTo>
                <a:lnTo>
                  <a:pt x="2" y="52"/>
                </a:lnTo>
                <a:lnTo>
                  <a:pt x="1" y="45"/>
                </a:lnTo>
                <a:lnTo>
                  <a:pt x="0" y="37"/>
                </a:lnTo>
                <a:lnTo>
                  <a:pt x="1" y="29"/>
                </a:lnTo>
                <a:lnTo>
                  <a:pt x="2" y="22"/>
                </a:lnTo>
                <a:lnTo>
                  <a:pt x="5" y="16"/>
                </a:lnTo>
                <a:lnTo>
                  <a:pt x="10" y="11"/>
                </a:lnTo>
                <a:lnTo>
                  <a:pt x="16" y="6"/>
                </a:lnTo>
                <a:lnTo>
                  <a:pt x="22" y="3"/>
                </a:lnTo>
                <a:lnTo>
                  <a:pt x="28" y="1"/>
                </a:lnTo>
                <a:lnTo>
                  <a:pt x="37" y="0"/>
                </a:lnTo>
                <a:lnTo>
                  <a:pt x="45" y="1"/>
                </a:lnTo>
                <a:lnTo>
                  <a:pt x="52" y="3"/>
                </a:lnTo>
                <a:lnTo>
                  <a:pt x="57" y="6"/>
                </a:lnTo>
                <a:lnTo>
                  <a:pt x="63" y="11"/>
                </a:lnTo>
                <a:lnTo>
                  <a:pt x="68" y="16"/>
                </a:lnTo>
                <a:lnTo>
                  <a:pt x="71" y="22"/>
                </a:lnTo>
                <a:lnTo>
                  <a:pt x="72" y="29"/>
                </a:lnTo>
                <a:lnTo>
                  <a:pt x="73" y="37"/>
                </a:lnTo>
                <a:lnTo>
                  <a:pt x="72" y="45"/>
                </a:lnTo>
                <a:lnTo>
                  <a:pt x="71" y="52"/>
                </a:lnTo>
                <a:lnTo>
                  <a:pt x="68" y="58"/>
                </a:lnTo>
                <a:lnTo>
                  <a:pt x="63" y="64"/>
                </a:lnTo>
                <a:lnTo>
                  <a:pt x="57" y="68"/>
                </a:lnTo>
                <a:lnTo>
                  <a:pt x="52" y="72"/>
                </a:lnTo>
                <a:lnTo>
                  <a:pt x="45" y="73"/>
                </a:lnTo>
                <a:lnTo>
                  <a:pt x="37" y="74"/>
                </a:lnTo>
                <a:close/>
              </a:path>
            </a:pathLst>
          </a:custGeom>
          <a:solidFill>
            <a:srgbClr val="FF0A51"/>
          </a:solidFill>
          <a:ln w="9525">
            <a:noFill/>
          </a:ln>
        </p:spPr>
        <p:txBody>
          <a:bodyPr/>
          <a:p>
            <a:endParaRPr lang="zh-CN" altLang="en-US"/>
          </a:p>
        </p:txBody>
      </p:sp>
      <p:sp>
        <p:nvSpPr>
          <p:cNvPr id="28712" name="任意多边形 32808"/>
          <p:cNvSpPr/>
          <p:nvPr/>
        </p:nvSpPr>
        <p:spPr>
          <a:xfrm>
            <a:off x="3216275" y="1308100"/>
            <a:ext cx="58738" cy="60325"/>
          </a:xfrm>
          <a:custGeom>
            <a:avLst/>
            <a:gdLst/>
            <a:ahLst/>
            <a:cxnLst/>
            <a:pathLst>
              <a:path w="74" h="75">
                <a:moveTo>
                  <a:pt x="37" y="75"/>
                </a:moveTo>
                <a:lnTo>
                  <a:pt x="29" y="74"/>
                </a:lnTo>
                <a:lnTo>
                  <a:pt x="22" y="71"/>
                </a:lnTo>
                <a:lnTo>
                  <a:pt x="16" y="68"/>
                </a:lnTo>
                <a:lnTo>
                  <a:pt x="10" y="63"/>
                </a:lnTo>
                <a:lnTo>
                  <a:pt x="6" y="58"/>
                </a:lnTo>
                <a:lnTo>
                  <a:pt x="2" y="52"/>
                </a:lnTo>
                <a:lnTo>
                  <a:pt x="1" y="45"/>
                </a:lnTo>
                <a:lnTo>
                  <a:pt x="0" y="37"/>
                </a:lnTo>
                <a:lnTo>
                  <a:pt x="1" y="30"/>
                </a:lnTo>
                <a:lnTo>
                  <a:pt x="2" y="23"/>
                </a:lnTo>
                <a:lnTo>
                  <a:pt x="6" y="16"/>
                </a:lnTo>
                <a:lnTo>
                  <a:pt x="10" y="12"/>
                </a:lnTo>
                <a:lnTo>
                  <a:pt x="16" y="7"/>
                </a:lnTo>
                <a:lnTo>
                  <a:pt x="22" y="3"/>
                </a:lnTo>
                <a:lnTo>
                  <a:pt x="29" y="1"/>
                </a:lnTo>
                <a:lnTo>
                  <a:pt x="37" y="0"/>
                </a:lnTo>
                <a:lnTo>
                  <a:pt x="45" y="1"/>
                </a:lnTo>
                <a:lnTo>
                  <a:pt x="52" y="3"/>
                </a:lnTo>
                <a:lnTo>
                  <a:pt x="57" y="7"/>
                </a:lnTo>
                <a:lnTo>
                  <a:pt x="63" y="12"/>
                </a:lnTo>
                <a:lnTo>
                  <a:pt x="68" y="16"/>
                </a:lnTo>
                <a:lnTo>
                  <a:pt x="71" y="23"/>
                </a:lnTo>
                <a:lnTo>
                  <a:pt x="72" y="30"/>
                </a:lnTo>
                <a:lnTo>
                  <a:pt x="74" y="37"/>
                </a:lnTo>
                <a:lnTo>
                  <a:pt x="72" y="45"/>
                </a:lnTo>
                <a:lnTo>
                  <a:pt x="71" y="52"/>
                </a:lnTo>
                <a:lnTo>
                  <a:pt x="68" y="58"/>
                </a:lnTo>
                <a:lnTo>
                  <a:pt x="63" y="63"/>
                </a:lnTo>
                <a:lnTo>
                  <a:pt x="57" y="68"/>
                </a:lnTo>
                <a:lnTo>
                  <a:pt x="52" y="71"/>
                </a:lnTo>
                <a:lnTo>
                  <a:pt x="45" y="74"/>
                </a:lnTo>
                <a:lnTo>
                  <a:pt x="37" y="75"/>
                </a:lnTo>
                <a:close/>
              </a:path>
            </a:pathLst>
          </a:custGeom>
          <a:solidFill>
            <a:srgbClr val="FF0A51"/>
          </a:solidFill>
          <a:ln w="9525">
            <a:noFill/>
          </a:ln>
        </p:spPr>
        <p:txBody>
          <a:bodyPr/>
          <a:p>
            <a:endParaRPr lang="zh-CN" altLang="en-US"/>
          </a:p>
        </p:txBody>
      </p:sp>
      <p:sp>
        <p:nvSpPr>
          <p:cNvPr id="28713" name="任意多边形 32809"/>
          <p:cNvSpPr/>
          <p:nvPr/>
        </p:nvSpPr>
        <p:spPr>
          <a:xfrm>
            <a:off x="3033713" y="1173163"/>
            <a:ext cx="58737" cy="60325"/>
          </a:xfrm>
          <a:custGeom>
            <a:avLst/>
            <a:gdLst/>
            <a:ahLst/>
            <a:cxnLst/>
            <a:pathLst>
              <a:path w="74" h="75">
                <a:moveTo>
                  <a:pt x="37" y="75"/>
                </a:moveTo>
                <a:lnTo>
                  <a:pt x="29" y="74"/>
                </a:lnTo>
                <a:lnTo>
                  <a:pt x="22" y="72"/>
                </a:lnTo>
                <a:lnTo>
                  <a:pt x="17" y="68"/>
                </a:lnTo>
                <a:lnTo>
                  <a:pt x="11" y="64"/>
                </a:lnTo>
                <a:lnTo>
                  <a:pt x="6" y="58"/>
                </a:lnTo>
                <a:lnTo>
                  <a:pt x="3" y="52"/>
                </a:lnTo>
                <a:lnTo>
                  <a:pt x="2" y="45"/>
                </a:lnTo>
                <a:lnTo>
                  <a:pt x="0" y="37"/>
                </a:lnTo>
                <a:lnTo>
                  <a:pt x="2" y="30"/>
                </a:lnTo>
                <a:lnTo>
                  <a:pt x="3" y="24"/>
                </a:lnTo>
                <a:lnTo>
                  <a:pt x="6" y="17"/>
                </a:lnTo>
                <a:lnTo>
                  <a:pt x="11" y="12"/>
                </a:lnTo>
                <a:lnTo>
                  <a:pt x="17" y="7"/>
                </a:lnTo>
                <a:lnTo>
                  <a:pt x="22" y="4"/>
                </a:lnTo>
                <a:lnTo>
                  <a:pt x="29" y="2"/>
                </a:lnTo>
                <a:lnTo>
                  <a:pt x="37" y="0"/>
                </a:lnTo>
                <a:lnTo>
                  <a:pt x="45" y="2"/>
                </a:lnTo>
                <a:lnTo>
                  <a:pt x="52" y="4"/>
                </a:lnTo>
                <a:lnTo>
                  <a:pt x="58" y="7"/>
                </a:lnTo>
                <a:lnTo>
                  <a:pt x="64" y="12"/>
                </a:lnTo>
                <a:lnTo>
                  <a:pt x="68" y="17"/>
                </a:lnTo>
                <a:lnTo>
                  <a:pt x="72" y="24"/>
                </a:lnTo>
                <a:lnTo>
                  <a:pt x="73" y="30"/>
                </a:lnTo>
                <a:lnTo>
                  <a:pt x="74" y="37"/>
                </a:lnTo>
                <a:lnTo>
                  <a:pt x="73" y="45"/>
                </a:lnTo>
                <a:lnTo>
                  <a:pt x="72" y="52"/>
                </a:lnTo>
                <a:lnTo>
                  <a:pt x="68" y="58"/>
                </a:lnTo>
                <a:lnTo>
                  <a:pt x="64" y="64"/>
                </a:lnTo>
                <a:lnTo>
                  <a:pt x="58" y="68"/>
                </a:lnTo>
                <a:lnTo>
                  <a:pt x="52" y="72"/>
                </a:lnTo>
                <a:lnTo>
                  <a:pt x="45" y="74"/>
                </a:lnTo>
                <a:lnTo>
                  <a:pt x="37" y="75"/>
                </a:lnTo>
                <a:close/>
              </a:path>
            </a:pathLst>
          </a:custGeom>
          <a:solidFill>
            <a:srgbClr val="FF0A51"/>
          </a:solidFill>
          <a:ln w="9525">
            <a:noFill/>
          </a:ln>
        </p:spPr>
        <p:txBody>
          <a:bodyPr/>
          <a:p>
            <a:endParaRPr lang="zh-CN" altLang="en-US"/>
          </a:p>
        </p:txBody>
      </p:sp>
      <p:sp>
        <p:nvSpPr>
          <p:cNvPr id="28714" name="任意多边形 32810"/>
          <p:cNvSpPr/>
          <p:nvPr/>
        </p:nvSpPr>
        <p:spPr>
          <a:xfrm>
            <a:off x="3130550" y="1157288"/>
            <a:ext cx="58738" cy="58737"/>
          </a:xfrm>
          <a:custGeom>
            <a:avLst/>
            <a:gdLst/>
            <a:ahLst/>
            <a:cxnLst/>
            <a:pathLst>
              <a:path w="74" h="73">
                <a:moveTo>
                  <a:pt x="37" y="73"/>
                </a:moveTo>
                <a:lnTo>
                  <a:pt x="29" y="72"/>
                </a:lnTo>
                <a:lnTo>
                  <a:pt x="22" y="71"/>
                </a:lnTo>
                <a:lnTo>
                  <a:pt x="17" y="68"/>
                </a:lnTo>
                <a:lnTo>
                  <a:pt x="11" y="63"/>
                </a:lnTo>
                <a:lnTo>
                  <a:pt x="6" y="57"/>
                </a:lnTo>
                <a:lnTo>
                  <a:pt x="3" y="52"/>
                </a:lnTo>
                <a:lnTo>
                  <a:pt x="2" y="45"/>
                </a:lnTo>
                <a:lnTo>
                  <a:pt x="0" y="37"/>
                </a:lnTo>
                <a:lnTo>
                  <a:pt x="2" y="29"/>
                </a:lnTo>
                <a:lnTo>
                  <a:pt x="3" y="22"/>
                </a:lnTo>
                <a:lnTo>
                  <a:pt x="6" y="16"/>
                </a:lnTo>
                <a:lnTo>
                  <a:pt x="11" y="10"/>
                </a:lnTo>
                <a:lnTo>
                  <a:pt x="17" y="5"/>
                </a:lnTo>
                <a:lnTo>
                  <a:pt x="22" y="2"/>
                </a:lnTo>
                <a:lnTo>
                  <a:pt x="29" y="1"/>
                </a:lnTo>
                <a:lnTo>
                  <a:pt x="37" y="0"/>
                </a:lnTo>
                <a:lnTo>
                  <a:pt x="45" y="1"/>
                </a:lnTo>
                <a:lnTo>
                  <a:pt x="52" y="2"/>
                </a:lnTo>
                <a:lnTo>
                  <a:pt x="58" y="5"/>
                </a:lnTo>
                <a:lnTo>
                  <a:pt x="64" y="10"/>
                </a:lnTo>
                <a:lnTo>
                  <a:pt x="68" y="16"/>
                </a:lnTo>
                <a:lnTo>
                  <a:pt x="72" y="22"/>
                </a:lnTo>
                <a:lnTo>
                  <a:pt x="73" y="29"/>
                </a:lnTo>
                <a:lnTo>
                  <a:pt x="74" y="37"/>
                </a:lnTo>
                <a:lnTo>
                  <a:pt x="73" y="45"/>
                </a:lnTo>
                <a:lnTo>
                  <a:pt x="72" y="52"/>
                </a:lnTo>
                <a:lnTo>
                  <a:pt x="68" y="57"/>
                </a:lnTo>
                <a:lnTo>
                  <a:pt x="64" y="63"/>
                </a:lnTo>
                <a:lnTo>
                  <a:pt x="58" y="68"/>
                </a:lnTo>
                <a:lnTo>
                  <a:pt x="52" y="71"/>
                </a:lnTo>
                <a:lnTo>
                  <a:pt x="45" y="72"/>
                </a:lnTo>
                <a:lnTo>
                  <a:pt x="37" y="73"/>
                </a:lnTo>
                <a:close/>
              </a:path>
            </a:pathLst>
          </a:custGeom>
          <a:solidFill>
            <a:srgbClr val="FF0A51"/>
          </a:solidFill>
          <a:ln w="9525">
            <a:noFill/>
          </a:ln>
        </p:spPr>
        <p:txBody>
          <a:bodyPr/>
          <a:p>
            <a:endParaRPr lang="zh-CN" altLang="en-US"/>
          </a:p>
        </p:txBody>
      </p:sp>
      <p:sp>
        <p:nvSpPr>
          <p:cNvPr id="28715" name="任意多边形 32811"/>
          <p:cNvSpPr/>
          <p:nvPr/>
        </p:nvSpPr>
        <p:spPr>
          <a:xfrm>
            <a:off x="3206750" y="914400"/>
            <a:ext cx="60325" cy="58738"/>
          </a:xfrm>
          <a:custGeom>
            <a:avLst/>
            <a:gdLst/>
            <a:ahLst/>
            <a:cxnLst/>
            <a:pathLst>
              <a:path w="75" h="75">
                <a:moveTo>
                  <a:pt x="38" y="75"/>
                </a:moveTo>
                <a:lnTo>
                  <a:pt x="30" y="74"/>
                </a:lnTo>
                <a:lnTo>
                  <a:pt x="23" y="72"/>
                </a:lnTo>
                <a:lnTo>
                  <a:pt x="18" y="68"/>
                </a:lnTo>
                <a:lnTo>
                  <a:pt x="12" y="64"/>
                </a:lnTo>
                <a:lnTo>
                  <a:pt x="7" y="59"/>
                </a:lnTo>
                <a:lnTo>
                  <a:pt x="4" y="52"/>
                </a:lnTo>
                <a:lnTo>
                  <a:pt x="1" y="45"/>
                </a:lnTo>
                <a:lnTo>
                  <a:pt x="0" y="38"/>
                </a:lnTo>
                <a:lnTo>
                  <a:pt x="1" y="30"/>
                </a:lnTo>
                <a:lnTo>
                  <a:pt x="4" y="23"/>
                </a:lnTo>
                <a:lnTo>
                  <a:pt x="7" y="18"/>
                </a:lnTo>
                <a:lnTo>
                  <a:pt x="12" y="12"/>
                </a:lnTo>
                <a:lnTo>
                  <a:pt x="18" y="7"/>
                </a:lnTo>
                <a:lnTo>
                  <a:pt x="23" y="4"/>
                </a:lnTo>
                <a:lnTo>
                  <a:pt x="30" y="1"/>
                </a:lnTo>
                <a:lnTo>
                  <a:pt x="38" y="0"/>
                </a:lnTo>
                <a:lnTo>
                  <a:pt x="46" y="1"/>
                </a:lnTo>
                <a:lnTo>
                  <a:pt x="53" y="4"/>
                </a:lnTo>
                <a:lnTo>
                  <a:pt x="59" y="7"/>
                </a:lnTo>
                <a:lnTo>
                  <a:pt x="65" y="12"/>
                </a:lnTo>
                <a:lnTo>
                  <a:pt x="69" y="18"/>
                </a:lnTo>
                <a:lnTo>
                  <a:pt x="73" y="23"/>
                </a:lnTo>
                <a:lnTo>
                  <a:pt x="74" y="30"/>
                </a:lnTo>
                <a:lnTo>
                  <a:pt x="75" y="38"/>
                </a:lnTo>
                <a:lnTo>
                  <a:pt x="74" y="45"/>
                </a:lnTo>
                <a:lnTo>
                  <a:pt x="73" y="52"/>
                </a:lnTo>
                <a:lnTo>
                  <a:pt x="69" y="59"/>
                </a:lnTo>
                <a:lnTo>
                  <a:pt x="65" y="64"/>
                </a:lnTo>
                <a:lnTo>
                  <a:pt x="59" y="68"/>
                </a:lnTo>
                <a:lnTo>
                  <a:pt x="53" y="72"/>
                </a:lnTo>
                <a:lnTo>
                  <a:pt x="46" y="74"/>
                </a:lnTo>
                <a:lnTo>
                  <a:pt x="38" y="75"/>
                </a:lnTo>
                <a:close/>
              </a:path>
            </a:pathLst>
          </a:custGeom>
          <a:solidFill>
            <a:srgbClr val="FF0A51"/>
          </a:solidFill>
          <a:ln w="9525">
            <a:noFill/>
          </a:ln>
        </p:spPr>
        <p:txBody>
          <a:bodyPr/>
          <a:p>
            <a:endParaRPr lang="zh-CN" altLang="en-US"/>
          </a:p>
        </p:txBody>
      </p:sp>
      <p:sp>
        <p:nvSpPr>
          <p:cNvPr id="28716" name="任意多边形 32812"/>
          <p:cNvSpPr/>
          <p:nvPr/>
        </p:nvSpPr>
        <p:spPr>
          <a:xfrm>
            <a:off x="3100388" y="1066800"/>
            <a:ext cx="58737" cy="58738"/>
          </a:xfrm>
          <a:custGeom>
            <a:avLst/>
            <a:gdLst/>
            <a:ahLst/>
            <a:cxnLst/>
            <a:pathLst>
              <a:path w="75" h="73">
                <a:moveTo>
                  <a:pt x="37" y="73"/>
                </a:moveTo>
                <a:lnTo>
                  <a:pt x="30" y="72"/>
                </a:lnTo>
                <a:lnTo>
                  <a:pt x="23" y="71"/>
                </a:lnTo>
                <a:lnTo>
                  <a:pt x="17" y="68"/>
                </a:lnTo>
                <a:lnTo>
                  <a:pt x="12" y="63"/>
                </a:lnTo>
                <a:lnTo>
                  <a:pt x="7" y="57"/>
                </a:lnTo>
                <a:lnTo>
                  <a:pt x="4" y="52"/>
                </a:lnTo>
                <a:lnTo>
                  <a:pt x="2" y="45"/>
                </a:lnTo>
                <a:lnTo>
                  <a:pt x="0" y="37"/>
                </a:lnTo>
                <a:lnTo>
                  <a:pt x="2" y="28"/>
                </a:lnTo>
                <a:lnTo>
                  <a:pt x="4" y="22"/>
                </a:lnTo>
                <a:lnTo>
                  <a:pt x="7" y="16"/>
                </a:lnTo>
                <a:lnTo>
                  <a:pt x="12" y="10"/>
                </a:lnTo>
                <a:lnTo>
                  <a:pt x="17" y="5"/>
                </a:lnTo>
                <a:lnTo>
                  <a:pt x="23" y="2"/>
                </a:lnTo>
                <a:lnTo>
                  <a:pt x="30" y="1"/>
                </a:lnTo>
                <a:lnTo>
                  <a:pt x="37" y="0"/>
                </a:lnTo>
                <a:lnTo>
                  <a:pt x="45" y="1"/>
                </a:lnTo>
                <a:lnTo>
                  <a:pt x="52" y="2"/>
                </a:lnTo>
                <a:lnTo>
                  <a:pt x="58" y="5"/>
                </a:lnTo>
                <a:lnTo>
                  <a:pt x="64" y="10"/>
                </a:lnTo>
                <a:lnTo>
                  <a:pt x="68" y="16"/>
                </a:lnTo>
                <a:lnTo>
                  <a:pt x="72" y="22"/>
                </a:lnTo>
                <a:lnTo>
                  <a:pt x="74" y="28"/>
                </a:lnTo>
                <a:lnTo>
                  <a:pt x="75" y="37"/>
                </a:lnTo>
                <a:lnTo>
                  <a:pt x="74" y="45"/>
                </a:lnTo>
                <a:lnTo>
                  <a:pt x="72" y="52"/>
                </a:lnTo>
                <a:lnTo>
                  <a:pt x="68" y="57"/>
                </a:lnTo>
                <a:lnTo>
                  <a:pt x="64" y="63"/>
                </a:lnTo>
                <a:lnTo>
                  <a:pt x="58" y="68"/>
                </a:lnTo>
                <a:lnTo>
                  <a:pt x="52" y="71"/>
                </a:lnTo>
                <a:lnTo>
                  <a:pt x="45" y="72"/>
                </a:lnTo>
                <a:lnTo>
                  <a:pt x="37" y="73"/>
                </a:lnTo>
                <a:close/>
              </a:path>
            </a:pathLst>
          </a:custGeom>
          <a:solidFill>
            <a:srgbClr val="FFFF51"/>
          </a:solidFill>
          <a:ln w="9525">
            <a:noFill/>
          </a:ln>
        </p:spPr>
        <p:txBody>
          <a:bodyPr/>
          <a:p>
            <a:endParaRPr lang="zh-CN" altLang="en-US"/>
          </a:p>
        </p:txBody>
      </p:sp>
      <p:sp>
        <p:nvSpPr>
          <p:cNvPr id="28717" name="任意多边形 32813"/>
          <p:cNvSpPr/>
          <p:nvPr/>
        </p:nvSpPr>
        <p:spPr>
          <a:xfrm>
            <a:off x="3030538" y="887413"/>
            <a:ext cx="58737" cy="58737"/>
          </a:xfrm>
          <a:custGeom>
            <a:avLst/>
            <a:gdLst/>
            <a:ahLst/>
            <a:cxnLst/>
            <a:pathLst>
              <a:path w="74" h="74">
                <a:moveTo>
                  <a:pt x="37" y="74"/>
                </a:moveTo>
                <a:lnTo>
                  <a:pt x="29" y="72"/>
                </a:lnTo>
                <a:lnTo>
                  <a:pt x="22" y="71"/>
                </a:lnTo>
                <a:lnTo>
                  <a:pt x="16" y="68"/>
                </a:lnTo>
                <a:lnTo>
                  <a:pt x="10" y="63"/>
                </a:lnTo>
                <a:lnTo>
                  <a:pt x="6" y="57"/>
                </a:lnTo>
                <a:lnTo>
                  <a:pt x="2" y="52"/>
                </a:lnTo>
                <a:lnTo>
                  <a:pt x="1" y="45"/>
                </a:lnTo>
                <a:lnTo>
                  <a:pt x="0" y="37"/>
                </a:lnTo>
                <a:lnTo>
                  <a:pt x="1" y="29"/>
                </a:lnTo>
                <a:lnTo>
                  <a:pt x="2" y="22"/>
                </a:lnTo>
                <a:lnTo>
                  <a:pt x="6" y="16"/>
                </a:lnTo>
                <a:lnTo>
                  <a:pt x="10" y="10"/>
                </a:lnTo>
                <a:lnTo>
                  <a:pt x="16" y="6"/>
                </a:lnTo>
                <a:lnTo>
                  <a:pt x="22" y="2"/>
                </a:lnTo>
                <a:lnTo>
                  <a:pt x="29" y="1"/>
                </a:lnTo>
                <a:lnTo>
                  <a:pt x="37" y="0"/>
                </a:lnTo>
                <a:lnTo>
                  <a:pt x="45" y="1"/>
                </a:lnTo>
                <a:lnTo>
                  <a:pt x="52" y="2"/>
                </a:lnTo>
                <a:lnTo>
                  <a:pt x="57" y="6"/>
                </a:lnTo>
                <a:lnTo>
                  <a:pt x="63" y="10"/>
                </a:lnTo>
                <a:lnTo>
                  <a:pt x="68" y="16"/>
                </a:lnTo>
                <a:lnTo>
                  <a:pt x="71" y="22"/>
                </a:lnTo>
                <a:lnTo>
                  <a:pt x="72" y="29"/>
                </a:lnTo>
                <a:lnTo>
                  <a:pt x="74" y="37"/>
                </a:lnTo>
                <a:lnTo>
                  <a:pt x="72" y="45"/>
                </a:lnTo>
                <a:lnTo>
                  <a:pt x="71" y="52"/>
                </a:lnTo>
                <a:lnTo>
                  <a:pt x="68" y="57"/>
                </a:lnTo>
                <a:lnTo>
                  <a:pt x="63" y="63"/>
                </a:lnTo>
                <a:lnTo>
                  <a:pt x="57" y="68"/>
                </a:lnTo>
                <a:lnTo>
                  <a:pt x="52" y="71"/>
                </a:lnTo>
                <a:lnTo>
                  <a:pt x="45" y="72"/>
                </a:lnTo>
                <a:lnTo>
                  <a:pt x="37" y="74"/>
                </a:lnTo>
                <a:close/>
              </a:path>
            </a:pathLst>
          </a:custGeom>
          <a:solidFill>
            <a:srgbClr val="FFFF51"/>
          </a:solidFill>
          <a:ln w="9525">
            <a:noFill/>
          </a:ln>
        </p:spPr>
        <p:txBody>
          <a:bodyPr/>
          <a:p>
            <a:endParaRPr lang="zh-CN" altLang="en-US"/>
          </a:p>
        </p:txBody>
      </p:sp>
      <p:sp>
        <p:nvSpPr>
          <p:cNvPr id="28718" name="任意多边形 32814"/>
          <p:cNvSpPr/>
          <p:nvPr/>
        </p:nvSpPr>
        <p:spPr>
          <a:xfrm>
            <a:off x="3192463" y="722313"/>
            <a:ext cx="58737" cy="58737"/>
          </a:xfrm>
          <a:custGeom>
            <a:avLst/>
            <a:gdLst/>
            <a:ahLst/>
            <a:cxnLst/>
            <a:pathLst>
              <a:path w="74" h="74">
                <a:moveTo>
                  <a:pt x="37" y="74"/>
                </a:moveTo>
                <a:lnTo>
                  <a:pt x="29" y="73"/>
                </a:lnTo>
                <a:lnTo>
                  <a:pt x="22" y="72"/>
                </a:lnTo>
                <a:lnTo>
                  <a:pt x="16" y="68"/>
                </a:lnTo>
                <a:lnTo>
                  <a:pt x="10" y="64"/>
                </a:lnTo>
                <a:lnTo>
                  <a:pt x="6" y="58"/>
                </a:lnTo>
                <a:lnTo>
                  <a:pt x="2" y="52"/>
                </a:lnTo>
                <a:lnTo>
                  <a:pt x="1" y="45"/>
                </a:lnTo>
                <a:lnTo>
                  <a:pt x="0" y="37"/>
                </a:lnTo>
                <a:lnTo>
                  <a:pt x="1" y="29"/>
                </a:lnTo>
                <a:lnTo>
                  <a:pt x="2" y="22"/>
                </a:lnTo>
                <a:lnTo>
                  <a:pt x="6" y="17"/>
                </a:lnTo>
                <a:lnTo>
                  <a:pt x="10" y="11"/>
                </a:lnTo>
                <a:lnTo>
                  <a:pt x="16" y="6"/>
                </a:lnTo>
                <a:lnTo>
                  <a:pt x="22" y="3"/>
                </a:lnTo>
                <a:lnTo>
                  <a:pt x="29" y="2"/>
                </a:lnTo>
                <a:lnTo>
                  <a:pt x="37" y="0"/>
                </a:lnTo>
                <a:lnTo>
                  <a:pt x="45" y="2"/>
                </a:lnTo>
                <a:lnTo>
                  <a:pt x="52" y="3"/>
                </a:lnTo>
                <a:lnTo>
                  <a:pt x="58" y="6"/>
                </a:lnTo>
                <a:lnTo>
                  <a:pt x="63" y="11"/>
                </a:lnTo>
                <a:lnTo>
                  <a:pt x="68" y="17"/>
                </a:lnTo>
                <a:lnTo>
                  <a:pt x="71" y="22"/>
                </a:lnTo>
                <a:lnTo>
                  <a:pt x="73" y="29"/>
                </a:lnTo>
                <a:lnTo>
                  <a:pt x="74" y="37"/>
                </a:lnTo>
                <a:lnTo>
                  <a:pt x="73" y="45"/>
                </a:lnTo>
                <a:lnTo>
                  <a:pt x="71" y="52"/>
                </a:lnTo>
                <a:lnTo>
                  <a:pt x="68" y="58"/>
                </a:lnTo>
                <a:lnTo>
                  <a:pt x="63" y="64"/>
                </a:lnTo>
                <a:lnTo>
                  <a:pt x="58" y="68"/>
                </a:lnTo>
                <a:lnTo>
                  <a:pt x="52" y="72"/>
                </a:lnTo>
                <a:lnTo>
                  <a:pt x="45" y="73"/>
                </a:lnTo>
                <a:lnTo>
                  <a:pt x="37" y="74"/>
                </a:lnTo>
                <a:close/>
              </a:path>
            </a:pathLst>
          </a:custGeom>
          <a:solidFill>
            <a:srgbClr val="FF0A51"/>
          </a:solidFill>
          <a:ln w="9525">
            <a:noFill/>
          </a:ln>
        </p:spPr>
        <p:txBody>
          <a:bodyPr/>
          <a:p>
            <a:endParaRPr lang="zh-CN" altLang="en-US"/>
          </a:p>
        </p:txBody>
      </p:sp>
      <p:sp>
        <p:nvSpPr>
          <p:cNvPr id="28719" name="任意多边形 32815"/>
          <p:cNvSpPr/>
          <p:nvPr/>
        </p:nvSpPr>
        <p:spPr>
          <a:xfrm>
            <a:off x="3070225" y="692150"/>
            <a:ext cx="58738" cy="58738"/>
          </a:xfrm>
          <a:custGeom>
            <a:avLst/>
            <a:gdLst/>
            <a:ahLst/>
            <a:cxnLst/>
            <a:pathLst>
              <a:path w="75" h="74">
                <a:moveTo>
                  <a:pt x="37" y="74"/>
                </a:moveTo>
                <a:lnTo>
                  <a:pt x="30" y="73"/>
                </a:lnTo>
                <a:lnTo>
                  <a:pt x="23" y="72"/>
                </a:lnTo>
                <a:lnTo>
                  <a:pt x="16" y="68"/>
                </a:lnTo>
                <a:lnTo>
                  <a:pt x="12" y="64"/>
                </a:lnTo>
                <a:lnTo>
                  <a:pt x="7" y="58"/>
                </a:lnTo>
                <a:lnTo>
                  <a:pt x="4" y="52"/>
                </a:lnTo>
                <a:lnTo>
                  <a:pt x="1" y="45"/>
                </a:lnTo>
                <a:lnTo>
                  <a:pt x="0" y="37"/>
                </a:lnTo>
                <a:lnTo>
                  <a:pt x="1" y="29"/>
                </a:lnTo>
                <a:lnTo>
                  <a:pt x="4" y="22"/>
                </a:lnTo>
                <a:lnTo>
                  <a:pt x="7" y="16"/>
                </a:lnTo>
                <a:lnTo>
                  <a:pt x="12" y="11"/>
                </a:lnTo>
                <a:lnTo>
                  <a:pt x="16" y="6"/>
                </a:lnTo>
                <a:lnTo>
                  <a:pt x="23" y="3"/>
                </a:lnTo>
                <a:lnTo>
                  <a:pt x="30" y="1"/>
                </a:lnTo>
                <a:lnTo>
                  <a:pt x="37" y="0"/>
                </a:lnTo>
                <a:lnTo>
                  <a:pt x="45" y="1"/>
                </a:lnTo>
                <a:lnTo>
                  <a:pt x="52" y="3"/>
                </a:lnTo>
                <a:lnTo>
                  <a:pt x="58" y="6"/>
                </a:lnTo>
                <a:lnTo>
                  <a:pt x="64" y="11"/>
                </a:lnTo>
                <a:lnTo>
                  <a:pt x="68" y="16"/>
                </a:lnTo>
                <a:lnTo>
                  <a:pt x="72" y="22"/>
                </a:lnTo>
                <a:lnTo>
                  <a:pt x="74" y="29"/>
                </a:lnTo>
                <a:lnTo>
                  <a:pt x="75" y="37"/>
                </a:lnTo>
                <a:lnTo>
                  <a:pt x="74" y="45"/>
                </a:lnTo>
                <a:lnTo>
                  <a:pt x="72" y="52"/>
                </a:lnTo>
                <a:lnTo>
                  <a:pt x="68" y="58"/>
                </a:lnTo>
                <a:lnTo>
                  <a:pt x="64" y="64"/>
                </a:lnTo>
                <a:lnTo>
                  <a:pt x="58" y="68"/>
                </a:lnTo>
                <a:lnTo>
                  <a:pt x="52" y="72"/>
                </a:lnTo>
                <a:lnTo>
                  <a:pt x="45" y="73"/>
                </a:lnTo>
                <a:lnTo>
                  <a:pt x="37" y="74"/>
                </a:lnTo>
                <a:close/>
              </a:path>
            </a:pathLst>
          </a:custGeom>
          <a:solidFill>
            <a:srgbClr val="FFFF51"/>
          </a:solidFill>
          <a:ln w="9525">
            <a:noFill/>
          </a:ln>
        </p:spPr>
        <p:txBody>
          <a:bodyPr/>
          <a:p>
            <a:endParaRPr lang="zh-CN" altLang="en-US"/>
          </a:p>
        </p:txBody>
      </p:sp>
      <p:sp>
        <p:nvSpPr>
          <p:cNvPr id="28720" name="任意多边形 32816"/>
          <p:cNvSpPr/>
          <p:nvPr/>
        </p:nvSpPr>
        <p:spPr>
          <a:xfrm>
            <a:off x="3000375" y="657225"/>
            <a:ext cx="58738" cy="60325"/>
          </a:xfrm>
          <a:custGeom>
            <a:avLst/>
            <a:gdLst/>
            <a:ahLst/>
            <a:cxnLst/>
            <a:pathLst>
              <a:path w="75" h="75">
                <a:moveTo>
                  <a:pt x="37" y="75"/>
                </a:moveTo>
                <a:lnTo>
                  <a:pt x="30" y="73"/>
                </a:lnTo>
                <a:lnTo>
                  <a:pt x="23" y="71"/>
                </a:lnTo>
                <a:lnTo>
                  <a:pt x="16" y="68"/>
                </a:lnTo>
                <a:lnTo>
                  <a:pt x="11" y="63"/>
                </a:lnTo>
                <a:lnTo>
                  <a:pt x="7" y="57"/>
                </a:lnTo>
                <a:lnTo>
                  <a:pt x="3" y="52"/>
                </a:lnTo>
                <a:lnTo>
                  <a:pt x="1" y="45"/>
                </a:lnTo>
                <a:lnTo>
                  <a:pt x="0" y="37"/>
                </a:lnTo>
                <a:lnTo>
                  <a:pt x="1" y="30"/>
                </a:lnTo>
                <a:lnTo>
                  <a:pt x="3" y="23"/>
                </a:lnTo>
                <a:lnTo>
                  <a:pt x="7" y="16"/>
                </a:lnTo>
                <a:lnTo>
                  <a:pt x="11" y="11"/>
                </a:lnTo>
                <a:lnTo>
                  <a:pt x="16" y="7"/>
                </a:lnTo>
                <a:lnTo>
                  <a:pt x="23" y="3"/>
                </a:lnTo>
                <a:lnTo>
                  <a:pt x="30" y="1"/>
                </a:lnTo>
                <a:lnTo>
                  <a:pt x="37" y="0"/>
                </a:lnTo>
                <a:lnTo>
                  <a:pt x="45" y="1"/>
                </a:lnTo>
                <a:lnTo>
                  <a:pt x="52" y="3"/>
                </a:lnTo>
                <a:lnTo>
                  <a:pt x="57" y="7"/>
                </a:lnTo>
                <a:lnTo>
                  <a:pt x="63" y="11"/>
                </a:lnTo>
                <a:lnTo>
                  <a:pt x="68" y="16"/>
                </a:lnTo>
                <a:lnTo>
                  <a:pt x="71" y="23"/>
                </a:lnTo>
                <a:lnTo>
                  <a:pt x="74" y="30"/>
                </a:lnTo>
                <a:lnTo>
                  <a:pt x="75" y="37"/>
                </a:lnTo>
                <a:lnTo>
                  <a:pt x="74" y="45"/>
                </a:lnTo>
                <a:lnTo>
                  <a:pt x="71" y="52"/>
                </a:lnTo>
                <a:lnTo>
                  <a:pt x="68" y="57"/>
                </a:lnTo>
                <a:lnTo>
                  <a:pt x="63" y="63"/>
                </a:lnTo>
                <a:lnTo>
                  <a:pt x="57" y="68"/>
                </a:lnTo>
                <a:lnTo>
                  <a:pt x="52" y="71"/>
                </a:lnTo>
                <a:lnTo>
                  <a:pt x="45" y="73"/>
                </a:lnTo>
                <a:lnTo>
                  <a:pt x="37" y="75"/>
                </a:lnTo>
                <a:close/>
              </a:path>
            </a:pathLst>
          </a:custGeom>
          <a:solidFill>
            <a:srgbClr val="FF0A51"/>
          </a:solidFill>
          <a:ln w="9525">
            <a:noFill/>
          </a:ln>
        </p:spPr>
        <p:txBody>
          <a:bodyPr/>
          <a:p>
            <a:endParaRPr lang="zh-CN" altLang="en-US"/>
          </a:p>
        </p:txBody>
      </p:sp>
      <p:sp>
        <p:nvSpPr>
          <p:cNvPr id="28721" name="任意多边形 32817"/>
          <p:cNvSpPr/>
          <p:nvPr/>
        </p:nvSpPr>
        <p:spPr>
          <a:xfrm>
            <a:off x="3105150" y="819150"/>
            <a:ext cx="58738" cy="58738"/>
          </a:xfrm>
          <a:custGeom>
            <a:avLst/>
            <a:gdLst/>
            <a:ahLst/>
            <a:cxnLst/>
            <a:pathLst>
              <a:path w="74" h="74">
                <a:moveTo>
                  <a:pt x="37" y="74"/>
                </a:moveTo>
                <a:lnTo>
                  <a:pt x="29" y="73"/>
                </a:lnTo>
                <a:lnTo>
                  <a:pt x="22" y="72"/>
                </a:lnTo>
                <a:lnTo>
                  <a:pt x="16" y="68"/>
                </a:lnTo>
                <a:lnTo>
                  <a:pt x="11" y="64"/>
                </a:lnTo>
                <a:lnTo>
                  <a:pt x="6" y="58"/>
                </a:lnTo>
                <a:lnTo>
                  <a:pt x="3" y="52"/>
                </a:lnTo>
                <a:lnTo>
                  <a:pt x="1" y="45"/>
                </a:lnTo>
                <a:lnTo>
                  <a:pt x="0" y="37"/>
                </a:lnTo>
                <a:lnTo>
                  <a:pt x="1" y="29"/>
                </a:lnTo>
                <a:lnTo>
                  <a:pt x="3" y="22"/>
                </a:lnTo>
                <a:lnTo>
                  <a:pt x="6" y="17"/>
                </a:lnTo>
                <a:lnTo>
                  <a:pt x="11" y="11"/>
                </a:lnTo>
                <a:lnTo>
                  <a:pt x="16" y="6"/>
                </a:lnTo>
                <a:lnTo>
                  <a:pt x="22" y="3"/>
                </a:lnTo>
                <a:lnTo>
                  <a:pt x="29" y="2"/>
                </a:lnTo>
                <a:lnTo>
                  <a:pt x="37" y="0"/>
                </a:lnTo>
                <a:lnTo>
                  <a:pt x="45" y="2"/>
                </a:lnTo>
                <a:lnTo>
                  <a:pt x="52" y="3"/>
                </a:lnTo>
                <a:lnTo>
                  <a:pt x="58" y="6"/>
                </a:lnTo>
                <a:lnTo>
                  <a:pt x="64" y="11"/>
                </a:lnTo>
                <a:lnTo>
                  <a:pt x="68" y="17"/>
                </a:lnTo>
                <a:lnTo>
                  <a:pt x="72" y="22"/>
                </a:lnTo>
                <a:lnTo>
                  <a:pt x="73" y="29"/>
                </a:lnTo>
                <a:lnTo>
                  <a:pt x="74" y="37"/>
                </a:lnTo>
                <a:lnTo>
                  <a:pt x="73" y="45"/>
                </a:lnTo>
                <a:lnTo>
                  <a:pt x="72" y="52"/>
                </a:lnTo>
                <a:lnTo>
                  <a:pt x="68" y="58"/>
                </a:lnTo>
                <a:lnTo>
                  <a:pt x="64" y="64"/>
                </a:lnTo>
                <a:lnTo>
                  <a:pt x="58" y="68"/>
                </a:lnTo>
                <a:lnTo>
                  <a:pt x="52" y="72"/>
                </a:lnTo>
                <a:lnTo>
                  <a:pt x="45" y="73"/>
                </a:lnTo>
                <a:lnTo>
                  <a:pt x="37" y="74"/>
                </a:lnTo>
                <a:close/>
              </a:path>
            </a:pathLst>
          </a:custGeom>
          <a:solidFill>
            <a:srgbClr val="FF0A51"/>
          </a:solidFill>
          <a:ln w="9525">
            <a:noFill/>
          </a:ln>
        </p:spPr>
        <p:txBody>
          <a:bodyPr/>
          <a:p>
            <a:endParaRPr lang="zh-CN" altLang="en-US"/>
          </a:p>
        </p:txBody>
      </p:sp>
      <p:sp>
        <p:nvSpPr>
          <p:cNvPr id="28722" name="任意多边形 32818"/>
          <p:cNvSpPr/>
          <p:nvPr/>
        </p:nvSpPr>
        <p:spPr>
          <a:xfrm>
            <a:off x="3335338" y="750888"/>
            <a:ext cx="58737" cy="58737"/>
          </a:xfrm>
          <a:custGeom>
            <a:avLst/>
            <a:gdLst/>
            <a:ahLst/>
            <a:cxnLst/>
            <a:pathLst>
              <a:path w="75" h="75">
                <a:moveTo>
                  <a:pt x="36" y="75"/>
                </a:moveTo>
                <a:lnTo>
                  <a:pt x="30" y="74"/>
                </a:lnTo>
                <a:lnTo>
                  <a:pt x="23" y="71"/>
                </a:lnTo>
                <a:lnTo>
                  <a:pt x="16" y="68"/>
                </a:lnTo>
                <a:lnTo>
                  <a:pt x="11" y="63"/>
                </a:lnTo>
                <a:lnTo>
                  <a:pt x="7" y="59"/>
                </a:lnTo>
                <a:lnTo>
                  <a:pt x="3" y="52"/>
                </a:lnTo>
                <a:lnTo>
                  <a:pt x="1" y="45"/>
                </a:lnTo>
                <a:lnTo>
                  <a:pt x="0" y="38"/>
                </a:lnTo>
                <a:lnTo>
                  <a:pt x="1" y="30"/>
                </a:lnTo>
                <a:lnTo>
                  <a:pt x="3" y="23"/>
                </a:lnTo>
                <a:lnTo>
                  <a:pt x="7" y="17"/>
                </a:lnTo>
                <a:lnTo>
                  <a:pt x="11" y="12"/>
                </a:lnTo>
                <a:lnTo>
                  <a:pt x="16" y="7"/>
                </a:lnTo>
                <a:lnTo>
                  <a:pt x="23" y="4"/>
                </a:lnTo>
                <a:lnTo>
                  <a:pt x="30" y="1"/>
                </a:lnTo>
                <a:lnTo>
                  <a:pt x="36" y="0"/>
                </a:lnTo>
                <a:lnTo>
                  <a:pt x="45" y="1"/>
                </a:lnTo>
                <a:lnTo>
                  <a:pt x="51" y="4"/>
                </a:lnTo>
                <a:lnTo>
                  <a:pt x="57" y="7"/>
                </a:lnTo>
                <a:lnTo>
                  <a:pt x="63" y="12"/>
                </a:lnTo>
                <a:lnTo>
                  <a:pt x="68" y="17"/>
                </a:lnTo>
                <a:lnTo>
                  <a:pt x="71" y="23"/>
                </a:lnTo>
                <a:lnTo>
                  <a:pt x="73" y="30"/>
                </a:lnTo>
                <a:lnTo>
                  <a:pt x="75" y="38"/>
                </a:lnTo>
                <a:lnTo>
                  <a:pt x="73" y="45"/>
                </a:lnTo>
                <a:lnTo>
                  <a:pt x="71" y="52"/>
                </a:lnTo>
                <a:lnTo>
                  <a:pt x="68" y="59"/>
                </a:lnTo>
                <a:lnTo>
                  <a:pt x="63" y="63"/>
                </a:lnTo>
                <a:lnTo>
                  <a:pt x="57" y="68"/>
                </a:lnTo>
                <a:lnTo>
                  <a:pt x="51" y="71"/>
                </a:lnTo>
                <a:lnTo>
                  <a:pt x="45" y="74"/>
                </a:lnTo>
                <a:lnTo>
                  <a:pt x="36" y="75"/>
                </a:lnTo>
                <a:close/>
              </a:path>
            </a:pathLst>
          </a:custGeom>
          <a:solidFill>
            <a:srgbClr val="FF0A51"/>
          </a:solidFill>
          <a:ln w="9525">
            <a:noFill/>
          </a:ln>
        </p:spPr>
        <p:txBody>
          <a:bodyPr/>
          <a:p>
            <a:endParaRPr lang="zh-CN" altLang="en-US"/>
          </a:p>
        </p:txBody>
      </p:sp>
      <p:sp>
        <p:nvSpPr>
          <p:cNvPr id="28723" name="任意多边形 32819"/>
          <p:cNvSpPr/>
          <p:nvPr/>
        </p:nvSpPr>
        <p:spPr>
          <a:xfrm>
            <a:off x="3309938" y="860425"/>
            <a:ext cx="58737" cy="60325"/>
          </a:xfrm>
          <a:custGeom>
            <a:avLst/>
            <a:gdLst/>
            <a:ahLst/>
            <a:cxnLst/>
            <a:pathLst>
              <a:path w="74" h="75">
                <a:moveTo>
                  <a:pt x="37" y="75"/>
                </a:moveTo>
                <a:lnTo>
                  <a:pt x="29" y="74"/>
                </a:lnTo>
                <a:lnTo>
                  <a:pt x="22" y="72"/>
                </a:lnTo>
                <a:lnTo>
                  <a:pt x="17" y="68"/>
                </a:lnTo>
                <a:lnTo>
                  <a:pt x="11" y="64"/>
                </a:lnTo>
                <a:lnTo>
                  <a:pt x="6" y="58"/>
                </a:lnTo>
                <a:lnTo>
                  <a:pt x="3" y="52"/>
                </a:lnTo>
                <a:lnTo>
                  <a:pt x="2" y="45"/>
                </a:lnTo>
                <a:lnTo>
                  <a:pt x="0" y="37"/>
                </a:lnTo>
                <a:lnTo>
                  <a:pt x="2" y="30"/>
                </a:lnTo>
                <a:lnTo>
                  <a:pt x="3" y="23"/>
                </a:lnTo>
                <a:lnTo>
                  <a:pt x="6" y="17"/>
                </a:lnTo>
                <a:lnTo>
                  <a:pt x="11" y="12"/>
                </a:lnTo>
                <a:lnTo>
                  <a:pt x="17" y="7"/>
                </a:lnTo>
                <a:lnTo>
                  <a:pt x="22" y="4"/>
                </a:lnTo>
                <a:lnTo>
                  <a:pt x="29" y="2"/>
                </a:lnTo>
                <a:lnTo>
                  <a:pt x="37" y="0"/>
                </a:lnTo>
                <a:lnTo>
                  <a:pt x="45" y="2"/>
                </a:lnTo>
                <a:lnTo>
                  <a:pt x="52" y="4"/>
                </a:lnTo>
                <a:lnTo>
                  <a:pt x="58" y="7"/>
                </a:lnTo>
                <a:lnTo>
                  <a:pt x="64" y="12"/>
                </a:lnTo>
                <a:lnTo>
                  <a:pt x="68" y="17"/>
                </a:lnTo>
                <a:lnTo>
                  <a:pt x="72" y="23"/>
                </a:lnTo>
                <a:lnTo>
                  <a:pt x="73" y="30"/>
                </a:lnTo>
                <a:lnTo>
                  <a:pt x="74" y="37"/>
                </a:lnTo>
                <a:lnTo>
                  <a:pt x="73" y="45"/>
                </a:lnTo>
                <a:lnTo>
                  <a:pt x="72" y="52"/>
                </a:lnTo>
                <a:lnTo>
                  <a:pt x="68" y="58"/>
                </a:lnTo>
                <a:lnTo>
                  <a:pt x="64" y="64"/>
                </a:lnTo>
                <a:lnTo>
                  <a:pt x="58" y="68"/>
                </a:lnTo>
                <a:lnTo>
                  <a:pt x="52" y="72"/>
                </a:lnTo>
                <a:lnTo>
                  <a:pt x="45" y="74"/>
                </a:lnTo>
                <a:lnTo>
                  <a:pt x="37" y="75"/>
                </a:lnTo>
                <a:close/>
              </a:path>
            </a:pathLst>
          </a:custGeom>
          <a:solidFill>
            <a:srgbClr val="FF0A51"/>
          </a:solidFill>
          <a:ln w="9525">
            <a:noFill/>
          </a:ln>
        </p:spPr>
        <p:txBody>
          <a:bodyPr/>
          <a:p>
            <a:endParaRPr lang="zh-CN" altLang="en-US"/>
          </a:p>
        </p:txBody>
      </p:sp>
      <p:sp>
        <p:nvSpPr>
          <p:cNvPr id="28724" name="任意多边形 32820"/>
          <p:cNvSpPr/>
          <p:nvPr/>
        </p:nvSpPr>
        <p:spPr>
          <a:xfrm>
            <a:off x="3381375" y="639763"/>
            <a:ext cx="58738" cy="58737"/>
          </a:xfrm>
          <a:custGeom>
            <a:avLst/>
            <a:gdLst/>
            <a:ahLst/>
            <a:cxnLst/>
            <a:pathLst>
              <a:path w="74" h="73">
                <a:moveTo>
                  <a:pt x="37" y="73"/>
                </a:moveTo>
                <a:lnTo>
                  <a:pt x="29" y="72"/>
                </a:lnTo>
                <a:lnTo>
                  <a:pt x="22" y="71"/>
                </a:lnTo>
                <a:lnTo>
                  <a:pt x="16" y="68"/>
                </a:lnTo>
                <a:lnTo>
                  <a:pt x="11" y="63"/>
                </a:lnTo>
                <a:lnTo>
                  <a:pt x="6" y="57"/>
                </a:lnTo>
                <a:lnTo>
                  <a:pt x="3" y="51"/>
                </a:lnTo>
                <a:lnTo>
                  <a:pt x="1" y="45"/>
                </a:lnTo>
                <a:lnTo>
                  <a:pt x="0" y="37"/>
                </a:lnTo>
                <a:lnTo>
                  <a:pt x="1" y="28"/>
                </a:lnTo>
                <a:lnTo>
                  <a:pt x="3" y="22"/>
                </a:lnTo>
                <a:lnTo>
                  <a:pt x="6" y="16"/>
                </a:lnTo>
                <a:lnTo>
                  <a:pt x="11" y="10"/>
                </a:lnTo>
                <a:lnTo>
                  <a:pt x="16" y="5"/>
                </a:lnTo>
                <a:lnTo>
                  <a:pt x="22" y="2"/>
                </a:lnTo>
                <a:lnTo>
                  <a:pt x="29" y="1"/>
                </a:lnTo>
                <a:lnTo>
                  <a:pt x="37" y="0"/>
                </a:lnTo>
                <a:lnTo>
                  <a:pt x="45" y="1"/>
                </a:lnTo>
                <a:lnTo>
                  <a:pt x="52" y="2"/>
                </a:lnTo>
                <a:lnTo>
                  <a:pt x="58" y="5"/>
                </a:lnTo>
                <a:lnTo>
                  <a:pt x="64" y="10"/>
                </a:lnTo>
                <a:lnTo>
                  <a:pt x="68" y="16"/>
                </a:lnTo>
                <a:lnTo>
                  <a:pt x="72" y="22"/>
                </a:lnTo>
                <a:lnTo>
                  <a:pt x="73" y="28"/>
                </a:lnTo>
                <a:lnTo>
                  <a:pt x="74" y="37"/>
                </a:lnTo>
                <a:lnTo>
                  <a:pt x="73" y="45"/>
                </a:lnTo>
                <a:lnTo>
                  <a:pt x="72" y="51"/>
                </a:lnTo>
                <a:lnTo>
                  <a:pt x="68" y="57"/>
                </a:lnTo>
                <a:lnTo>
                  <a:pt x="64" y="63"/>
                </a:lnTo>
                <a:lnTo>
                  <a:pt x="58" y="68"/>
                </a:lnTo>
                <a:lnTo>
                  <a:pt x="52" y="71"/>
                </a:lnTo>
                <a:lnTo>
                  <a:pt x="45" y="72"/>
                </a:lnTo>
                <a:lnTo>
                  <a:pt x="37" y="73"/>
                </a:lnTo>
                <a:close/>
              </a:path>
            </a:pathLst>
          </a:custGeom>
          <a:solidFill>
            <a:srgbClr val="FF0A51"/>
          </a:solidFill>
          <a:ln w="9525">
            <a:noFill/>
          </a:ln>
        </p:spPr>
        <p:txBody>
          <a:bodyPr/>
          <a:p>
            <a:endParaRPr lang="zh-CN" altLang="en-US"/>
          </a:p>
        </p:txBody>
      </p:sp>
      <p:sp>
        <p:nvSpPr>
          <p:cNvPr id="28725" name="任意多边形 32821"/>
          <p:cNvSpPr/>
          <p:nvPr/>
        </p:nvSpPr>
        <p:spPr>
          <a:xfrm>
            <a:off x="3255963" y="595313"/>
            <a:ext cx="58737" cy="60325"/>
          </a:xfrm>
          <a:custGeom>
            <a:avLst/>
            <a:gdLst/>
            <a:ahLst/>
            <a:cxnLst/>
            <a:pathLst>
              <a:path w="74" h="75">
                <a:moveTo>
                  <a:pt x="37" y="75"/>
                </a:moveTo>
                <a:lnTo>
                  <a:pt x="29" y="74"/>
                </a:lnTo>
                <a:lnTo>
                  <a:pt x="22" y="72"/>
                </a:lnTo>
                <a:lnTo>
                  <a:pt x="17" y="68"/>
                </a:lnTo>
                <a:lnTo>
                  <a:pt x="11" y="64"/>
                </a:lnTo>
                <a:lnTo>
                  <a:pt x="6" y="58"/>
                </a:lnTo>
                <a:lnTo>
                  <a:pt x="3" y="52"/>
                </a:lnTo>
                <a:lnTo>
                  <a:pt x="2" y="45"/>
                </a:lnTo>
                <a:lnTo>
                  <a:pt x="0" y="37"/>
                </a:lnTo>
                <a:lnTo>
                  <a:pt x="2" y="30"/>
                </a:lnTo>
                <a:lnTo>
                  <a:pt x="3" y="23"/>
                </a:lnTo>
                <a:lnTo>
                  <a:pt x="6" y="16"/>
                </a:lnTo>
                <a:lnTo>
                  <a:pt x="11" y="12"/>
                </a:lnTo>
                <a:lnTo>
                  <a:pt x="17" y="7"/>
                </a:lnTo>
                <a:lnTo>
                  <a:pt x="22" y="4"/>
                </a:lnTo>
                <a:lnTo>
                  <a:pt x="29" y="1"/>
                </a:lnTo>
                <a:lnTo>
                  <a:pt x="37" y="0"/>
                </a:lnTo>
                <a:lnTo>
                  <a:pt x="45" y="1"/>
                </a:lnTo>
                <a:lnTo>
                  <a:pt x="52" y="4"/>
                </a:lnTo>
                <a:lnTo>
                  <a:pt x="58" y="7"/>
                </a:lnTo>
                <a:lnTo>
                  <a:pt x="64" y="12"/>
                </a:lnTo>
                <a:lnTo>
                  <a:pt x="68" y="16"/>
                </a:lnTo>
                <a:lnTo>
                  <a:pt x="72" y="23"/>
                </a:lnTo>
                <a:lnTo>
                  <a:pt x="73" y="30"/>
                </a:lnTo>
                <a:lnTo>
                  <a:pt x="74" y="37"/>
                </a:lnTo>
                <a:lnTo>
                  <a:pt x="73" y="45"/>
                </a:lnTo>
                <a:lnTo>
                  <a:pt x="72" y="52"/>
                </a:lnTo>
                <a:lnTo>
                  <a:pt x="68" y="58"/>
                </a:lnTo>
                <a:lnTo>
                  <a:pt x="64" y="64"/>
                </a:lnTo>
                <a:lnTo>
                  <a:pt x="58" y="68"/>
                </a:lnTo>
                <a:lnTo>
                  <a:pt x="52" y="72"/>
                </a:lnTo>
                <a:lnTo>
                  <a:pt x="45" y="74"/>
                </a:lnTo>
                <a:lnTo>
                  <a:pt x="37" y="75"/>
                </a:lnTo>
                <a:close/>
              </a:path>
            </a:pathLst>
          </a:custGeom>
          <a:solidFill>
            <a:srgbClr val="FF0A51"/>
          </a:solidFill>
          <a:ln w="9525">
            <a:noFill/>
          </a:ln>
        </p:spPr>
        <p:txBody>
          <a:bodyPr/>
          <a:p>
            <a:endParaRPr lang="zh-CN" altLang="en-US"/>
          </a:p>
        </p:txBody>
      </p:sp>
      <p:sp>
        <p:nvSpPr>
          <p:cNvPr id="28726" name="任意多边形 32822"/>
          <p:cNvSpPr/>
          <p:nvPr/>
        </p:nvSpPr>
        <p:spPr>
          <a:xfrm>
            <a:off x="3482975" y="817563"/>
            <a:ext cx="58738" cy="58737"/>
          </a:xfrm>
          <a:custGeom>
            <a:avLst/>
            <a:gdLst/>
            <a:ahLst/>
            <a:cxnLst/>
            <a:pathLst>
              <a:path w="74" h="74">
                <a:moveTo>
                  <a:pt x="37" y="74"/>
                </a:moveTo>
                <a:lnTo>
                  <a:pt x="29" y="73"/>
                </a:lnTo>
                <a:lnTo>
                  <a:pt x="22" y="72"/>
                </a:lnTo>
                <a:lnTo>
                  <a:pt x="16" y="68"/>
                </a:lnTo>
                <a:lnTo>
                  <a:pt x="11" y="64"/>
                </a:lnTo>
                <a:lnTo>
                  <a:pt x="6" y="58"/>
                </a:lnTo>
                <a:lnTo>
                  <a:pt x="3" y="52"/>
                </a:lnTo>
                <a:lnTo>
                  <a:pt x="1" y="45"/>
                </a:lnTo>
                <a:lnTo>
                  <a:pt x="0" y="37"/>
                </a:lnTo>
                <a:lnTo>
                  <a:pt x="1" y="29"/>
                </a:lnTo>
                <a:lnTo>
                  <a:pt x="3" y="22"/>
                </a:lnTo>
                <a:lnTo>
                  <a:pt x="6" y="16"/>
                </a:lnTo>
                <a:lnTo>
                  <a:pt x="11" y="11"/>
                </a:lnTo>
                <a:lnTo>
                  <a:pt x="16" y="6"/>
                </a:lnTo>
                <a:lnTo>
                  <a:pt x="22" y="3"/>
                </a:lnTo>
                <a:lnTo>
                  <a:pt x="29" y="1"/>
                </a:lnTo>
                <a:lnTo>
                  <a:pt x="37" y="0"/>
                </a:lnTo>
                <a:lnTo>
                  <a:pt x="45" y="1"/>
                </a:lnTo>
                <a:lnTo>
                  <a:pt x="52" y="3"/>
                </a:lnTo>
                <a:lnTo>
                  <a:pt x="58" y="6"/>
                </a:lnTo>
                <a:lnTo>
                  <a:pt x="64" y="11"/>
                </a:lnTo>
                <a:lnTo>
                  <a:pt x="68" y="16"/>
                </a:lnTo>
                <a:lnTo>
                  <a:pt x="72" y="22"/>
                </a:lnTo>
                <a:lnTo>
                  <a:pt x="73" y="29"/>
                </a:lnTo>
                <a:lnTo>
                  <a:pt x="74" y="37"/>
                </a:lnTo>
                <a:lnTo>
                  <a:pt x="73" y="45"/>
                </a:lnTo>
                <a:lnTo>
                  <a:pt x="72" y="52"/>
                </a:lnTo>
                <a:lnTo>
                  <a:pt x="68" y="58"/>
                </a:lnTo>
                <a:lnTo>
                  <a:pt x="64" y="64"/>
                </a:lnTo>
                <a:lnTo>
                  <a:pt x="58" y="68"/>
                </a:lnTo>
                <a:lnTo>
                  <a:pt x="52" y="72"/>
                </a:lnTo>
                <a:lnTo>
                  <a:pt x="45" y="73"/>
                </a:lnTo>
                <a:lnTo>
                  <a:pt x="37" y="74"/>
                </a:lnTo>
                <a:close/>
              </a:path>
            </a:pathLst>
          </a:custGeom>
          <a:solidFill>
            <a:srgbClr val="FF0A51"/>
          </a:solidFill>
          <a:ln w="9525">
            <a:noFill/>
          </a:ln>
        </p:spPr>
        <p:txBody>
          <a:bodyPr/>
          <a:p>
            <a:endParaRPr lang="zh-CN" altLang="en-US"/>
          </a:p>
        </p:txBody>
      </p:sp>
      <p:sp>
        <p:nvSpPr>
          <p:cNvPr id="28727" name="任意多边形 32823"/>
          <p:cNvSpPr/>
          <p:nvPr/>
        </p:nvSpPr>
        <p:spPr>
          <a:xfrm>
            <a:off x="3489325" y="671513"/>
            <a:ext cx="58738" cy="58737"/>
          </a:xfrm>
          <a:custGeom>
            <a:avLst/>
            <a:gdLst/>
            <a:ahLst/>
            <a:cxnLst/>
            <a:pathLst>
              <a:path w="74" h="75">
                <a:moveTo>
                  <a:pt x="37" y="75"/>
                </a:moveTo>
                <a:lnTo>
                  <a:pt x="29" y="74"/>
                </a:lnTo>
                <a:lnTo>
                  <a:pt x="22" y="71"/>
                </a:lnTo>
                <a:lnTo>
                  <a:pt x="17" y="68"/>
                </a:lnTo>
                <a:lnTo>
                  <a:pt x="11" y="63"/>
                </a:lnTo>
                <a:lnTo>
                  <a:pt x="6" y="59"/>
                </a:lnTo>
                <a:lnTo>
                  <a:pt x="3" y="52"/>
                </a:lnTo>
                <a:lnTo>
                  <a:pt x="2" y="45"/>
                </a:lnTo>
                <a:lnTo>
                  <a:pt x="0" y="38"/>
                </a:lnTo>
                <a:lnTo>
                  <a:pt x="2" y="30"/>
                </a:lnTo>
                <a:lnTo>
                  <a:pt x="3" y="23"/>
                </a:lnTo>
                <a:lnTo>
                  <a:pt x="6" y="17"/>
                </a:lnTo>
                <a:lnTo>
                  <a:pt x="11" y="11"/>
                </a:lnTo>
                <a:lnTo>
                  <a:pt x="17" y="7"/>
                </a:lnTo>
                <a:lnTo>
                  <a:pt x="22" y="3"/>
                </a:lnTo>
                <a:lnTo>
                  <a:pt x="29" y="1"/>
                </a:lnTo>
                <a:lnTo>
                  <a:pt x="37" y="0"/>
                </a:lnTo>
                <a:lnTo>
                  <a:pt x="45" y="1"/>
                </a:lnTo>
                <a:lnTo>
                  <a:pt x="52" y="3"/>
                </a:lnTo>
                <a:lnTo>
                  <a:pt x="58" y="7"/>
                </a:lnTo>
                <a:lnTo>
                  <a:pt x="64" y="11"/>
                </a:lnTo>
                <a:lnTo>
                  <a:pt x="68" y="17"/>
                </a:lnTo>
                <a:lnTo>
                  <a:pt x="72" y="23"/>
                </a:lnTo>
                <a:lnTo>
                  <a:pt x="73" y="30"/>
                </a:lnTo>
                <a:lnTo>
                  <a:pt x="74" y="38"/>
                </a:lnTo>
                <a:lnTo>
                  <a:pt x="73" y="45"/>
                </a:lnTo>
                <a:lnTo>
                  <a:pt x="72" y="52"/>
                </a:lnTo>
                <a:lnTo>
                  <a:pt x="68" y="59"/>
                </a:lnTo>
                <a:lnTo>
                  <a:pt x="64" y="63"/>
                </a:lnTo>
                <a:lnTo>
                  <a:pt x="58" y="68"/>
                </a:lnTo>
                <a:lnTo>
                  <a:pt x="52" y="71"/>
                </a:lnTo>
                <a:lnTo>
                  <a:pt x="45" y="74"/>
                </a:lnTo>
                <a:lnTo>
                  <a:pt x="37" y="75"/>
                </a:lnTo>
                <a:close/>
              </a:path>
            </a:pathLst>
          </a:custGeom>
          <a:solidFill>
            <a:srgbClr val="FF0A51"/>
          </a:solidFill>
          <a:ln w="9525">
            <a:noFill/>
          </a:ln>
        </p:spPr>
        <p:txBody>
          <a:bodyPr/>
          <a:p>
            <a:endParaRPr lang="zh-CN" altLang="en-US"/>
          </a:p>
        </p:txBody>
      </p:sp>
      <p:sp>
        <p:nvSpPr>
          <p:cNvPr id="28728" name="任意多边形 32824"/>
          <p:cNvSpPr/>
          <p:nvPr/>
        </p:nvSpPr>
        <p:spPr>
          <a:xfrm>
            <a:off x="3741738" y="836613"/>
            <a:ext cx="58737" cy="60325"/>
          </a:xfrm>
          <a:custGeom>
            <a:avLst/>
            <a:gdLst/>
            <a:ahLst/>
            <a:cxnLst/>
            <a:pathLst>
              <a:path w="73" h="75">
                <a:moveTo>
                  <a:pt x="36" y="75"/>
                </a:moveTo>
                <a:lnTo>
                  <a:pt x="28" y="74"/>
                </a:lnTo>
                <a:lnTo>
                  <a:pt x="21" y="72"/>
                </a:lnTo>
                <a:lnTo>
                  <a:pt x="16" y="68"/>
                </a:lnTo>
                <a:lnTo>
                  <a:pt x="10" y="64"/>
                </a:lnTo>
                <a:lnTo>
                  <a:pt x="5" y="58"/>
                </a:lnTo>
                <a:lnTo>
                  <a:pt x="2" y="52"/>
                </a:lnTo>
                <a:lnTo>
                  <a:pt x="1" y="45"/>
                </a:lnTo>
                <a:lnTo>
                  <a:pt x="0" y="37"/>
                </a:lnTo>
                <a:lnTo>
                  <a:pt x="1" y="30"/>
                </a:lnTo>
                <a:lnTo>
                  <a:pt x="2" y="24"/>
                </a:lnTo>
                <a:lnTo>
                  <a:pt x="5" y="17"/>
                </a:lnTo>
                <a:lnTo>
                  <a:pt x="10" y="12"/>
                </a:lnTo>
                <a:lnTo>
                  <a:pt x="16" y="7"/>
                </a:lnTo>
                <a:lnTo>
                  <a:pt x="21" y="4"/>
                </a:lnTo>
                <a:lnTo>
                  <a:pt x="28" y="2"/>
                </a:lnTo>
                <a:lnTo>
                  <a:pt x="36" y="0"/>
                </a:lnTo>
                <a:lnTo>
                  <a:pt x="44" y="2"/>
                </a:lnTo>
                <a:lnTo>
                  <a:pt x="51" y="4"/>
                </a:lnTo>
                <a:lnTo>
                  <a:pt x="57" y="7"/>
                </a:lnTo>
                <a:lnTo>
                  <a:pt x="63" y="12"/>
                </a:lnTo>
                <a:lnTo>
                  <a:pt x="68" y="17"/>
                </a:lnTo>
                <a:lnTo>
                  <a:pt x="71" y="24"/>
                </a:lnTo>
                <a:lnTo>
                  <a:pt x="72" y="30"/>
                </a:lnTo>
                <a:lnTo>
                  <a:pt x="73" y="37"/>
                </a:lnTo>
                <a:lnTo>
                  <a:pt x="72" y="45"/>
                </a:lnTo>
                <a:lnTo>
                  <a:pt x="71" y="52"/>
                </a:lnTo>
                <a:lnTo>
                  <a:pt x="68" y="58"/>
                </a:lnTo>
                <a:lnTo>
                  <a:pt x="63" y="64"/>
                </a:lnTo>
                <a:lnTo>
                  <a:pt x="57" y="68"/>
                </a:lnTo>
                <a:lnTo>
                  <a:pt x="51" y="72"/>
                </a:lnTo>
                <a:lnTo>
                  <a:pt x="44" y="74"/>
                </a:lnTo>
                <a:lnTo>
                  <a:pt x="36" y="75"/>
                </a:lnTo>
                <a:close/>
              </a:path>
            </a:pathLst>
          </a:custGeom>
          <a:solidFill>
            <a:srgbClr val="FFFF51"/>
          </a:solidFill>
          <a:ln w="9525">
            <a:noFill/>
          </a:ln>
        </p:spPr>
        <p:txBody>
          <a:bodyPr/>
          <a:p>
            <a:endParaRPr lang="zh-CN" altLang="en-US"/>
          </a:p>
        </p:txBody>
      </p:sp>
      <p:sp>
        <p:nvSpPr>
          <p:cNvPr id="28729" name="任意多边形 32825"/>
          <p:cNvSpPr/>
          <p:nvPr/>
        </p:nvSpPr>
        <p:spPr>
          <a:xfrm>
            <a:off x="3765550" y="741363"/>
            <a:ext cx="58738" cy="58737"/>
          </a:xfrm>
          <a:custGeom>
            <a:avLst/>
            <a:gdLst/>
            <a:ahLst/>
            <a:cxnLst/>
            <a:pathLst>
              <a:path w="74" h="74">
                <a:moveTo>
                  <a:pt x="37" y="74"/>
                </a:moveTo>
                <a:lnTo>
                  <a:pt x="29" y="73"/>
                </a:lnTo>
                <a:lnTo>
                  <a:pt x="22" y="71"/>
                </a:lnTo>
                <a:lnTo>
                  <a:pt x="16" y="68"/>
                </a:lnTo>
                <a:lnTo>
                  <a:pt x="11" y="63"/>
                </a:lnTo>
                <a:lnTo>
                  <a:pt x="6" y="58"/>
                </a:lnTo>
                <a:lnTo>
                  <a:pt x="3" y="51"/>
                </a:lnTo>
                <a:lnTo>
                  <a:pt x="1" y="44"/>
                </a:lnTo>
                <a:lnTo>
                  <a:pt x="0" y="38"/>
                </a:lnTo>
                <a:lnTo>
                  <a:pt x="1" y="29"/>
                </a:lnTo>
                <a:lnTo>
                  <a:pt x="3" y="23"/>
                </a:lnTo>
                <a:lnTo>
                  <a:pt x="6" y="17"/>
                </a:lnTo>
                <a:lnTo>
                  <a:pt x="11" y="11"/>
                </a:lnTo>
                <a:lnTo>
                  <a:pt x="16" y="6"/>
                </a:lnTo>
                <a:lnTo>
                  <a:pt x="22" y="3"/>
                </a:lnTo>
                <a:lnTo>
                  <a:pt x="29" y="1"/>
                </a:lnTo>
                <a:lnTo>
                  <a:pt x="37" y="0"/>
                </a:lnTo>
                <a:lnTo>
                  <a:pt x="45" y="1"/>
                </a:lnTo>
                <a:lnTo>
                  <a:pt x="52" y="3"/>
                </a:lnTo>
                <a:lnTo>
                  <a:pt x="58" y="6"/>
                </a:lnTo>
                <a:lnTo>
                  <a:pt x="64" y="11"/>
                </a:lnTo>
                <a:lnTo>
                  <a:pt x="68" y="17"/>
                </a:lnTo>
                <a:lnTo>
                  <a:pt x="72" y="23"/>
                </a:lnTo>
                <a:lnTo>
                  <a:pt x="73" y="29"/>
                </a:lnTo>
                <a:lnTo>
                  <a:pt x="74" y="38"/>
                </a:lnTo>
                <a:lnTo>
                  <a:pt x="73" y="44"/>
                </a:lnTo>
                <a:lnTo>
                  <a:pt x="72" y="51"/>
                </a:lnTo>
                <a:lnTo>
                  <a:pt x="68" y="58"/>
                </a:lnTo>
                <a:lnTo>
                  <a:pt x="64" y="63"/>
                </a:lnTo>
                <a:lnTo>
                  <a:pt x="58" y="68"/>
                </a:lnTo>
                <a:lnTo>
                  <a:pt x="52" y="71"/>
                </a:lnTo>
                <a:lnTo>
                  <a:pt x="45" y="73"/>
                </a:lnTo>
                <a:lnTo>
                  <a:pt x="37" y="74"/>
                </a:lnTo>
                <a:close/>
              </a:path>
            </a:pathLst>
          </a:custGeom>
          <a:solidFill>
            <a:srgbClr val="FF0A51"/>
          </a:solidFill>
          <a:ln w="9525">
            <a:noFill/>
          </a:ln>
        </p:spPr>
        <p:txBody>
          <a:bodyPr/>
          <a:p>
            <a:endParaRPr lang="zh-CN" altLang="en-US"/>
          </a:p>
        </p:txBody>
      </p:sp>
      <p:sp>
        <p:nvSpPr>
          <p:cNvPr id="28730" name="任意多边形 32826"/>
          <p:cNvSpPr/>
          <p:nvPr/>
        </p:nvSpPr>
        <p:spPr>
          <a:xfrm>
            <a:off x="3736975" y="679450"/>
            <a:ext cx="34925" cy="36513"/>
          </a:xfrm>
          <a:custGeom>
            <a:avLst/>
            <a:gdLst/>
            <a:ahLst/>
            <a:cxnLst/>
            <a:pathLst>
              <a:path w="43" h="45">
                <a:moveTo>
                  <a:pt x="22" y="45"/>
                </a:moveTo>
                <a:lnTo>
                  <a:pt x="12" y="43"/>
                </a:lnTo>
                <a:lnTo>
                  <a:pt x="5" y="38"/>
                </a:lnTo>
                <a:lnTo>
                  <a:pt x="1" y="31"/>
                </a:lnTo>
                <a:lnTo>
                  <a:pt x="0" y="23"/>
                </a:lnTo>
                <a:lnTo>
                  <a:pt x="1" y="14"/>
                </a:lnTo>
                <a:lnTo>
                  <a:pt x="5" y="7"/>
                </a:lnTo>
                <a:lnTo>
                  <a:pt x="12" y="3"/>
                </a:lnTo>
                <a:lnTo>
                  <a:pt x="22" y="0"/>
                </a:lnTo>
                <a:lnTo>
                  <a:pt x="31" y="3"/>
                </a:lnTo>
                <a:lnTo>
                  <a:pt x="38" y="7"/>
                </a:lnTo>
                <a:lnTo>
                  <a:pt x="42" y="14"/>
                </a:lnTo>
                <a:lnTo>
                  <a:pt x="43" y="23"/>
                </a:lnTo>
                <a:lnTo>
                  <a:pt x="42" y="31"/>
                </a:lnTo>
                <a:lnTo>
                  <a:pt x="38" y="38"/>
                </a:lnTo>
                <a:lnTo>
                  <a:pt x="31" y="43"/>
                </a:lnTo>
                <a:lnTo>
                  <a:pt x="22" y="45"/>
                </a:lnTo>
                <a:close/>
              </a:path>
            </a:pathLst>
          </a:custGeom>
          <a:solidFill>
            <a:srgbClr val="FF0A51"/>
          </a:solidFill>
          <a:ln w="9525">
            <a:noFill/>
          </a:ln>
        </p:spPr>
        <p:txBody>
          <a:bodyPr/>
          <a:p>
            <a:endParaRPr lang="zh-CN" altLang="en-US"/>
          </a:p>
        </p:txBody>
      </p:sp>
      <p:sp>
        <p:nvSpPr>
          <p:cNvPr id="28731" name="任意多边形 32827"/>
          <p:cNvSpPr/>
          <p:nvPr/>
        </p:nvSpPr>
        <p:spPr>
          <a:xfrm>
            <a:off x="3692525" y="581025"/>
            <a:ext cx="34925" cy="34925"/>
          </a:xfrm>
          <a:custGeom>
            <a:avLst/>
            <a:gdLst/>
            <a:ahLst/>
            <a:cxnLst/>
            <a:pathLst>
              <a:path w="45" h="45">
                <a:moveTo>
                  <a:pt x="22" y="45"/>
                </a:moveTo>
                <a:lnTo>
                  <a:pt x="14" y="43"/>
                </a:lnTo>
                <a:lnTo>
                  <a:pt x="7" y="38"/>
                </a:lnTo>
                <a:lnTo>
                  <a:pt x="2" y="31"/>
                </a:lnTo>
                <a:lnTo>
                  <a:pt x="0" y="23"/>
                </a:lnTo>
                <a:lnTo>
                  <a:pt x="2" y="14"/>
                </a:lnTo>
                <a:lnTo>
                  <a:pt x="7" y="7"/>
                </a:lnTo>
                <a:lnTo>
                  <a:pt x="14" y="2"/>
                </a:lnTo>
                <a:lnTo>
                  <a:pt x="22" y="0"/>
                </a:lnTo>
                <a:lnTo>
                  <a:pt x="31" y="2"/>
                </a:lnTo>
                <a:lnTo>
                  <a:pt x="38" y="7"/>
                </a:lnTo>
                <a:lnTo>
                  <a:pt x="43" y="14"/>
                </a:lnTo>
                <a:lnTo>
                  <a:pt x="45" y="23"/>
                </a:lnTo>
                <a:lnTo>
                  <a:pt x="43" y="31"/>
                </a:lnTo>
                <a:lnTo>
                  <a:pt x="38" y="38"/>
                </a:lnTo>
                <a:lnTo>
                  <a:pt x="31" y="43"/>
                </a:lnTo>
                <a:lnTo>
                  <a:pt x="22" y="45"/>
                </a:lnTo>
                <a:close/>
              </a:path>
            </a:pathLst>
          </a:custGeom>
          <a:solidFill>
            <a:srgbClr val="FF0A51"/>
          </a:solidFill>
          <a:ln w="9525">
            <a:noFill/>
          </a:ln>
        </p:spPr>
        <p:txBody>
          <a:bodyPr/>
          <a:p>
            <a:endParaRPr lang="zh-CN" altLang="en-US"/>
          </a:p>
        </p:txBody>
      </p:sp>
      <p:sp>
        <p:nvSpPr>
          <p:cNvPr id="28732" name="任意多边形 32828"/>
          <p:cNvSpPr/>
          <p:nvPr/>
        </p:nvSpPr>
        <p:spPr>
          <a:xfrm>
            <a:off x="3668713" y="723900"/>
            <a:ext cx="36512" cy="36513"/>
          </a:xfrm>
          <a:custGeom>
            <a:avLst/>
            <a:gdLst/>
            <a:ahLst/>
            <a:cxnLst/>
            <a:pathLst>
              <a:path w="45" h="45">
                <a:moveTo>
                  <a:pt x="23" y="45"/>
                </a:moveTo>
                <a:lnTo>
                  <a:pt x="14" y="42"/>
                </a:lnTo>
                <a:lnTo>
                  <a:pt x="7" y="38"/>
                </a:lnTo>
                <a:lnTo>
                  <a:pt x="3" y="31"/>
                </a:lnTo>
                <a:lnTo>
                  <a:pt x="0" y="22"/>
                </a:lnTo>
                <a:lnTo>
                  <a:pt x="3" y="14"/>
                </a:lnTo>
                <a:lnTo>
                  <a:pt x="7" y="7"/>
                </a:lnTo>
                <a:lnTo>
                  <a:pt x="14" y="2"/>
                </a:lnTo>
                <a:lnTo>
                  <a:pt x="23" y="0"/>
                </a:lnTo>
                <a:lnTo>
                  <a:pt x="31" y="2"/>
                </a:lnTo>
                <a:lnTo>
                  <a:pt x="38" y="7"/>
                </a:lnTo>
                <a:lnTo>
                  <a:pt x="43" y="14"/>
                </a:lnTo>
                <a:lnTo>
                  <a:pt x="45" y="22"/>
                </a:lnTo>
                <a:lnTo>
                  <a:pt x="43" y="31"/>
                </a:lnTo>
                <a:lnTo>
                  <a:pt x="38" y="38"/>
                </a:lnTo>
                <a:lnTo>
                  <a:pt x="31" y="42"/>
                </a:lnTo>
                <a:lnTo>
                  <a:pt x="23" y="45"/>
                </a:lnTo>
                <a:close/>
              </a:path>
            </a:pathLst>
          </a:custGeom>
          <a:solidFill>
            <a:srgbClr val="FF0A51"/>
          </a:solidFill>
          <a:ln w="9525">
            <a:noFill/>
          </a:ln>
        </p:spPr>
        <p:txBody>
          <a:bodyPr/>
          <a:p>
            <a:endParaRPr lang="zh-CN" altLang="en-US"/>
          </a:p>
        </p:txBody>
      </p:sp>
      <p:sp>
        <p:nvSpPr>
          <p:cNvPr id="28733" name="任意多边形 32829"/>
          <p:cNvSpPr/>
          <p:nvPr/>
        </p:nvSpPr>
        <p:spPr>
          <a:xfrm>
            <a:off x="3590925" y="709613"/>
            <a:ext cx="34925" cy="33337"/>
          </a:xfrm>
          <a:custGeom>
            <a:avLst/>
            <a:gdLst/>
            <a:ahLst/>
            <a:cxnLst/>
            <a:pathLst>
              <a:path w="45" h="44">
                <a:moveTo>
                  <a:pt x="23" y="44"/>
                </a:moveTo>
                <a:lnTo>
                  <a:pt x="14" y="43"/>
                </a:lnTo>
                <a:lnTo>
                  <a:pt x="7" y="38"/>
                </a:lnTo>
                <a:lnTo>
                  <a:pt x="2" y="31"/>
                </a:lnTo>
                <a:lnTo>
                  <a:pt x="0" y="22"/>
                </a:lnTo>
                <a:lnTo>
                  <a:pt x="2" y="13"/>
                </a:lnTo>
                <a:lnTo>
                  <a:pt x="7" y="6"/>
                </a:lnTo>
                <a:lnTo>
                  <a:pt x="14" y="1"/>
                </a:lnTo>
                <a:lnTo>
                  <a:pt x="23" y="0"/>
                </a:lnTo>
                <a:lnTo>
                  <a:pt x="31" y="1"/>
                </a:lnTo>
                <a:lnTo>
                  <a:pt x="38" y="6"/>
                </a:lnTo>
                <a:lnTo>
                  <a:pt x="43" y="13"/>
                </a:lnTo>
                <a:lnTo>
                  <a:pt x="45" y="22"/>
                </a:lnTo>
                <a:lnTo>
                  <a:pt x="43" y="31"/>
                </a:lnTo>
                <a:lnTo>
                  <a:pt x="38" y="38"/>
                </a:lnTo>
                <a:lnTo>
                  <a:pt x="31" y="43"/>
                </a:lnTo>
                <a:lnTo>
                  <a:pt x="23" y="44"/>
                </a:lnTo>
                <a:close/>
              </a:path>
            </a:pathLst>
          </a:custGeom>
          <a:solidFill>
            <a:srgbClr val="FF0A51"/>
          </a:solidFill>
          <a:ln w="9525">
            <a:noFill/>
          </a:ln>
        </p:spPr>
        <p:txBody>
          <a:bodyPr/>
          <a:p>
            <a:endParaRPr lang="zh-CN" altLang="en-US"/>
          </a:p>
        </p:txBody>
      </p:sp>
      <p:sp>
        <p:nvSpPr>
          <p:cNvPr id="28734" name="任意多边形 32830"/>
          <p:cNvSpPr/>
          <p:nvPr/>
        </p:nvSpPr>
        <p:spPr>
          <a:xfrm>
            <a:off x="3540125" y="771525"/>
            <a:ext cx="36513" cy="34925"/>
          </a:xfrm>
          <a:custGeom>
            <a:avLst/>
            <a:gdLst/>
            <a:ahLst/>
            <a:cxnLst/>
            <a:pathLst>
              <a:path w="45" h="43">
                <a:moveTo>
                  <a:pt x="23" y="43"/>
                </a:moveTo>
                <a:lnTo>
                  <a:pt x="14" y="42"/>
                </a:lnTo>
                <a:lnTo>
                  <a:pt x="7" y="38"/>
                </a:lnTo>
                <a:lnTo>
                  <a:pt x="2" y="31"/>
                </a:lnTo>
                <a:lnTo>
                  <a:pt x="0" y="22"/>
                </a:lnTo>
                <a:lnTo>
                  <a:pt x="2" y="12"/>
                </a:lnTo>
                <a:lnTo>
                  <a:pt x="7" y="5"/>
                </a:lnTo>
                <a:lnTo>
                  <a:pt x="14" y="1"/>
                </a:lnTo>
                <a:lnTo>
                  <a:pt x="23" y="0"/>
                </a:lnTo>
                <a:lnTo>
                  <a:pt x="31" y="1"/>
                </a:lnTo>
                <a:lnTo>
                  <a:pt x="38" y="5"/>
                </a:lnTo>
                <a:lnTo>
                  <a:pt x="43" y="12"/>
                </a:lnTo>
                <a:lnTo>
                  <a:pt x="45" y="22"/>
                </a:lnTo>
                <a:lnTo>
                  <a:pt x="43" y="31"/>
                </a:lnTo>
                <a:lnTo>
                  <a:pt x="38" y="38"/>
                </a:lnTo>
                <a:lnTo>
                  <a:pt x="31" y="42"/>
                </a:lnTo>
                <a:lnTo>
                  <a:pt x="23" y="43"/>
                </a:lnTo>
                <a:close/>
              </a:path>
            </a:pathLst>
          </a:custGeom>
          <a:solidFill>
            <a:srgbClr val="FF0A51"/>
          </a:solidFill>
          <a:ln w="9525">
            <a:noFill/>
          </a:ln>
        </p:spPr>
        <p:txBody>
          <a:bodyPr/>
          <a:p>
            <a:endParaRPr lang="zh-CN" altLang="en-US"/>
          </a:p>
        </p:txBody>
      </p:sp>
      <p:sp>
        <p:nvSpPr>
          <p:cNvPr id="28735" name="任意多边形 32831"/>
          <p:cNvSpPr/>
          <p:nvPr/>
        </p:nvSpPr>
        <p:spPr>
          <a:xfrm>
            <a:off x="3603625" y="896938"/>
            <a:ext cx="34925" cy="34925"/>
          </a:xfrm>
          <a:custGeom>
            <a:avLst/>
            <a:gdLst/>
            <a:ahLst/>
            <a:cxnLst/>
            <a:pathLst>
              <a:path w="44" h="45">
                <a:moveTo>
                  <a:pt x="22" y="45"/>
                </a:moveTo>
                <a:lnTo>
                  <a:pt x="13" y="43"/>
                </a:lnTo>
                <a:lnTo>
                  <a:pt x="6" y="38"/>
                </a:lnTo>
                <a:lnTo>
                  <a:pt x="2" y="31"/>
                </a:lnTo>
                <a:lnTo>
                  <a:pt x="0" y="23"/>
                </a:lnTo>
                <a:lnTo>
                  <a:pt x="2" y="14"/>
                </a:lnTo>
                <a:lnTo>
                  <a:pt x="6" y="7"/>
                </a:lnTo>
                <a:lnTo>
                  <a:pt x="13" y="3"/>
                </a:lnTo>
                <a:lnTo>
                  <a:pt x="22" y="0"/>
                </a:lnTo>
                <a:lnTo>
                  <a:pt x="32" y="3"/>
                </a:lnTo>
                <a:lnTo>
                  <a:pt x="39" y="7"/>
                </a:lnTo>
                <a:lnTo>
                  <a:pt x="43" y="14"/>
                </a:lnTo>
                <a:lnTo>
                  <a:pt x="44" y="23"/>
                </a:lnTo>
                <a:lnTo>
                  <a:pt x="43" y="31"/>
                </a:lnTo>
                <a:lnTo>
                  <a:pt x="39" y="38"/>
                </a:lnTo>
                <a:lnTo>
                  <a:pt x="32" y="43"/>
                </a:lnTo>
                <a:lnTo>
                  <a:pt x="22" y="45"/>
                </a:lnTo>
                <a:close/>
              </a:path>
            </a:pathLst>
          </a:custGeom>
          <a:solidFill>
            <a:srgbClr val="FF0A51"/>
          </a:solidFill>
          <a:ln w="9525">
            <a:noFill/>
          </a:ln>
        </p:spPr>
        <p:txBody>
          <a:bodyPr/>
          <a:p>
            <a:endParaRPr lang="zh-CN" altLang="en-US"/>
          </a:p>
        </p:txBody>
      </p:sp>
      <p:sp>
        <p:nvSpPr>
          <p:cNvPr id="28736" name="任意多边形 32832"/>
          <p:cNvSpPr/>
          <p:nvPr/>
        </p:nvSpPr>
        <p:spPr>
          <a:xfrm>
            <a:off x="3656013" y="1068388"/>
            <a:ext cx="34925" cy="34925"/>
          </a:xfrm>
          <a:custGeom>
            <a:avLst/>
            <a:gdLst/>
            <a:ahLst/>
            <a:cxnLst/>
            <a:pathLst>
              <a:path w="44" h="44">
                <a:moveTo>
                  <a:pt x="22" y="44"/>
                </a:moveTo>
                <a:lnTo>
                  <a:pt x="13" y="43"/>
                </a:lnTo>
                <a:lnTo>
                  <a:pt x="6" y="38"/>
                </a:lnTo>
                <a:lnTo>
                  <a:pt x="1" y="31"/>
                </a:lnTo>
                <a:lnTo>
                  <a:pt x="0" y="22"/>
                </a:lnTo>
                <a:lnTo>
                  <a:pt x="1" y="13"/>
                </a:lnTo>
                <a:lnTo>
                  <a:pt x="6" y="6"/>
                </a:lnTo>
                <a:lnTo>
                  <a:pt x="13" y="1"/>
                </a:lnTo>
                <a:lnTo>
                  <a:pt x="22" y="0"/>
                </a:lnTo>
                <a:lnTo>
                  <a:pt x="31" y="1"/>
                </a:lnTo>
                <a:lnTo>
                  <a:pt x="38" y="6"/>
                </a:lnTo>
                <a:lnTo>
                  <a:pt x="43" y="13"/>
                </a:lnTo>
                <a:lnTo>
                  <a:pt x="44" y="22"/>
                </a:lnTo>
                <a:lnTo>
                  <a:pt x="43" y="31"/>
                </a:lnTo>
                <a:lnTo>
                  <a:pt x="38" y="38"/>
                </a:lnTo>
                <a:lnTo>
                  <a:pt x="31" y="43"/>
                </a:lnTo>
                <a:lnTo>
                  <a:pt x="22" y="44"/>
                </a:lnTo>
                <a:close/>
              </a:path>
            </a:pathLst>
          </a:custGeom>
          <a:solidFill>
            <a:srgbClr val="FFFF51"/>
          </a:solidFill>
          <a:ln w="9525">
            <a:noFill/>
          </a:ln>
        </p:spPr>
        <p:txBody>
          <a:bodyPr/>
          <a:p>
            <a:endParaRPr lang="zh-CN" altLang="en-US"/>
          </a:p>
        </p:txBody>
      </p:sp>
      <p:sp>
        <p:nvSpPr>
          <p:cNvPr id="28737" name="任意多边形 32833"/>
          <p:cNvSpPr/>
          <p:nvPr/>
        </p:nvSpPr>
        <p:spPr>
          <a:xfrm>
            <a:off x="3722688" y="1052513"/>
            <a:ext cx="33337" cy="36512"/>
          </a:xfrm>
          <a:custGeom>
            <a:avLst/>
            <a:gdLst/>
            <a:ahLst/>
            <a:cxnLst/>
            <a:pathLst>
              <a:path w="44" h="45">
                <a:moveTo>
                  <a:pt x="22" y="45"/>
                </a:moveTo>
                <a:lnTo>
                  <a:pt x="13" y="43"/>
                </a:lnTo>
                <a:lnTo>
                  <a:pt x="6" y="38"/>
                </a:lnTo>
                <a:lnTo>
                  <a:pt x="1" y="31"/>
                </a:lnTo>
                <a:lnTo>
                  <a:pt x="0" y="23"/>
                </a:lnTo>
                <a:lnTo>
                  <a:pt x="1" y="14"/>
                </a:lnTo>
                <a:lnTo>
                  <a:pt x="6" y="7"/>
                </a:lnTo>
                <a:lnTo>
                  <a:pt x="13" y="3"/>
                </a:lnTo>
                <a:lnTo>
                  <a:pt x="22" y="0"/>
                </a:lnTo>
                <a:lnTo>
                  <a:pt x="31" y="3"/>
                </a:lnTo>
                <a:lnTo>
                  <a:pt x="38" y="7"/>
                </a:lnTo>
                <a:lnTo>
                  <a:pt x="43" y="14"/>
                </a:lnTo>
                <a:lnTo>
                  <a:pt x="44" y="23"/>
                </a:lnTo>
                <a:lnTo>
                  <a:pt x="43" y="31"/>
                </a:lnTo>
                <a:lnTo>
                  <a:pt x="38" y="38"/>
                </a:lnTo>
                <a:lnTo>
                  <a:pt x="31" y="43"/>
                </a:lnTo>
                <a:lnTo>
                  <a:pt x="22" y="45"/>
                </a:lnTo>
                <a:close/>
              </a:path>
            </a:pathLst>
          </a:custGeom>
          <a:solidFill>
            <a:srgbClr val="FF0A51"/>
          </a:solidFill>
          <a:ln w="9525">
            <a:noFill/>
          </a:ln>
        </p:spPr>
        <p:txBody>
          <a:bodyPr/>
          <a:p>
            <a:endParaRPr lang="zh-CN" altLang="en-US"/>
          </a:p>
        </p:txBody>
      </p:sp>
      <p:sp>
        <p:nvSpPr>
          <p:cNvPr id="28738" name="任意多边形 32834"/>
          <p:cNvSpPr/>
          <p:nvPr/>
        </p:nvSpPr>
        <p:spPr>
          <a:xfrm>
            <a:off x="3568700" y="1109663"/>
            <a:ext cx="34925" cy="34925"/>
          </a:xfrm>
          <a:custGeom>
            <a:avLst/>
            <a:gdLst/>
            <a:ahLst/>
            <a:cxnLst/>
            <a:pathLst>
              <a:path w="44" h="44">
                <a:moveTo>
                  <a:pt x="21" y="44"/>
                </a:moveTo>
                <a:lnTo>
                  <a:pt x="13" y="42"/>
                </a:lnTo>
                <a:lnTo>
                  <a:pt x="6" y="38"/>
                </a:lnTo>
                <a:lnTo>
                  <a:pt x="2" y="31"/>
                </a:lnTo>
                <a:lnTo>
                  <a:pt x="0" y="22"/>
                </a:lnTo>
                <a:lnTo>
                  <a:pt x="2" y="12"/>
                </a:lnTo>
                <a:lnTo>
                  <a:pt x="6" y="6"/>
                </a:lnTo>
                <a:lnTo>
                  <a:pt x="13" y="1"/>
                </a:lnTo>
                <a:lnTo>
                  <a:pt x="21" y="0"/>
                </a:lnTo>
                <a:lnTo>
                  <a:pt x="31" y="1"/>
                </a:lnTo>
                <a:lnTo>
                  <a:pt x="38" y="6"/>
                </a:lnTo>
                <a:lnTo>
                  <a:pt x="42" y="12"/>
                </a:lnTo>
                <a:lnTo>
                  <a:pt x="44" y="22"/>
                </a:lnTo>
                <a:lnTo>
                  <a:pt x="42" y="31"/>
                </a:lnTo>
                <a:lnTo>
                  <a:pt x="38" y="38"/>
                </a:lnTo>
                <a:lnTo>
                  <a:pt x="31" y="42"/>
                </a:lnTo>
                <a:lnTo>
                  <a:pt x="21" y="44"/>
                </a:lnTo>
                <a:close/>
              </a:path>
            </a:pathLst>
          </a:custGeom>
          <a:solidFill>
            <a:srgbClr val="FF0A51"/>
          </a:solidFill>
          <a:ln w="9525">
            <a:noFill/>
          </a:ln>
        </p:spPr>
        <p:txBody>
          <a:bodyPr/>
          <a:p>
            <a:endParaRPr lang="zh-CN" altLang="en-US"/>
          </a:p>
        </p:txBody>
      </p:sp>
      <p:sp>
        <p:nvSpPr>
          <p:cNvPr id="28739" name="任意多边形 32835"/>
          <p:cNvSpPr/>
          <p:nvPr/>
        </p:nvSpPr>
        <p:spPr>
          <a:xfrm>
            <a:off x="3478213" y="1162050"/>
            <a:ext cx="34925" cy="36513"/>
          </a:xfrm>
          <a:custGeom>
            <a:avLst/>
            <a:gdLst/>
            <a:ahLst/>
            <a:cxnLst/>
            <a:pathLst>
              <a:path w="45" h="45">
                <a:moveTo>
                  <a:pt x="22" y="45"/>
                </a:moveTo>
                <a:lnTo>
                  <a:pt x="14" y="42"/>
                </a:lnTo>
                <a:lnTo>
                  <a:pt x="7" y="38"/>
                </a:lnTo>
                <a:lnTo>
                  <a:pt x="3" y="31"/>
                </a:lnTo>
                <a:lnTo>
                  <a:pt x="0" y="22"/>
                </a:lnTo>
                <a:lnTo>
                  <a:pt x="3" y="13"/>
                </a:lnTo>
                <a:lnTo>
                  <a:pt x="7" y="7"/>
                </a:lnTo>
                <a:lnTo>
                  <a:pt x="14" y="2"/>
                </a:lnTo>
                <a:lnTo>
                  <a:pt x="22" y="0"/>
                </a:lnTo>
                <a:lnTo>
                  <a:pt x="32" y="2"/>
                </a:lnTo>
                <a:lnTo>
                  <a:pt x="38" y="7"/>
                </a:lnTo>
                <a:lnTo>
                  <a:pt x="43" y="13"/>
                </a:lnTo>
                <a:lnTo>
                  <a:pt x="45" y="22"/>
                </a:lnTo>
                <a:lnTo>
                  <a:pt x="43" y="31"/>
                </a:lnTo>
                <a:lnTo>
                  <a:pt x="38" y="38"/>
                </a:lnTo>
                <a:lnTo>
                  <a:pt x="32" y="42"/>
                </a:lnTo>
                <a:lnTo>
                  <a:pt x="22" y="45"/>
                </a:lnTo>
                <a:close/>
              </a:path>
            </a:pathLst>
          </a:custGeom>
          <a:solidFill>
            <a:srgbClr val="FF0A51"/>
          </a:solidFill>
          <a:ln w="9525">
            <a:noFill/>
          </a:ln>
        </p:spPr>
        <p:txBody>
          <a:bodyPr/>
          <a:p>
            <a:endParaRPr lang="zh-CN" altLang="en-US"/>
          </a:p>
        </p:txBody>
      </p:sp>
      <p:sp>
        <p:nvSpPr>
          <p:cNvPr id="28740" name="任意多边形 32836"/>
          <p:cNvSpPr/>
          <p:nvPr/>
        </p:nvSpPr>
        <p:spPr>
          <a:xfrm>
            <a:off x="3508375" y="1266825"/>
            <a:ext cx="34925" cy="34925"/>
          </a:xfrm>
          <a:custGeom>
            <a:avLst/>
            <a:gdLst/>
            <a:ahLst/>
            <a:cxnLst/>
            <a:pathLst>
              <a:path w="45" h="45">
                <a:moveTo>
                  <a:pt x="22" y="45"/>
                </a:moveTo>
                <a:lnTo>
                  <a:pt x="14" y="43"/>
                </a:lnTo>
                <a:lnTo>
                  <a:pt x="7" y="38"/>
                </a:lnTo>
                <a:lnTo>
                  <a:pt x="3" y="31"/>
                </a:lnTo>
                <a:lnTo>
                  <a:pt x="0" y="22"/>
                </a:lnTo>
                <a:lnTo>
                  <a:pt x="3" y="14"/>
                </a:lnTo>
                <a:lnTo>
                  <a:pt x="7" y="7"/>
                </a:lnTo>
                <a:lnTo>
                  <a:pt x="14" y="2"/>
                </a:lnTo>
                <a:lnTo>
                  <a:pt x="22" y="0"/>
                </a:lnTo>
                <a:lnTo>
                  <a:pt x="32" y="2"/>
                </a:lnTo>
                <a:lnTo>
                  <a:pt x="38" y="7"/>
                </a:lnTo>
                <a:lnTo>
                  <a:pt x="43" y="14"/>
                </a:lnTo>
                <a:lnTo>
                  <a:pt x="45" y="22"/>
                </a:lnTo>
                <a:lnTo>
                  <a:pt x="43" y="31"/>
                </a:lnTo>
                <a:lnTo>
                  <a:pt x="38" y="38"/>
                </a:lnTo>
                <a:lnTo>
                  <a:pt x="32" y="43"/>
                </a:lnTo>
                <a:lnTo>
                  <a:pt x="22" y="45"/>
                </a:lnTo>
                <a:close/>
              </a:path>
            </a:pathLst>
          </a:custGeom>
          <a:solidFill>
            <a:srgbClr val="FF0A51"/>
          </a:solidFill>
          <a:ln w="9525">
            <a:noFill/>
          </a:ln>
        </p:spPr>
        <p:txBody>
          <a:bodyPr/>
          <a:p>
            <a:endParaRPr lang="zh-CN" altLang="en-US"/>
          </a:p>
        </p:txBody>
      </p:sp>
      <p:sp>
        <p:nvSpPr>
          <p:cNvPr id="28741" name="任意多边形 32837"/>
          <p:cNvSpPr/>
          <p:nvPr/>
        </p:nvSpPr>
        <p:spPr>
          <a:xfrm>
            <a:off x="3460750" y="1339850"/>
            <a:ext cx="34925" cy="34925"/>
          </a:xfrm>
          <a:custGeom>
            <a:avLst/>
            <a:gdLst/>
            <a:ahLst/>
            <a:cxnLst/>
            <a:pathLst>
              <a:path w="43" h="44">
                <a:moveTo>
                  <a:pt x="22" y="44"/>
                </a:moveTo>
                <a:lnTo>
                  <a:pt x="12" y="43"/>
                </a:lnTo>
                <a:lnTo>
                  <a:pt x="5" y="38"/>
                </a:lnTo>
                <a:lnTo>
                  <a:pt x="1" y="31"/>
                </a:lnTo>
                <a:lnTo>
                  <a:pt x="0" y="22"/>
                </a:lnTo>
                <a:lnTo>
                  <a:pt x="1" y="13"/>
                </a:lnTo>
                <a:lnTo>
                  <a:pt x="5" y="6"/>
                </a:lnTo>
                <a:lnTo>
                  <a:pt x="12" y="1"/>
                </a:lnTo>
                <a:lnTo>
                  <a:pt x="22" y="0"/>
                </a:lnTo>
                <a:lnTo>
                  <a:pt x="31" y="1"/>
                </a:lnTo>
                <a:lnTo>
                  <a:pt x="38" y="6"/>
                </a:lnTo>
                <a:lnTo>
                  <a:pt x="42" y="13"/>
                </a:lnTo>
                <a:lnTo>
                  <a:pt x="43" y="22"/>
                </a:lnTo>
                <a:lnTo>
                  <a:pt x="42" y="31"/>
                </a:lnTo>
                <a:lnTo>
                  <a:pt x="38" y="38"/>
                </a:lnTo>
                <a:lnTo>
                  <a:pt x="31" y="43"/>
                </a:lnTo>
                <a:lnTo>
                  <a:pt x="22" y="44"/>
                </a:lnTo>
                <a:close/>
              </a:path>
            </a:pathLst>
          </a:custGeom>
          <a:solidFill>
            <a:srgbClr val="FF0A51"/>
          </a:solidFill>
          <a:ln w="9525">
            <a:noFill/>
          </a:ln>
        </p:spPr>
        <p:txBody>
          <a:bodyPr/>
          <a:p>
            <a:endParaRPr lang="zh-CN" altLang="en-US"/>
          </a:p>
        </p:txBody>
      </p:sp>
      <p:sp>
        <p:nvSpPr>
          <p:cNvPr id="28742" name="任意多边形 32838"/>
          <p:cNvSpPr/>
          <p:nvPr/>
        </p:nvSpPr>
        <p:spPr>
          <a:xfrm>
            <a:off x="3597275" y="1411288"/>
            <a:ext cx="34925" cy="34925"/>
          </a:xfrm>
          <a:custGeom>
            <a:avLst/>
            <a:gdLst/>
            <a:ahLst/>
            <a:cxnLst/>
            <a:pathLst>
              <a:path w="45" h="45">
                <a:moveTo>
                  <a:pt x="23" y="45"/>
                </a:moveTo>
                <a:lnTo>
                  <a:pt x="14" y="43"/>
                </a:lnTo>
                <a:lnTo>
                  <a:pt x="7" y="38"/>
                </a:lnTo>
                <a:lnTo>
                  <a:pt x="3" y="31"/>
                </a:lnTo>
                <a:lnTo>
                  <a:pt x="0" y="22"/>
                </a:lnTo>
                <a:lnTo>
                  <a:pt x="3" y="14"/>
                </a:lnTo>
                <a:lnTo>
                  <a:pt x="7" y="7"/>
                </a:lnTo>
                <a:lnTo>
                  <a:pt x="14" y="2"/>
                </a:lnTo>
                <a:lnTo>
                  <a:pt x="23" y="0"/>
                </a:lnTo>
                <a:lnTo>
                  <a:pt x="31" y="2"/>
                </a:lnTo>
                <a:lnTo>
                  <a:pt x="38" y="7"/>
                </a:lnTo>
                <a:lnTo>
                  <a:pt x="43" y="14"/>
                </a:lnTo>
                <a:lnTo>
                  <a:pt x="45" y="22"/>
                </a:lnTo>
                <a:lnTo>
                  <a:pt x="43" y="31"/>
                </a:lnTo>
                <a:lnTo>
                  <a:pt x="38" y="38"/>
                </a:lnTo>
                <a:lnTo>
                  <a:pt x="31" y="43"/>
                </a:lnTo>
                <a:lnTo>
                  <a:pt x="23" y="45"/>
                </a:lnTo>
                <a:close/>
              </a:path>
            </a:pathLst>
          </a:custGeom>
          <a:solidFill>
            <a:srgbClr val="FFFF51"/>
          </a:solidFill>
          <a:ln w="9525">
            <a:noFill/>
          </a:ln>
        </p:spPr>
        <p:txBody>
          <a:bodyPr/>
          <a:p>
            <a:endParaRPr lang="zh-CN" altLang="en-US"/>
          </a:p>
        </p:txBody>
      </p:sp>
      <p:sp>
        <p:nvSpPr>
          <p:cNvPr id="28743" name="任意多边形 32839"/>
          <p:cNvSpPr/>
          <p:nvPr/>
        </p:nvSpPr>
        <p:spPr>
          <a:xfrm>
            <a:off x="3613150" y="1316038"/>
            <a:ext cx="34925" cy="34925"/>
          </a:xfrm>
          <a:custGeom>
            <a:avLst/>
            <a:gdLst/>
            <a:ahLst/>
            <a:cxnLst/>
            <a:pathLst>
              <a:path w="45" h="44">
                <a:moveTo>
                  <a:pt x="22" y="44"/>
                </a:moveTo>
                <a:lnTo>
                  <a:pt x="14" y="43"/>
                </a:lnTo>
                <a:lnTo>
                  <a:pt x="7" y="38"/>
                </a:lnTo>
                <a:lnTo>
                  <a:pt x="2" y="31"/>
                </a:lnTo>
                <a:lnTo>
                  <a:pt x="0" y="22"/>
                </a:lnTo>
                <a:lnTo>
                  <a:pt x="2" y="13"/>
                </a:lnTo>
                <a:lnTo>
                  <a:pt x="7" y="6"/>
                </a:lnTo>
                <a:lnTo>
                  <a:pt x="14" y="1"/>
                </a:lnTo>
                <a:lnTo>
                  <a:pt x="22" y="0"/>
                </a:lnTo>
                <a:lnTo>
                  <a:pt x="31" y="1"/>
                </a:lnTo>
                <a:lnTo>
                  <a:pt x="38" y="6"/>
                </a:lnTo>
                <a:lnTo>
                  <a:pt x="43" y="13"/>
                </a:lnTo>
                <a:lnTo>
                  <a:pt x="45" y="22"/>
                </a:lnTo>
                <a:lnTo>
                  <a:pt x="43" y="31"/>
                </a:lnTo>
                <a:lnTo>
                  <a:pt x="38" y="38"/>
                </a:lnTo>
                <a:lnTo>
                  <a:pt x="31" y="43"/>
                </a:lnTo>
                <a:lnTo>
                  <a:pt x="22" y="44"/>
                </a:lnTo>
                <a:close/>
              </a:path>
            </a:pathLst>
          </a:custGeom>
          <a:solidFill>
            <a:srgbClr val="FF0A51"/>
          </a:solidFill>
          <a:ln w="9525">
            <a:noFill/>
          </a:ln>
        </p:spPr>
        <p:txBody>
          <a:bodyPr/>
          <a:p>
            <a:endParaRPr lang="zh-CN" altLang="en-US"/>
          </a:p>
        </p:txBody>
      </p:sp>
      <p:sp>
        <p:nvSpPr>
          <p:cNvPr id="28744" name="任意多边形 32840"/>
          <p:cNvSpPr/>
          <p:nvPr/>
        </p:nvSpPr>
        <p:spPr>
          <a:xfrm>
            <a:off x="3146425" y="1441450"/>
            <a:ext cx="34925" cy="34925"/>
          </a:xfrm>
          <a:custGeom>
            <a:avLst/>
            <a:gdLst/>
            <a:ahLst/>
            <a:cxnLst/>
            <a:pathLst>
              <a:path w="44" h="45">
                <a:moveTo>
                  <a:pt x="22" y="45"/>
                </a:moveTo>
                <a:lnTo>
                  <a:pt x="13" y="43"/>
                </a:lnTo>
                <a:lnTo>
                  <a:pt x="6" y="38"/>
                </a:lnTo>
                <a:lnTo>
                  <a:pt x="1" y="31"/>
                </a:lnTo>
                <a:lnTo>
                  <a:pt x="0" y="23"/>
                </a:lnTo>
                <a:lnTo>
                  <a:pt x="1" y="14"/>
                </a:lnTo>
                <a:lnTo>
                  <a:pt x="6" y="7"/>
                </a:lnTo>
                <a:lnTo>
                  <a:pt x="13" y="2"/>
                </a:lnTo>
                <a:lnTo>
                  <a:pt x="22" y="0"/>
                </a:lnTo>
                <a:lnTo>
                  <a:pt x="31" y="2"/>
                </a:lnTo>
                <a:lnTo>
                  <a:pt x="38" y="7"/>
                </a:lnTo>
                <a:lnTo>
                  <a:pt x="43" y="14"/>
                </a:lnTo>
                <a:lnTo>
                  <a:pt x="44" y="23"/>
                </a:lnTo>
                <a:lnTo>
                  <a:pt x="43" y="31"/>
                </a:lnTo>
                <a:lnTo>
                  <a:pt x="38" y="38"/>
                </a:lnTo>
                <a:lnTo>
                  <a:pt x="31" y="43"/>
                </a:lnTo>
                <a:lnTo>
                  <a:pt x="22" y="45"/>
                </a:lnTo>
                <a:close/>
              </a:path>
            </a:pathLst>
          </a:custGeom>
          <a:solidFill>
            <a:srgbClr val="FF0A51"/>
          </a:solidFill>
          <a:ln w="9525">
            <a:noFill/>
          </a:ln>
        </p:spPr>
        <p:txBody>
          <a:bodyPr/>
          <a:p>
            <a:endParaRPr lang="zh-CN" altLang="en-US"/>
          </a:p>
        </p:txBody>
      </p:sp>
      <p:sp>
        <p:nvSpPr>
          <p:cNvPr id="28745" name="任意多边形 32841"/>
          <p:cNvSpPr/>
          <p:nvPr/>
        </p:nvSpPr>
        <p:spPr>
          <a:xfrm>
            <a:off x="3368675" y="1457325"/>
            <a:ext cx="36513" cy="36513"/>
          </a:xfrm>
          <a:custGeom>
            <a:avLst/>
            <a:gdLst/>
            <a:ahLst/>
            <a:cxnLst/>
            <a:pathLst>
              <a:path w="45" h="45">
                <a:moveTo>
                  <a:pt x="23" y="45"/>
                </a:moveTo>
                <a:lnTo>
                  <a:pt x="14" y="42"/>
                </a:lnTo>
                <a:lnTo>
                  <a:pt x="7" y="38"/>
                </a:lnTo>
                <a:lnTo>
                  <a:pt x="3" y="31"/>
                </a:lnTo>
                <a:lnTo>
                  <a:pt x="0" y="23"/>
                </a:lnTo>
                <a:lnTo>
                  <a:pt x="3" y="14"/>
                </a:lnTo>
                <a:lnTo>
                  <a:pt x="7" y="7"/>
                </a:lnTo>
                <a:lnTo>
                  <a:pt x="14" y="2"/>
                </a:lnTo>
                <a:lnTo>
                  <a:pt x="23" y="0"/>
                </a:lnTo>
                <a:lnTo>
                  <a:pt x="31" y="2"/>
                </a:lnTo>
                <a:lnTo>
                  <a:pt x="38" y="7"/>
                </a:lnTo>
                <a:lnTo>
                  <a:pt x="43" y="14"/>
                </a:lnTo>
                <a:lnTo>
                  <a:pt x="45" y="23"/>
                </a:lnTo>
                <a:lnTo>
                  <a:pt x="43" y="31"/>
                </a:lnTo>
                <a:lnTo>
                  <a:pt x="38" y="38"/>
                </a:lnTo>
                <a:lnTo>
                  <a:pt x="31" y="42"/>
                </a:lnTo>
                <a:lnTo>
                  <a:pt x="23" y="45"/>
                </a:lnTo>
                <a:close/>
              </a:path>
            </a:pathLst>
          </a:custGeom>
          <a:solidFill>
            <a:srgbClr val="FF0A51"/>
          </a:solidFill>
          <a:ln w="9525">
            <a:noFill/>
          </a:ln>
        </p:spPr>
        <p:txBody>
          <a:bodyPr/>
          <a:p>
            <a:endParaRPr lang="zh-CN" altLang="en-US"/>
          </a:p>
        </p:txBody>
      </p:sp>
      <p:sp>
        <p:nvSpPr>
          <p:cNvPr id="28746" name="任意多边形 32842"/>
          <p:cNvSpPr/>
          <p:nvPr/>
        </p:nvSpPr>
        <p:spPr>
          <a:xfrm>
            <a:off x="3622675" y="1266825"/>
            <a:ext cx="34925" cy="34925"/>
          </a:xfrm>
          <a:custGeom>
            <a:avLst/>
            <a:gdLst/>
            <a:ahLst/>
            <a:cxnLst/>
            <a:pathLst>
              <a:path w="44" h="45">
                <a:moveTo>
                  <a:pt x="23" y="45"/>
                </a:moveTo>
                <a:lnTo>
                  <a:pt x="13" y="43"/>
                </a:lnTo>
                <a:lnTo>
                  <a:pt x="6" y="38"/>
                </a:lnTo>
                <a:lnTo>
                  <a:pt x="2" y="31"/>
                </a:lnTo>
                <a:lnTo>
                  <a:pt x="0" y="22"/>
                </a:lnTo>
                <a:lnTo>
                  <a:pt x="2" y="14"/>
                </a:lnTo>
                <a:lnTo>
                  <a:pt x="6" y="7"/>
                </a:lnTo>
                <a:lnTo>
                  <a:pt x="13" y="2"/>
                </a:lnTo>
                <a:lnTo>
                  <a:pt x="23" y="0"/>
                </a:lnTo>
                <a:lnTo>
                  <a:pt x="31" y="2"/>
                </a:lnTo>
                <a:lnTo>
                  <a:pt x="38" y="7"/>
                </a:lnTo>
                <a:lnTo>
                  <a:pt x="42" y="14"/>
                </a:lnTo>
                <a:lnTo>
                  <a:pt x="44" y="22"/>
                </a:lnTo>
                <a:lnTo>
                  <a:pt x="42" y="31"/>
                </a:lnTo>
                <a:lnTo>
                  <a:pt x="38" y="38"/>
                </a:lnTo>
                <a:lnTo>
                  <a:pt x="31" y="43"/>
                </a:lnTo>
                <a:lnTo>
                  <a:pt x="23" y="45"/>
                </a:lnTo>
                <a:close/>
              </a:path>
            </a:pathLst>
          </a:custGeom>
          <a:solidFill>
            <a:srgbClr val="FF0A51"/>
          </a:solidFill>
          <a:ln w="9525">
            <a:noFill/>
          </a:ln>
        </p:spPr>
        <p:txBody>
          <a:bodyPr/>
          <a:p>
            <a:endParaRPr lang="zh-CN" altLang="en-US"/>
          </a:p>
        </p:txBody>
      </p:sp>
      <p:sp>
        <p:nvSpPr>
          <p:cNvPr id="28747" name="任意多边形 32843"/>
          <p:cNvSpPr/>
          <p:nvPr/>
        </p:nvSpPr>
        <p:spPr>
          <a:xfrm>
            <a:off x="3513138" y="952500"/>
            <a:ext cx="34925" cy="36513"/>
          </a:xfrm>
          <a:custGeom>
            <a:avLst/>
            <a:gdLst/>
            <a:ahLst/>
            <a:cxnLst/>
            <a:pathLst>
              <a:path w="44" h="45">
                <a:moveTo>
                  <a:pt x="22" y="45"/>
                </a:moveTo>
                <a:lnTo>
                  <a:pt x="13" y="42"/>
                </a:lnTo>
                <a:lnTo>
                  <a:pt x="6" y="38"/>
                </a:lnTo>
                <a:lnTo>
                  <a:pt x="1" y="31"/>
                </a:lnTo>
                <a:lnTo>
                  <a:pt x="0" y="22"/>
                </a:lnTo>
                <a:lnTo>
                  <a:pt x="1" y="14"/>
                </a:lnTo>
                <a:lnTo>
                  <a:pt x="6" y="7"/>
                </a:lnTo>
                <a:lnTo>
                  <a:pt x="13" y="2"/>
                </a:lnTo>
                <a:lnTo>
                  <a:pt x="22" y="0"/>
                </a:lnTo>
                <a:lnTo>
                  <a:pt x="31" y="2"/>
                </a:lnTo>
                <a:lnTo>
                  <a:pt x="38" y="7"/>
                </a:lnTo>
                <a:lnTo>
                  <a:pt x="43" y="14"/>
                </a:lnTo>
                <a:lnTo>
                  <a:pt x="44" y="22"/>
                </a:lnTo>
                <a:lnTo>
                  <a:pt x="43" y="31"/>
                </a:lnTo>
                <a:lnTo>
                  <a:pt x="38" y="38"/>
                </a:lnTo>
                <a:lnTo>
                  <a:pt x="31" y="42"/>
                </a:lnTo>
                <a:lnTo>
                  <a:pt x="22" y="45"/>
                </a:lnTo>
                <a:close/>
              </a:path>
            </a:pathLst>
          </a:custGeom>
          <a:solidFill>
            <a:srgbClr val="FF0A51"/>
          </a:solidFill>
          <a:ln w="9525">
            <a:noFill/>
          </a:ln>
        </p:spPr>
        <p:txBody>
          <a:bodyPr/>
          <a:p>
            <a:endParaRPr lang="zh-CN" altLang="en-US"/>
          </a:p>
        </p:txBody>
      </p:sp>
      <p:sp>
        <p:nvSpPr>
          <p:cNvPr id="28748" name="任意多边形 32844"/>
          <p:cNvSpPr/>
          <p:nvPr/>
        </p:nvSpPr>
        <p:spPr>
          <a:xfrm>
            <a:off x="3408363" y="820738"/>
            <a:ext cx="34925" cy="34925"/>
          </a:xfrm>
          <a:custGeom>
            <a:avLst/>
            <a:gdLst/>
            <a:ahLst/>
            <a:cxnLst/>
            <a:pathLst>
              <a:path w="44" h="45">
                <a:moveTo>
                  <a:pt x="22" y="45"/>
                </a:moveTo>
                <a:lnTo>
                  <a:pt x="13" y="42"/>
                </a:lnTo>
                <a:lnTo>
                  <a:pt x="6" y="38"/>
                </a:lnTo>
                <a:lnTo>
                  <a:pt x="1" y="31"/>
                </a:lnTo>
                <a:lnTo>
                  <a:pt x="0" y="23"/>
                </a:lnTo>
                <a:lnTo>
                  <a:pt x="1" y="14"/>
                </a:lnTo>
                <a:lnTo>
                  <a:pt x="6" y="7"/>
                </a:lnTo>
                <a:lnTo>
                  <a:pt x="13" y="2"/>
                </a:lnTo>
                <a:lnTo>
                  <a:pt x="22" y="0"/>
                </a:lnTo>
                <a:lnTo>
                  <a:pt x="31" y="2"/>
                </a:lnTo>
                <a:lnTo>
                  <a:pt x="38" y="7"/>
                </a:lnTo>
                <a:lnTo>
                  <a:pt x="43" y="14"/>
                </a:lnTo>
                <a:lnTo>
                  <a:pt x="44" y="23"/>
                </a:lnTo>
                <a:lnTo>
                  <a:pt x="43" y="31"/>
                </a:lnTo>
                <a:lnTo>
                  <a:pt x="38" y="38"/>
                </a:lnTo>
                <a:lnTo>
                  <a:pt x="31" y="42"/>
                </a:lnTo>
                <a:lnTo>
                  <a:pt x="22" y="45"/>
                </a:lnTo>
                <a:close/>
              </a:path>
            </a:pathLst>
          </a:custGeom>
          <a:solidFill>
            <a:srgbClr val="FF0A51"/>
          </a:solidFill>
          <a:ln w="9525">
            <a:noFill/>
          </a:ln>
        </p:spPr>
        <p:txBody>
          <a:bodyPr/>
          <a:p>
            <a:endParaRPr lang="zh-CN" altLang="en-US"/>
          </a:p>
        </p:txBody>
      </p:sp>
      <p:sp>
        <p:nvSpPr>
          <p:cNvPr id="28749" name="任意多边形 32845"/>
          <p:cNvSpPr/>
          <p:nvPr/>
        </p:nvSpPr>
        <p:spPr>
          <a:xfrm>
            <a:off x="3433763" y="744538"/>
            <a:ext cx="34925" cy="36512"/>
          </a:xfrm>
          <a:custGeom>
            <a:avLst/>
            <a:gdLst/>
            <a:ahLst/>
            <a:cxnLst/>
            <a:pathLst>
              <a:path w="44" h="45">
                <a:moveTo>
                  <a:pt x="21" y="45"/>
                </a:moveTo>
                <a:lnTo>
                  <a:pt x="13" y="43"/>
                </a:lnTo>
                <a:lnTo>
                  <a:pt x="7" y="38"/>
                </a:lnTo>
                <a:lnTo>
                  <a:pt x="2" y="31"/>
                </a:lnTo>
                <a:lnTo>
                  <a:pt x="0" y="22"/>
                </a:lnTo>
                <a:lnTo>
                  <a:pt x="2" y="14"/>
                </a:lnTo>
                <a:lnTo>
                  <a:pt x="7" y="7"/>
                </a:lnTo>
                <a:lnTo>
                  <a:pt x="13" y="2"/>
                </a:lnTo>
                <a:lnTo>
                  <a:pt x="21" y="0"/>
                </a:lnTo>
                <a:lnTo>
                  <a:pt x="30" y="2"/>
                </a:lnTo>
                <a:lnTo>
                  <a:pt x="37" y="7"/>
                </a:lnTo>
                <a:lnTo>
                  <a:pt x="42" y="14"/>
                </a:lnTo>
                <a:lnTo>
                  <a:pt x="44" y="22"/>
                </a:lnTo>
                <a:lnTo>
                  <a:pt x="42" y="31"/>
                </a:lnTo>
                <a:lnTo>
                  <a:pt x="37" y="38"/>
                </a:lnTo>
                <a:lnTo>
                  <a:pt x="30" y="43"/>
                </a:lnTo>
                <a:lnTo>
                  <a:pt x="21" y="45"/>
                </a:lnTo>
                <a:close/>
              </a:path>
            </a:pathLst>
          </a:custGeom>
          <a:solidFill>
            <a:srgbClr val="FF0A51"/>
          </a:solidFill>
          <a:ln w="9525">
            <a:noFill/>
          </a:ln>
        </p:spPr>
        <p:txBody>
          <a:bodyPr/>
          <a:p>
            <a:endParaRPr lang="zh-CN" altLang="en-US"/>
          </a:p>
        </p:txBody>
      </p:sp>
      <p:sp>
        <p:nvSpPr>
          <p:cNvPr id="28750" name="任意多边形 32846"/>
          <p:cNvSpPr/>
          <p:nvPr/>
        </p:nvSpPr>
        <p:spPr>
          <a:xfrm>
            <a:off x="3297238" y="703263"/>
            <a:ext cx="33337" cy="34925"/>
          </a:xfrm>
          <a:custGeom>
            <a:avLst/>
            <a:gdLst/>
            <a:ahLst/>
            <a:cxnLst/>
            <a:pathLst>
              <a:path w="44" h="44">
                <a:moveTo>
                  <a:pt x="22" y="44"/>
                </a:moveTo>
                <a:lnTo>
                  <a:pt x="13" y="43"/>
                </a:lnTo>
                <a:lnTo>
                  <a:pt x="6" y="38"/>
                </a:lnTo>
                <a:lnTo>
                  <a:pt x="1" y="31"/>
                </a:lnTo>
                <a:lnTo>
                  <a:pt x="0" y="22"/>
                </a:lnTo>
                <a:lnTo>
                  <a:pt x="1" y="13"/>
                </a:lnTo>
                <a:lnTo>
                  <a:pt x="6" y="6"/>
                </a:lnTo>
                <a:lnTo>
                  <a:pt x="13" y="1"/>
                </a:lnTo>
                <a:lnTo>
                  <a:pt x="22" y="0"/>
                </a:lnTo>
                <a:lnTo>
                  <a:pt x="31" y="1"/>
                </a:lnTo>
                <a:lnTo>
                  <a:pt x="38" y="6"/>
                </a:lnTo>
                <a:lnTo>
                  <a:pt x="43" y="13"/>
                </a:lnTo>
                <a:lnTo>
                  <a:pt x="44" y="22"/>
                </a:lnTo>
                <a:lnTo>
                  <a:pt x="43" y="31"/>
                </a:lnTo>
                <a:lnTo>
                  <a:pt x="38" y="38"/>
                </a:lnTo>
                <a:lnTo>
                  <a:pt x="31" y="43"/>
                </a:lnTo>
                <a:lnTo>
                  <a:pt x="22" y="44"/>
                </a:lnTo>
                <a:close/>
              </a:path>
            </a:pathLst>
          </a:custGeom>
          <a:solidFill>
            <a:srgbClr val="FFFF51"/>
          </a:solidFill>
          <a:ln w="9525">
            <a:noFill/>
          </a:ln>
        </p:spPr>
        <p:txBody>
          <a:bodyPr/>
          <a:p>
            <a:endParaRPr lang="zh-CN" altLang="en-US"/>
          </a:p>
        </p:txBody>
      </p:sp>
      <p:sp>
        <p:nvSpPr>
          <p:cNvPr id="28751" name="任意多边形 32847"/>
          <p:cNvSpPr/>
          <p:nvPr/>
        </p:nvSpPr>
        <p:spPr>
          <a:xfrm>
            <a:off x="3254375" y="823913"/>
            <a:ext cx="36513" cy="34925"/>
          </a:xfrm>
          <a:custGeom>
            <a:avLst/>
            <a:gdLst/>
            <a:ahLst/>
            <a:cxnLst/>
            <a:pathLst>
              <a:path w="45" h="44">
                <a:moveTo>
                  <a:pt x="22" y="44"/>
                </a:moveTo>
                <a:lnTo>
                  <a:pt x="14" y="43"/>
                </a:lnTo>
                <a:lnTo>
                  <a:pt x="7" y="38"/>
                </a:lnTo>
                <a:lnTo>
                  <a:pt x="2" y="31"/>
                </a:lnTo>
                <a:lnTo>
                  <a:pt x="0" y="22"/>
                </a:lnTo>
                <a:lnTo>
                  <a:pt x="2" y="13"/>
                </a:lnTo>
                <a:lnTo>
                  <a:pt x="7" y="6"/>
                </a:lnTo>
                <a:lnTo>
                  <a:pt x="14" y="2"/>
                </a:lnTo>
                <a:lnTo>
                  <a:pt x="22" y="0"/>
                </a:lnTo>
                <a:lnTo>
                  <a:pt x="31" y="2"/>
                </a:lnTo>
                <a:lnTo>
                  <a:pt x="38" y="6"/>
                </a:lnTo>
                <a:lnTo>
                  <a:pt x="43" y="13"/>
                </a:lnTo>
                <a:lnTo>
                  <a:pt x="45" y="22"/>
                </a:lnTo>
                <a:lnTo>
                  <a:pt x="43" y="31"/>
                </a:lnTo>
                <a:lnTo>
                  <a:pt x="38" y="38"/>
                </a:lnTo>
                <a:lnTo>
                  <a:pt x="31" y="43"/>
                </a:lnTo>
                <a:lnTo>
                  <a:pt x="22" y="44"/>
                </a:lnTo>
                <a:close/>
              </a:path>
            </a:pathLst>
          </a:custGeom>
          <a:solidFill>
            <a:srgbClr val="FF0A51"/>
          </a:solidFill>
          <a:ln w="9525">
            <a:noFill/>
          </a:ln>
        </p:spPr>
        <p:txBody>
          <a:bodyPr/>
          <a:p>
            <a:endParaRPr lang="zh-CN" altLang="en-US"/>
          </a:p>
        </p:txBody>
      </p:sp>
      <p:sp>
        <p:nvSpPr>
          <p:cNvPr id="28752" name="任意多边形 32848"/>
          <p:cNvSpPr/>
          <p:nvPr/>
        </p:nvSpPr>
        <p:spPr>
          <a:xfrm>
            <a:off x="3128963" y="760413"/>
            <a:ext cx="33337" cy="34925"/>
          </a:xfrm>
          <a:custGeom>
            <a:avLst/>
            <a:gdLst/>
            <a:ahLst/>
            <a:cxnLst/>
            <a:pathLst>
              <a:path w="44" h="44">
                <a:moveTo>
                  <a:pt x="22" y="44"/>
                </a:moveTo>
                <a:lnTo>
                  <a:pt x="13" y="43"/>
                </a:lnTo>
                <a:lnTo>
                  <a:pt x="6" y="38"/>
                </a:lnTo>
                <a:lnTo>
                  <a:pt x="1" y="31"/>
                </a:lnTo>
                <a:lnTo>
                  <a:pt x="0" y="22"/>
                </a:lnTo>
                <a:lnTo>
                  <a:pt x="1" y="13"/>
                </a:lnTo>
                <a:lnTo>
                  <a:pt x="6" y="6"/>
                </a:lnTo>
                <a:lnTo>
                  <a:pt x="13" y="1"/>
                </a:lnTo>
                <a:lnTo>
                  <a:pt x="22" y="0"/>
                </a:lnTo>
                <a:lnTo>
                  <a:pt x="31" y="1"/>
                </a:lnTo>
                <a:lnTo>
                  <a:pt x="38" y="6"/>
                </a:lnTo>
                <a:lnTo>
                  <a:pt x="43" y="13"/>
                </a:lnTo>
                <a:lnTo>
                  <a:pt x="44" y="22"/>
                </a:lnTo>
                <a:lnTo>
                  <a:pt x="43" y="31"/>
                </a:lnTo>
                <a:lnTo>
                  <a:pt x="38" y="38"/>
                </a:lnTo>
                <a:lnTo>
                  <a:pt x="31" y="43"/>
                </a:lnTo>
                <a:lnTo>
                  <a:pt x="22" y="44"/>
                </a:lnTo>
                <a:close/>
              </a:path>
            </a:pathLst>
          </a:custGeom>
          <a:solidFill>
            <a:srgbClr val="FF0A51"/>
          </a:solidFill>
          <a:ln w="9525">
            <a:noFill/>
          </a:ln>
        </p:spPr>
        <p:txBody>
          <a:bodyPr/>
          <a:p>
            <a:endParaRPr lang="zh-CN" altLang="en-US"/>
          </a:p>
        </p:txBody>
      </p:sp>
      <p:sp>
        <p:nvSpPr>
          <p:cNvPr id="28753" name="任意多边形 32849"/>
          <p:cNvSpPr/>
          <p:nvPr/>
        </p:nvSpPr>
        <p:spPr>
          <a:xfrm>
            <a:off x="3052763" y="776288"/>
            <a:ext cx="34925" cy="34925"/>
          </a:xfrm>
          <a:custGeom>
            <a:avLst/>
            <a:gdLst/>
            <a:ahLst/>
            <a:cxnLst/>
            <a:pathLst>
              <a:path w="45" h="45">
                <a:moveTo>
                  <a:pt x="22" y="45"/>
                </a:moveTo>
                <a:lnTo>
                  <a:pt x="14" y="43"/>
                </a:lnTo>
                <a:lnTo>
                  <a:pt x="7" y="38"/>
                </a:lnTo>
                <a:lnTo>
                  <a:pt x="3" y="31"/>
                </a:lnTo>
                <a:lnTo>
                  <a:pt x="0" y="23"/>
                </a:lnTo>
                <a:lnTo>
                  <a:pt x="3" y="14"/>
                </a:lnTo>
                <a:lnTo>
                  <a:pt x="7" y="7"/>
                </a:lnTo>
                <a:lnTo>
                  <a:pt x="14" y="3"/>
                </a:lnTo>
                <a:lnTo>
                  <a:pt x="22" y="0"/>
                </a:lnTo>
                <a:lnTo>
                  <a:pt x="32" y="3"/>
                </a:lnTo>
                <a:lnTo>
                  <a:pt x="38" y="7"/>
                </a:lnTo>
                <a:lnTo>
                  <a:pt x="43" y="14"/>
                </a:lnTo>
                <a:lnTo>
                  <a:pt x="45" y="23"/>
                </a:lnTo>
                <a:lnTo>
                  <a:pt x="43" y="31"/>
                </a:lnTo>
                <a:lnTo>
                  <a:pt x="38" y="38"/>
                </a:lnTo>
                <a:lnTo>
                  <a:pt x="32" y="43"/>
                </a:lnTo>
                <a:lnTo>
                  <a:pt x="22" y="45"/>
                </a:lnTo>
                <a:close/>
              </a:path>
            </a:pathLst>
          </a:custGeom>
          <a:solidFill>
            <a:srgbClr val="FF0A51"/>
          </a:solidFill>
          <a:ln w="9525">
            <a:noFill/>
          </a:ln>
        </p:spPr>
        <p:txBody>
          <a:bodyPr/>
          <a:p>
            <a:endParaRPr lang="zh-CN" altLang="en-US"/>
          </a:p>
        </p:txBody>
      </p:sp>
      <p:sp>
        <p:nvSpPr>
          <p:cNvPr id="28754" name="任意多边形 32850"/>
          <p:cNvSpPr/>
          <p:nvPr/>
        </p:nvSpPr>
        <p:spPr>
          <a:xfrm>
            <a:off x="3133725" y="917575"/>
            <a:ext cx="34925" cy="34925"/>
          </a:xfrm>
          <a:custGeom>
            <a:avLst/>
            <a:gdLst/>
            <a:ahLst/>
            <a:cxnLst/>
            <a:pathLst>
              <a:path w="45" h="45">
                <a:moveTo>
                  <a:pt x="22" y="45"/>
                </a:moveTo>
                <a:lnTo>
                  <a:pt x="14" y="43"/>
                </a:lnTo>
                <a:lnTo>
                  <a:pt x="7" y="38"/>
                </a:lnTo>
                <a:lnTo>
                  <a:pt x="2" y="31"/>
                </a:lnTo>
                <a:lnTo>
                  <a:pt x="0" y="22"/>
                </a:lnTo>
                <a:lnTo>
                  <a:pt x="2" y="14"/>
                </a:lnTo>
                <a:lnTo>
                  <a:pt x="7" y="7"/>
                </a:lnTo>
                <a:lnTo>
                  <a:pt x="14" y="2"/>
                </a:lnTo>
                <a:lnTo>
                  <a:pt x="22" y="0"/>
                </a:lnTo>
                <a:lnTo>
                  <a:pt x="31" y="2"/>
                </a:lnTo>
                <a:lnTo>
                  <a:pt x="38" y="7"/>
                </a:lnTo>
                <a:lnTo>
                  <a:pt x="43" y="14"/>
                </a:lnTo>
                <a:lnTo>
                  <a:pt x="45" y="22"/>
                </a:lnTo>
                <a:lnTo>
                  <a:pt x="43" y="31"/>
                </a:lnTo>
                <a:lnTo>
                  <a:pt x="38" y="38"/>
                </a:lnTo>
                <a:lnTo>
                  <a:pt x="31" y="43"/>
                </a:lnTo>
                <a:lnTo>
                  <a:pt x="22" y="45"/>
                </a:lnTo>
                <a:close/>
              </a:path>
            </a:pathLst>
          </a:custGeom>
          <a:solidFill>
            <a:srgbClr val="FFFF51"/>
          </a:solidFill>
          <a:ln w="9525">
            <a:noFill/>
          </a:ln>
        </p:spPr>
        <p:txBody>
          <a:bodyPr/>
          <a:p>
            <a:endParaRPr lang="zh-CN" altLang="en-US"/>
          </a:p>
        </p:txBody>
      </p:sp>
      <p:sp>
        <p:nvSpPr>
          <p:cNvPr id="28755" name="任意多边形 32851"/>
          <p:cNvSpPr/>
          <p:nvPr/>
        </p:nvSpPr>
        <p:spPr>
          <a:xfrm>
            <a:off x="3159125" y="655638"/>
            <a:ext cx="36513" cy="34925"/>
          </a:xfrm>
          <a:custGeom>
            <a:avLst/>
            <a:gdLst/>
            <a:ahLst/>
            <a:cxnLst/>
            <a:pathLst>
              <a:path w="45" h="45">
                <a:moveTo>
                  <a:pt x="23" y="45"/>
                </a:moveTo>
                <a:lnTo>
                  <a:pt x="14" y="43"/>
                </a:lnTo>
                <a:lnTo>
                  <a:pt x="7" y="38"/>
                </a:lnTo>
                <a:lnTo>
                  <a:pt x="3" y="31"/>
                </a:lnTo>
                <a:lnTo>
                  <a:pt x="0" y="22"/>
                </a:lnTo>
                <a:lnTo>
                  <a:pt x="3" y="14"/>
                </a:lnTo>
                <a:lnTo>
                  <a:pt x="7" y="7"/>
                </a:lnTo>
                <a:lnTo>
                  <a:pt x="14" y="3"/>
                </a:lnTo>
                <a:lnTo>
                  <a:pt x="23" y="0"/>
                </a:lnTo>
                <a:lnTo>
                  <a:pt x="33" y="3"/>
                </a:lnTo>
                <a:lnTo>
                  <a:pt x="39" y="7"/>
                </a:lnTo>
                <a:lnTo>
                  <a:pt x="44" y="14"/>
                </a:lnTo>
                <a:lnTo>
                  <a:pt x="45" y="22"/>
                </a:lnTo>
                <a:lnTo>
                  <a:pt x="44" y="31"/>
                </a:lnTo>
                <a:lnTo>
                  <a:pt x="39" y="38"/>
                </a:lnTo>
                <a:lnTo>
                  <a:pt x="33" y="43"/>
                </a:lnTo>
                <a:lnTo>
                  <a:pt x="23" y="45"/>
                </a:lnTo>
                <a:close/>
              </a:path>
            </a:pathLst>
          </a:custGeom>
          <a:solidFill>
            <a:srgbClr val="FF0A51"/>
          </a:solidFill>
          <a:ln w="9525">
            <a:noFill/>
          </a:ln>
        </p:spPr>
        <p:txBody>
          <a:bodyPr/>
          <a:p>
            <a:endParaRPr lang="zh-CN" altLang="en-US"/>
          </a:p>
        </p:txBody>
      </p:sp>
      <p:sp>
        <p:nvSpPr>
          <p:cNvPr id="28756" name="任意多边形 32852"/>
          <p:cNvSpPr/>
          <p:nvPr/>
        </p:nvSpPr>
        <p:spPr>
          <a:xfrm>
            <a:off x="3094038" y="628650"/>
            <a:ext cx="34925" cy="34925"/>
          </a:xfrm>
          <a:custGeom>
            <a:avLst/>
            <a:gdLst/>
            <a:ahLst/>
            <a:cxnLst/>
            <a:pathLst>
              <a:path w="45" h="44">
                <a:moveTo>
                  <a:pt x="23" y="44"/>
                </a:moveTo>
                <a:lnTo>
                  <a:pt x="14" y="42"/>
                </a:lnTo>
                <a:lnTo>
                  <a:pt x="7" y="38"/>
                </a:lnTo>
                <a:lnTo>
                  <a:pt x="3" y="31"/>
                </a:lnTo>
                <a:lnTo>
                  <a:pt x="0" y="22"/>
                </a:lnTo>
                <a:lnTo>
                  <a:pt x="3" y="12"/>
                </a:lnTo>
                <a:lnTo>
                  <a:pt x="7" y="6"/>
                </a:lnTo>
                <a:lnTo>
                  <a:pt x="14" y="1"/>
                </a:lnTo>
                <a:lnTo>
                  <a:pt x="23" y="0"/>
                </a:lnTo>
                <a:lnTo>
                  <a:pt x="31" y="1"/>
                </a:lnTo>
                <a:lnTo>
                  <a:pt x="38" y="6"/>
                </a:lnTo>
                <a:lnTo>
                  <a:pt x="43" y="12"/>
                </a:lnTo>
                <a:lnTo>
                  <a:pt x="45" y="22"/>
                </a:lnTo>
                <a:lnTo>
                  <a:pt x="43" y="31"/>
                </a:lnTo>
                <a:lnTo>
                  <a:pt x="38" y="38"/>
                </a:lnTo>
                <a:lnTo>
                  <a:pt x="31" y="42"/>
                </a:lnTo>
                <a:lnTo>
                  <a:pt x="23" y="44"/>
                </a:lnTo>
                <a:close/>
              </a:path>
            </a:pathLst>
          </a:custGeom>
          <a:solidFill>
            <a:srgbClr val="FF0A51"/>
          </a:solidFill>
          <a:ln w="9525">
            <a:noFill/>
          </a:ln>
        </p:spPr>
        <p:txBody>
          <a:bodyPr/>
          <a:p>
            <a:endParaRPr lang="zh-CN" altLang="en-US"/>
          </a:p>
        </p:txBody>
      </p:sp>
      <p:sp>
        <p:nvSpPr>
          <p:cNvPr id="28757" name="任意多边形 32853"/>
          <p:cNvSpPr/>
          <p:nvPr/>
        </p:nvSpPr>
        <p:spPr>
          <a:xfrm>
            <a:off x="3424238" y="1009650"/>
            <a:ext cx="34925" cy="34925"/>
          </a:xfrm>
          <a:custGeom>
            <a:avLst/>
            <a:gdLst/>
            <a:ahLst/>
            <a:cxnLst/>
            <a:pathLst>
              <a:path w="42" h="45">
                <a:moveTo>
                  <a:pt x="21" y="45"/>
                </a:moveTo>
                <a:lnTo>
                  <a:pt x="12" y="43"/>
                </a:lnTo>
                <a:lnTo>
                  <a:pt x="5" y="38"/>
                </a:lnTo>
                <a:lnTo>
                  <a:pt x="1" y="31"/>
                </a:lnTo>
                <a:lnTo>
                  <a:pt x="0" y="23"/>
                </a:lnTo>
                <a:lnTo>
                  <a:pt x="1" y="14"/>
                </a:lnTo>
                <a:lnTo>
                  <a:pt x="5" y="7"/>
                </a:lnTo>
                <a:lnTo>
                  <a:pt x="12" y="2"/>
                </a:lnTo>
                <a:lnTo>
                  <a:pt x="21" y="0"/>
                </a:lnTo>
                <a:lnTo>
                  <a:pt x="30" y="2"/>
                </a:lnTo>
                <a:lnTo>
                  <a:pt x="36" y="7"/>
                </a:lnTo>
                <a:lnTo>
                  <a:pt x="41" y="14"/>
                </a:lnTo>
                <a:lnTo>
                  <a:pt x="42" y="23"/>
                </a:lnTo>
                <a:lnTo>
                  <a:pt x="41" y="31"/>
                </a:lnTo>
                <a:lnTo>
                  <a:pt x="36" y="38"/>
                </a:lnTo>
                <a:lnTo>
                  <a:pt x="30" y="43"/>
                </a:lnTo>
                <a:lnTo>
                  <a:pt x="21" y="45"/>
                </a:lnTo>
                <a:close/>
              </a:path>
            </a:pathLst>
          </a:custGeom>
          <a:solidFill>
            <a:srgbClr val="FF0A51"/>
          </a:solidFill>
          <a:ln w="9525">
            <a:noFill/>
          </a:ln>
        </p:spPr>
        <p:txBody>
          <a:bodyPr/>
          <a:p>
            <a:endParaRPr lang="zh-CN" altLang="en-US"/>
          </a:p>
        </p:txBody>
      </p:sp>
      <p:sp>
        <p:nvSpPr>
          <p:cNvPr id="28758" name="任意多边形 32854"/>
          <p:cNvSpPr/>
          <p:nvPr/>
        </p:nvSpPr>
        <p:spPr>
          <a:xfrm>
            <a:off x="3411538" y="1120775"/>
            <a:ext cx="34925" cy="34925"/>
          </a:xfrm>
          <a:custGeom>
            <a:avLst/>
            <a:gdLst/>
            <a:ahLst/>
            <a:cxnLst/>
            <a:pathLst>
              <a:path w="45" h="44">
                <a:moveTo>
                  <a:pt x="22" y="44"/>
                </a:moveTo>
                <a:lnTo>
                  <a:pt x="14" y="42"/>
                </a:lnTo>
                <a:lnTo>
                  <a:pt x="7" y="38"/>
                </a:lnTo>
                <a:lnTo>
                  <a:pt x="3" y="31"/>
                </a:lnTo>
                <a:lnTo>
                  <a:pt x="0" y="23"/>
                </a:lnTo>
                <a:lnTo>
                  <a:pt x="3" y="14"/>
                </a:lnTo>
                <a:lnTo>
                  <a:pt x="7" y="7"/>
                </a:lnTo>
                <a:lnTo>
                  <a:pt x="14" y="2"/>
                </a:lnTo>
                <a:lnTo>
                  <a:pt x="22" y="0"/>
                </a:lnTo>
                <a:lnTo>
                  <a:pt x="31" y="2"/>
                </a:lnTo>
                <a:lnTo>
                  <a:pt x="38" y="7"/>
                </a:lnTo>
                <a:lnTo>
                  <a:pt x="43" y="14"/>
                </a:lnTo>
                <a:lnTo>
                  <a:pt x="45" y="23"/>
                </a:lnTo>
                <a:lnTo>
                  <a:pt x="43" y="31"/>
                </a:lnTo>
                <a:lnTo>
                  <a:pt x="38" y="38"/>
                </a:lnTo>
                <a:lnTo>
                  <a:pt x="31" y="42"/>
                </a:lnTo>
                <a:lnTo>
                  <a:pt x="22" y="44"/>
                </a:lnTo>
                <a:close/>
              </a:path>
            </a:pathLst>
          </a:custGeom>
          <a:solidFill>
            <a:srgbClr val="FFFF51"/>
          </a:solidFill>
          <a:ln w="9525">
            <a:noFill/>
          </a:ln>
        </p:spPr>
        <p:txBody>
          <a:bodyPr/>
          <a:p>
            <a:endParaRPr lang="zh-CN" altLang="en-US"/>
          </a:p>
        </p:txBody>
      </p:sp>
      <p:sp>
        <p:nvSpPr>
          <p:cNvPr id="28759" name="任意多边形 32855"/>
          <p:cNvSpPr/>
          <p:nvPr/>
        </p:nvSpPr>
        <p:spPr>
          <a:xfrm>
            <a:off x="3257550" y="1023938"/>
            <a:ext cx="36513" cy="36512"/>
          </a:xfrm>
          <a:custGeom>
            <a:avLst/>
            <a:gdLst/>
            <a:ahLst/>
            <a:cxnLst/>
            <a:pathLst>
              <a:path w="45" h="45">
                <a:moveTo>
                  <a:pt x="22" y="45"/>
                </a:moveTo>
                <a:lnTo>
                  <a:pt x="14" y="42"/>
                </a:lnTo>
                <a:lnTo>
                  <a:pt x="7" y="38"/>
                </a:lnTo>
                <a:lnTo>
                  <a:pt x="2" y="31"/>
                </a:lnTo>
                <a:lnTo>
                  <a:pt x="0" y="22"/>
                </a:lnTo>
                <a:lnTo>
                  <a:pt x="2" y="14"/>
                </a:lnTo>
                <a:lnTo>
                  <a:pt x="7" y="7"/>
                </a:lnTo>
                <a:lnTo>
                  <a:pt x="14" y="2"/>
                </a:lnTo>
                <a:lnTo>
                  <a:pt x="22" y="0"/>
                </a:lnTo>
                <a:lnTo>
                  <a:pt x="31" y="2"/>
                </a:lnTo>
                <a:lnTo>
                  <a:pt x="38" y="7"/>
                </a:lnTo>
                <a:lnTo>
                  <a:pt x="42" y="14"/>
                </a:lnTo>
                <a:lnTo>
                  <a:pt x="45" y="22"/>
                </a:lnTo>
                <a:lnTo>
                  <a:pt x="42" y="31"/>
                </a:lnTo>
                <a:lnTo>
                  <a:pt x="38" y="38"/>
                </a:lnTo>
                <a:lnTo>
                  <a:pt x="31" y="42"/>
                </a:lnTo>
                <a:lnTo>
                  <a:pt x="22" y="45"/>
                </a:lnTo>
                <a:close/>
              </a:path>
            </a:pathLst>
          </a:custGeom>
          <a:solidFill>
            <a:srgbClr val="FF0A51"/>
          </a:solidFill>
          <a:ln w="9525">
            <a:noFill/>
          </a:ln>
        </p:spPr>
        <p:txBody>
          <a:bodyPr/>
          <a:p>
            <a:endParaRPr lang="zh-CN" altLang="en-US"/>
          </a:p>
        </p:txBody>
      </p:sp>
      <p:sp>
        <p:nvSpPr>
          <p:cNvPr id="28760" name="任意多边形 32856"/>
          <p:cNvSpPr/>
          <p:nvPr/>
        </p:nvSpPr>
        <p:spPr>
          <a:xfrm>
            <a:off x="3338513" y="1157288"/>
            <a:ext cx="34925" cy="36512"/>
          </a:xfrm>
          <a:custGeom>
            <a:avLst/>
            <a:gdLst/>
            <a:ahLst/>
            <a:cxnLst/>
            <a:pathLst>
              <a:path w="45" h="45">
                <a:moveTo>
                  <a:pt x="23" y="45"/>
                </a:moveTo>
                <a:lnTo>
                  <a:pt x="14" y="43"/>
                </a:lnTo>
                <a:lnTo>
                  <a:pt x="7" y="38"/>
                </a:lnTo>
                <a:lnTo>
                  <a:pt x="2" y="31"/>
                </a:lnTo>
                <a:lnTo>
                  <a:pt x="0" y="23"/>
                </a:lnTo>
                <a:lnTo>
                  <a:pt x="2" y="14"/>
                </a:lnTo>
                <a:lnTo>
                  <a:pt x="7" y="7"/>
                </a:lnTo>
                <a:lnTo>
                  <a:pt x="14" y="2"/>
                </a:lnTo>
                <a:lnTo>
                  <a:pt x="23" y="0"/>
                </a:lnTo>
                <a:lnTo>
                  <a:pt x="31" y="2"/>
                </a:lnTo>
                <a:lnTo>
                  <a:pt x="38" y="7"/>
                </a:lnTo>
                <a:lnTo>
                  <a:pt x="43" y="14"/>
                </a:lnTo>
                <a:lnTo>
                  <a:pt x="45" y="23"/>
                </a:lnTo>
                <a:lnTo>
                  <a:pt x="43" y="31"/>
                </a:lnTo>
                <a:lnTo>
                  <a:pt x="38" y="38"/>
                </a:lnTo>
                <a:lnTo>
                  <a:pt x="31" y="43"/>
                </a:lnTo>
                <a:lnTo>
                  <a:pt x="23" y="45"/>
                </a:lnTo>
                <a:close/>
              </a:path>
            </a:pathLst>
          </a:custGeom>
          <a:solidFill>
            <a:srgbClr val="FF0A51"/>
          </a:solidFill>
          <a:ln w="9525">
            <a:noFill/>
          </a:ln>
        </p:spPr>
        <p:txBody>
          <a:bodyPr/>
          <a:p>
            <a:endParaRPr lang="zh-CN" altLang="en-US"/>
          </a:p>
        </p:txBody>
      </p:sp>
      <p:sp>
        <p:nvSpPr>
          <p:cNvPr id="28761" name="任意多边形 32857"/>
          <p:cNvSpPr/>
          <p:nvPr/>
        </p:nvSpPr>
        <p:spPr>
          <a:xfrm>
            <a:off x="3173413" y="996950"/>
            <a:ext cx="34925" cy="34925"/>
          </a:xfrm>
          <a:custGeom>
            <a:avLst/>
            <a:gdLst/>
            <a:ahLst/>
            <a:cxnLst/>
            <a:pathLst>
              <a:path w="45" h="44">
                <a:moveTo>
                  <a:pt x="23" y="44"/>
                </a:moveTo>
                <a:lnTo>
                  <a:pt x="13" y="43"/>
                </a:lnTo>
                <a:lnTo>
                  <a:pt x="6" y="38"/>
                </a:lnTo>
                <a:lnTo>
                  <a:pt x="2" y="31"/>
                </a:lnTo>
                <a:lnTo>
                  <a:pt x="0" y="22"/>
                </a:lnTo>
                <a:lnTo>
                  <a:pt x="2" y="13"/>
                </a:lnTo>
                <a:lnTo>
                  <a:pt x="6" y="6"/>
                </a:lnTo>
                <a:lnTo>
                  <a:pt x="13" y="1"/>
                </a:lnTo>
                <a:lnTo>
                  <a:pt x="23" y="0"/>
                </a:lnTo>
                <a:lnTo>
                  <a:pt x="31" y="1"/>
                </a:lnTo>
                <a:lnTo>
                  <a:pt x="38" y="6"/>
                </a:lnTo>
                <a:lnTo>
                  <a:pt x="42" y="13"/>
                </a:lnTo>
                <a:lnTo>
                  <a:pt x="45" y="22"/>
                </a:lnTo>
                <a:lnTo>
                  <a:pt x="42" y="31"/>
                </a:lnTo>
                <a:lnTo>
                  <a:pt x="38" y="38"/>
                </a:lnTo>
                <a:lnTo>
                  <a:pt x="31" y="43"/>
                </a:lnTo>
                <a:lnTo>
                  <a:pt x="23" y="44"/>
                </a:lnTo>
                <a:close/>
              </a:path>
            </a:pathLst>
          </a:custGeom>
          <a:solidFill>
            <a:srgbClr val="FF0A51"/>
          </a:solidFill>
          <a:ln w="9525">
            <a:noFill/>
          </a:ln>
        </p:spPr>
        <p:txBody>
          <a:bodyPr/>
          <a:p>
            <a:endParaRPr lang="zh-CN" altLang="en-US"/>
          </a:p>
        </p:txBody>
      </p:sp>
      <p:sp>
        <p:nvSpPr>
          <p:cNvPr id="28762" name="任意多边形 32858"/>
          <p:cNvSpPr/>
          <p:nvPr/>
        </p:nvSpPr>
        <p:spPr>
          <a:xfrm>
            <a:off x="3021013" y="1055688"/>
            <a:ext cx="36512" cy="34925"/>
          </a:xfrm>
          <a:custGeom>
            <a:avLst/>
            <a:gdLst/>
            <a:ahLst/>
            <a:cxnLst/>
            <a:pathLst>
              <a:path w="45" h="45">
                <a:moveTo>
                  <a:pt x="23" y="45"/>
                </a:moveTo>
                <a:lnTo>
                  <a:pt x="14" y="42"/>
                </a:lnTo>
                <a:lnTo>
                  <a:pt x="7" y="38"/>
                </a:lnTo>
                <a:lnTo>
                  <a:pt x="3" y="31"/>
                </a:lnTo>
                <a:lnTo>
                  <a:pt x="0" y="23"/>
                </a:lnTo>
                <a:lnTo>
                  <a:pt x="3" y="14"/>
                </a:lnTo>
                <a:lnTo>
                  <a:pt x="7" y="7"/>
                </a:lnTo>
                <a:lnTo>
                  <a:pt x="14" y="2"/>
                </a:lnTo>
                <a:lnTo>
                  <a:pt x="23" y="0"/>
                </a:lnTo>
                <a:lnTo>
                  <a:pt x="31" y="2"/>
                </a:lnTo>
                <a:lnTo>
                  <a:pt x="38" y="7"/>
                </a:lnTo>
                <a:lnTo>
                  <a:pt x="43" y="14"/>
                </a:lnTo>
                <a:lnTo>
                  <a:pt x="45" y="23"/>
                </a:lnTo>
                <a:lnTo>
                  <a:pt x="43" y="31"/>
                </a:lnTo>
                <a:lnTo>
                  <a:pt x="38" y="38"/>
                </a:lnTo>
                <a:lnTo>
                  <a:pt x="31" y="42"/>
                </a:lnTo>
                <a:lnTo>
                  <a:pt x="23" y="45"/>
                </a:lnTo>
                <a:close/>
              </a:path>
            </a:pathLst>
          </a:custGeom>
          <a:solidFill>
            <a:srgbClr val="FF0A51"/>
          </a:solidFill>
          <a:ln w="9525">
            <a:noFill/>
          </a:ln>
        </p:spPr>
        <p:txBody>
          <a:bodyPr/>
          <a:p>
            <a:endParaRPr lang="zh-CN" altLang="en-US"/>
          </a:p>
        </p:txBody>
      </p:sp>
      <p:sp>
        <p:nvSpPr>
          <p:cNvPr id="28763" name="任意多边形 32859"/>
          <p:cNvSpPr/>
          <p:nvPr/>
        </p:nvSpPr>
        <p:spPr>
          <a:xfrm>
            <a:off x="3125788" y="1252538"/>
            <a:ext cx="34925" cy="34925"/>
          </a:xfrm>
          <a:custGeom>
            <a:avLst/>
            <a:gdLst/>
            <a:ahLst/>
            <a:cxnLst/>
            <a:pathLst>
              <a:path w="45" h="44">
                <a:moveTo>
                  <a:pt x="22" y="44"/>
                </a:moveTo>
                <a:lnTo>
                  <a:pt x="13" y="42"/>
                </a:lnTo>
                <a:lnTo>
                  <a:pt x="7" y="38"/>
                </a:lnTo>
                <a:lnTo>
                  <a:pt x="2" y="31"/>
                </a:lnTo>
                <a:lnTo>
                  <a:pt x="0" y="21"/>
                </a:lnTo>
                <a:lnTo>
                  <a:pt x="2" y="13"/>
                </a:lnTo>
                <a:lnTo>
                  <a:pt x="7" y="6"/>
                </a:lnTo>
                <a:lnTo>
                  <a:pt x="13" y="2"/>
                </a:lnTo>
                <a:lnTo>
                  <a:pt x="22" y="0"/>
                </a:lnTo>
                <a:lnTo>
                  <a:pt x="31" y="2"/>
                </a:lnTo>
                <a:lnTo>
                  <a:pt x="38" y="6"/>
                </a:lnTo>
                <a:lnTo>
                  <a:pt x="42" y="13"/>
                </a:lnTo>
                <a:lnTo>
                  <a:pt x="45" y="21"/>
                </a:lnTo>
                <a:lnTo>
                  <a:pt x="42" y="31"/>
                </a:lnTo>
                <a:lnTo>
                  <a:pt x="38" y="38"/>
                </a:lnTo>
                <a:lnTo>
                  <a:pt x="31" y="42"/>
                </a:lnTo>
                <a:lnTo>
                  <a:pt x="22" y="44"/>
                </a:lnTo>
                <a:close/>
              </a:path>
            </a:pathLst>
          </a:custGeom>
          <a:solidFill>
            <a:srgbClr val="FF0A51"/>
          </a:solidFill>
          <a:ln w="9525">
            <a:noFill/>
          </a:ln>
        </p:spPr>
        <p:txBody>
          <a:bodyPr/>
          <a:p>
            <a:endParaRPr lang="zh-CN" altLang="en-US"/>
          </a:p>
        </p:txBody>
      </p:sp>
      <p:sp>
        <p:nvSpPr>
          <p:cNvPr id="28764" name="任意多边形 32860"/>
          <p:cNvSpPr/>
          <p:nvPr/>
        </p:nvSpPr>
        <p:spPr>
          <a:xfrm>
            <a:off x="3111500" y="1336675"/>
            <a:ext cx="36513" cy="34925"/>
          </a:xfrm>
          <a:custGeom>
            <a:avLst/>
            <a:gdLst/>
            <a:ahLst/>
            <a:cxnLst/>
            <a:pathLst>
              <a:path w="45" h="44">
                <a:moveTo>
                  <a:pt x="23" y="44"/>
                </a:moveTo>
                <a:lnTo>
                  <a:pt x="14" y="42"/>
                </a:lnTo>
                <a:lnTo>
                  <a:pt x="7" y="38"/>
                </a:lnTo>
                <a:lnTo>
                  <a:pt x="3" y="31"/>
                </a:lnTo>
                <a:lnTo>
                  <a:pt x="0" y="21"/>
                </a:lnTo>
                <a:lnTo>
                  <a:pt x="3" y="13"/>
                </a:lnTo>
                <a:lnTo>
                  <a:pt x="7" y="6"/>
                </a:lnTo>
                <a:lnTo>
                  <a:pt x="14" y="2"/>
                </a:lnTo>
                <a:lnTo>
                  <a:pt x="23" y="0"/>
                </a:lnTo>
                <a:lnTo>
                  <a:pt x="31" y="2"/>
                </a:lnTo>
                <a:lnTo>
                  <a:pt x="38" y="6"/>
                </a:lnTo>
                <a:lnTo>
                  <a:pt x="43" y="13"/>
                </a:lnTo>
                <a:lnTo>
                  <a:pt x="45" y="21"/>
                </a:lnTo>
                <a:lnTo>
                  <a:pt x="43" y="31"/>
                </a:lnTo>
                <a:lnTo>
                  <a:pt x="38" y="38"/>
                </a:lnTo>
                <a:lnTo>
                  <a:pt x="31" y="42"/>
                </a:lnTo>
                <a:lnTo>
                  <a:pt x="23" y="44"/>
                </a:lnTo>
                <a:close/>
              </a:path>
            </a:pathLst>
          </a:custGeom>
          <a:solidFill>
            <a:srgbClr val="FF0A51"/>
          </a:solidFill>
          <a:ln w="9525">
            <a:noFill/>
          </a:ln>
        </p:spPr>
        <p:txBody>
          <a:bodyPr/>
          <a:p>
            <a:endParaRPr lang="zh-CN" altLang="en-US"/>
          </a:p>
        </p:txBody>
      </p:sp>
      <p:sp>
        <p:nvSpPr>
          <p:cNvPr id="28765" name="任意多边形 32861"/>
          <p:cNvSpPr/>
          <p:nvPr/>
        </p:nvSpPr>
        <p:spPr>
          <a:xfrm>
            <a:off x="3233738" y="1238250"/>
            <a:ext cx="34925" cy="34925"/>
          </a:xfrm>
          <a:custGeom>
            <a:avLst/>
            <a:gdLst/>
            <a:ahLst/>
            <a:cxnLst/>
            <a:pathLst>
              <a:path w="45" h="45">
                <a:moveTo>
                  <a:pt x="23" y="45"/>
                </a:moveTo>
                <a:lnTo>
                  <a:pt x="13" y="43"/>
                </a:lnTo>
                <a:lnTo>
                  <a:pt x="7" y="38"/>
                </a:lnTo>
                <a:lnTo>
                  <a:pt x="2" y="31"/>
                </a:lnTo>
                <a:lnTo>
                  <a:pt x="0" y="22"/>
                </a:lnTo>
                <a:lnTo>
                  <a:pt x="2" y="14"/>
                </a:lnTo>
                <a:lnTo>
                  <a:pt x="7" y="7"/>
                </a:lnTo>
                <a:lnTo>
                  <a:pt x="13" y="2"/>
                </a:lnTo>
                <a:lnTo>
                  <a:pt x="23" y="0"/>
                </a:lnTo>
                <a:lnTo>
                  <a:pt x="31" y="2"/>
                </a:lnTo>
                <a:lnTo>
                  <a:pt x="38" y="7"/>
                </a:lnTo>
                <a:lnTo>
                  <a:pt x="42" y="14"/>
                </a:lnTo>
                <a:lnTo>
                  <a:pt x="45" y="22"/>
                </a:lnTo>
                <a:lnTo>
                  <a:pt x="42" y="31"/>
                </a:lnTo>
                <a:lnTo>
                  <a:pt x="38" y="38"/>
                </a:lnTo>
                <a:lnTo>
                  <a:pt x="31" y="43"/>
                </a:lnTo>
                <a:lnTo>
                  <a:pt x="23" y="45"/>
                </a:lnTo>
                <a:close/>
              </a:path>
            </a:pathLst>
          </a:custGeom>
          <a:solidFill>
            <a:srgbClr val="FF0A51"/>
          </a:solidFill>
          <a:ln w="9525">
            <a:noFill/>
          </a:ln>
        </p:spPr>
        <p:txBody>
          <a:bodyPr/>
          <a:p>
            <a:endParaRPr lang="zh-CN" altLang="en-US"/>
          </a:p>
        </p:txBody>
      </p:sp>
      <p:sp>
        <p:nvSpPr>
          <p:cNvPr id="28766" name="任意多边形 32862"/>
          <p:cNvSpPr/>
          <p:nvPr/>
        </p:nvSpPr>
        <p:spPr>
          <a:xfrm>
            <a:off x="3162300" y="1366838"/>
            <a:ext cx="36513" cy="34925"/>
          </a:xfrm>
          <a:custGeom>
            <a:avLst/>
            <a:gdLst/>
            <a:ahLst/>
            <a:cxnLst/>
            <a:pathLst>
              <a:path w="45" h="44">
                <a:moveTo>
                  <a:pt x="22" y="44"/>
                </a:moveTo>
                <a:lnTo>
                  <a:pt x="14" y="42"/>
                </a:lnTo>
                <a:lnTo>
                  <a:pt x="7" y="38"/>
                </a:lnTo>
                <a:lnTo>
                  <a:pt x="2" y="31"/>
                </a:lnTo>
                <a:lnTo>
                  <a:pt x="0" y="23"/>
                </a:lnTo>
                <a:lnTo>
                  <a:pt x="2" y="13"/>
                </a:lnTo>
                <a:lnTo>
                  <a:pt x="7" y="6"/>
                </a:lnTo>
                <a:lnTo>
                  <a:pt x="14" y="2"/>
                </a:lnTo>
                <a:lnTo>
                  <a:pt x="22" y="0"/>
                </a:lnTo>
                <a:lnTo>
                  <a:pt x="31" y="2"/>
                </a:lnTo>
                <a:lnTo>
                  <a:pt x="38" y="6"/>
                </a:lnTo>
                <a:lnTo>
                  <a:pt x="43" y="13"/>
                </a:lnTo>
                <a:lnTo>
                  <a:pt x="45" y="23"/>
                </a:lnTo>
                <a:lnTo>
                  <a:pt x="43" y="31"/>
                </a:lnTo>
                <a:lnTo>
                  <a:pt x="38" y="38"/>
                </a:lnTo>
                <a:lnTo>
                  <a:pt x="31" y="42"/>
                </a:lnTo>
                <a:lnTo>
                  <a:pt x="22" y="44"/>
                </a:lnTo>
                <a:close/>
              </a:path>
            </a:pathLst>
          </a:custGeom>
          <a:solidFill>
            <a:srgbClr val="FFFF51"/>
          </a:solidFill>
          <a:ln w="9525">
            <a:noFill/>
          </a:ln>
        </p:spPr>
        <p:txBody>
          <a:bodyPr/>
          <a:p>
            <a:endParaRPr lang="zh-CN" altLang="en-US"/>
          </a:p>
        </p:txBody>
      </p:sp>
      <p:sp>
        <p:nvSpPr>
          <p:cNvPr id="28767" name="任意多边形 32863"/>
          <p:cNvSpPr/>
          <p:nvPr/>
        </p:nvSpPr>
        <p:spPr>
          <a:xfrm>
            <a:off x="3327400" y="1327150"/>
            <a:ext cx="36513" cy="34925"/>
          </a:xfrm>
          <a:custGeom>
            <a:avLst/>
            <a:gdLst/>
            <a:ahLst/>
            <a:cxnLst/>
            <a:pathLst>
              <a:path w="45" h="45">
                <a:moveTo>
                  <a:pt x="22" y="45"/>
                </a:moveTo>
                <a:lnTo>
                  <a:pt x="14" y="43"/>
                </a:lnTo>
                <a:lnTo>
                  <a:pt x="7" y="38"/>
                </a:lnTo>
                <a:lnTo>
                  <a:pt x="3" y="31"/>
                </a:lnTo>
                <a:lnTo>
                  <a:pt x="0" y="22"/>
                </a:lnTo>
                <a:lnTo>
                  <a:pt x="3" y="14"/>
                </a:lnTo>
                <a:lnTo>
                  <a:pt x="7" y="7"/>
                </a:lnTo>
                <a:lnTo>
                  <a:pt x="14" y="2"/>
                </a:lnTo>
                <a:lnTo>
                  <a:pt x="22" y="0"/>
                </a:lnTo>
                <a:lnTo>
                  <a:pt x="32" y="2"/>
                </a:lnTo>
                <a:lnTo>
                  <a:pt x="38" y="7"/>
                </a:lnTo>
                <a:lnTo>
                  <a:pt x="43" y="14"/>
                </a:lnTo>
                <a:lnTo>
                  <a:pt x="45" y="22"/>
                </a:lnTo>
                <a:lnTo>
                  <a:pt x="43" y="31"/>
                </a:lnTo>
                <a:lnTo>
                  <a:pt x="38" y="38"/>
                </a:lnTo>
                <a:lnTo>
                  <a:pt x="32" y="43"/>
                </a:lnTo>
                <a:lnTo>
                  <a:pt x="22" y="45"/>
                </a:lnTo>
                <a:close/>
              </a:path>
            </a:pathLst>
          </a:custGeom>
          <a:solidFill>
            <a:srgbClr val="FF0A51"/>
          </a:solidFill>
          <a:ln w="9525">
            <a:noFill/>
          </a:ln>
        </p:spPr>
        <p:txBody>
          <a:bodyPr/>
          <a:p>
            <a:endParaRPr lang="zh-CN" altLang="en-US"/>
          </a:p>
        </p:txBody>
      </p:sp>
      <p:sp>
        <p:nvSpPr>
          <p:cNvPr id="28768" name="任意多边形 32864"/>
          <p:cNvSpPr/>
          <p:nvPr/>
        </p:nvSpPr>
        <p:spPr>
          <a:xfrm>
            <a:off x="3062288" y="979488"/>
            <a:ext cx="36512" cy="33337"/>
          </a:xfrm>
          <a:custGeom>
            <a:avLst/>
            <a:gdLst/>
            <a:ahLst/>
            <a:cxnLst/>
            <a:pathLst>
              <a:path w="45" h="44">
                <a:moveTo>
                  <a:pt x="22" y="44"/>
                </a:moveTo>
                <a:lnTo>
                  <a:pt x="14" y="43"/>
                </a:lnTo>
                <a:lnTo>
                  <a:pt x="7" y="38"/>
                </a:lnTo>
                <a:lnTo>
                  <a:pt x="2" y="31"/>
                </a:lnTo>
                <a:lnTo>
                  <a:pt x="0" y="22"/>
                </a:lnTo>
                <a:lnTo>
                  <a:pt x="2" y="13"/>
                </a:lnTo>
                <a:lnTo>
                  <a:pt x="7" y="6"/>
                </a:lnTo>
                <a:lnTo>
                  <a:pt x="14" y="1"/>
                </a:lnTo>
                <a:lnTo>
                  <a:pt x="22" y="0"/>
                </a:lnTo>
                <a:lnTo>
                  <a:pt x="31" y="1"/>
                </a:lnTo>
                <a:lnTo>
                  <a:pt x="38" y="6"/>
                </a:lnTo>
                <a:lnTo>
                  <a:pt x="43" y="13"/>
                </a:lnTo>
                <a:lnTo>
                  <a:pt x="45" y="22"/>
                </a:lnTo>
                <a:lnTo>
                  <a:pt x="43" y="31"/>
                </a:lnTo>
                <a:lnTo>
                  <a:pt x="38" y="38"/>
                </a:lnTo>
                <a:lnTo>
                  <a:pt x="31" y="43"/>
                </a:lnTo>
                <a:lnTo>
                  <a:pt x="22" y="44"/>
                </a:lnTo>
                <a:close/>
              </a:path>
            </a:pathLst>
          </a:custGeom>
          <a:solidFill>
            <a:srgbClr val="FF0A51"/>
          </a:solidFill>
          <a:ln w="9525">
            <a:noFill/>
          </a:ln>
        </p:spPr>
        <p:txBody>
          <a:bodyPr/>
          <a:p>
            <a:endParaRPr lang="zh-CN" altLang="en-US"/>
          </a:p>
        </p:txBody>
      </p:sp>
      <p:sp>
        <p:nvSpPr>
          <p:cNvPr id="28769" name="任意多边形 32865"/>
          <p:cNvSpPr/>
          <p:nvPr/>
        </p:nvSpPr>
        <p:spPr>
          <a:xfrm>
            <a:off x="3344863" y="966788"/>
            <a:ext cx="34925" cy="34925"/>
          </a:xfrm>
          <a:custGeom>
            <a:avLst/>
            <a:gdLst/>
            <a:ahLst/>
            <a:cxnLst/>
            <a:pathLst>
              <a:path w="44" h="44">
                <a:moveTo>
                  <a:pt x="22" y="44"/>
                </a:moveTo>
                <a:lnTo>
                  <a:pt x="13" y="43"/>
                </a:lnTo>
                <a:lnTo>
                  <a:pt x="6" y="38"/>
                </a:lnTo>
                <a:lnTo>
                  <a:pt x="1" y="31"/>
                </a:lnTo>
                <a:lnTo>
                  <a:pt x="0" y="22"/>
                </a:lnTo>
                <a:lnTo>
                  <a:pt x="1" y="13"/>
                </a:lnTo>
                <a:lnTo>
                  <a:pt x="6" y="6"/>
                </a:lnTo>
                <a:lnTo>
                  <a:pt x="13" y="1"/>
                </a:lnTo>
                <a:lnTo>
                  <a:pt x="22" y="0"/>
                </a:lnTo>
                <a:lnTo>
                  <a:pt x="31" y="1"/>
                </a:lnTo>
                <a:lnTo>
                  <a:pt x="38" y="6"/>
                </a:lnTo>
                <a:lnTo>
                  <a:pt x="43" y="13"/>
                </a:lnTo>
                <a:lnTo>
                  <a:pt x="44" y="22"/>
                </a:lnTo>
                <a:lnTo>
                  <a:pt x="43" y="31"/>
                </a:lnTo>
                <a:lnTo>
                  <a:pt x="38" y="38"/>
                </a:lnTo>
                <a:lnTo>
                  <a:pt x="31" y="43"/>
                </a:lnTo>
                <a:lnTo>
                  <a:pt x="22" y="44"/>
                </a:lnTo>
                <a:close/>
              </a:path>
            </a:pathLst>
          </a:custGeom>
          <a:solidFill>
            <a:srgbClr val="FF0A51"/>
          </a:solidFill>
          <a:ln w="9525">
            <a:noFill/>
          </a:ln>
        </p:spPr>
        <p:txBody>
          <a:bodyPr/>
          <a:p>
            <a:endParaRPr lang="zh-CN" altLang="en-US"/>
          </a:p>
        </p:txBody>
      </p:sp>
      <p:sp>
        <p:nvSpPr>
          <p:cNvPr id="28770" name="任意多边形 32866"/>
          <p:cNvSpPr/>
          <p:nvPr/>
        </p:nvSpPr>
        <p:spPr>
          <a:xfrm>
            <a:off x="3675063" y="865188"/>
            <a:ext cx="36512" cy="34925"/>
          </a:xfrm>
          <a:custGeom>
            <a:avLst/>
            <a:gdLst/>
            <a:ahLst/>
            <a:cxnLst/>
            <a:pathLst>
              <a:path w="45" h="44">
                <a:moveTo>
                  <a:pt x="23" y="44"/>
                </a:moveTo>
                <a:lnTo>
                  <a:pt x="14" y="43"/>
                </a:lnTo>
                <a:lnTo>
                  <a:pt x="7" y="38"/>
                </a:lnTo>
                <a:lnTo>
                  <a:pt x="3" y="31"/>
                </a:lnTo>
                <a:lnTo>
                  <a:pt x="0" y="22"/>
                </a:lnTo>
                <a:lnTo>
                  <a:pt x="3" y="13"/>
                </a:lnTo>
                <a:lnTo>
                  <a:pt x="7" y="6"/>
                </a:lnTo>
                <a:lnTo>
                  <a:pt x="14" y="1"/>
                </a:lnTo>
                <a:lnTo>
                  <a:pt x="23" y="0"/>
                </a:lnTo>
                <a:lnTo>
                  <a:pt x="32" y="1"/>
                </a:lnTo>
                <a:lnTo>
                  <a:pt x="38" y="6"/>
                </a:lnTo>
                <a:lnTo>
                  <a:pt x="43" y="13"/>
                </a:lnTo>
                <a:lnTo>
                  <a:pt x="45" y="22"/>
                </a:lnTo>
                <a:lnTo>
                  <a:pt x="43" y="31"/>
                </a:lnTo>
                <a:lnTo>
                  <a:pt x="38" y="38"/>
                </a:lnTo>
                <a:lnTo>
                  <a:pt x="32" y="43"/>
                </a:lnTo>
                <a:lnTo>
                  <a:pt x="23" y="44"/>
                </a:lnTo>
                <a:close/>
              </a:path>
            </a:pathLst>
          </a:custGeom>
          <a:solidFill>
            <a:srgbClr val="FF0A51"/>
          </a:solidFill>
          <a:ln w="9525">
            <a:noFill/>
          </a:ln>
        </p:spPr>
        <p:txBody>
          <a:bodyPr/>
          <a:p>
            <a:endParaRPr lang="zh-CN" altLang="en-US"/>
          </a:p>
        </p:txBody>
      </p:sp>
      <p:sp>
        <p:nvSpPr>
          <p:cNvPr id="28771" name="任意多边形 32867"/>
          <p:cNvSpPr/>
          <p:nvPr/>
        </p:nvSpPr>
        <p:spPr>
          <a:xfrm>
            <a:off x="3702050" y="792163"/>
            <a:ext cx="36513" cy="34925"/>
          </a:xfrm>
          <a:custGeom>
            <a:avLst/>
            <a:gdLst/>
            <a:ahLst/>
            <a:cxnLst/>
            <a:pathLst>
              <a:path w="45" h="45">
                <a:moveTo>
                  <a:pt x="22" y="45"/>
                </a:moveTo>
                <a:lnTo>
                  <a:pt x="14" y="43"/>
                </a:lnTo>
                <a:lnTo>
                  <a:pt x="7" y="38"/>
                </a:lnTo>
                <a:lnTo>
                  <a:pt x="2" y="31"/>
                </a:lnTo>
                <a:lnTo>
                  <a:pt x="0" y="23"/>
                </a:lnTo>
                <a:lnTo>
                  <a:pt x="2" y="14"/>
                </a:lnTo>
                <a:lnTo>
                  <a:pt x="7" y="7"/>
                </a:lnTo>
                <a:lnTo>
                  <a:pt x="14" y="2"/>
                </a:lnTo>
                <a:lnTo>
                  <a:pt x="22" y="0"/>
                </a:lnTo>
                <a:lnTo>
                  <a:pt x="31" y="2"/>
                </a:lnTo>
                <a:lnTo>
                  <a:pt x="38" y="7"/>
                </a:lnTo>
                <a:lnTo>
                  <a:pt x="43" y="14"/>
                </a:lnTo>
                <a:lnTo>
                  <a:pt x="45" y="23"/>
                </a:lnTo>
                <a:lnTo>
                  <a:pt x="43" y="31"/>
                </a:lnTo>
                <a:lnTo>
                  <a:pt x="38" y="38"/>
                </a:lnTo>
                <a:lnTo>
                  <a:pt x="31" y="43"/>
                </a:lnTo>
                <a:lnTo>
                  <a:pt x="22" y="45"/>
                </a:lnTo>
                <a:close/>
              </a:path>
            </a:pathLst>
          </a:custGeom>
          <a:solidFill>
            <a:srgbClr val="FF0A51"/>
          </a:solidFill>
          <a:ln w="9525">
            <a:noFill/>
          </a:ln>
        </p:spPr>
        <p:txBody>
          <a:bodyPr/>
          <a:p>
            <a:endParaRPr lang="zh-CN" altLang="en-US"/>
          </a:p>
        </p:txBody>
      </p:sp>
      <p:sp>
        <p:nvSpPr>
          <p:cNvPr id="28772" name="任意多边形 32868"/>
          <p:cNvSpPr/>
          <p:nvPr/>
        </p:nvSpPr>
        <p:spPr>
          <a:xfrm>
            <a:off x="3535363" y="608013"/>
            <a:ext cx="34925" cy="36512"/>
          </a:xfrm>
          <a:custGeom>
            <a:avLst/>
            <a:gdLst/>
            <a:ahLst/>
            <a:cxnLst/>
            <a:pathLst>
              <a:path w="44" h="45">
                <a:moveTo>
                  <a:pt x="22" y="45"/>
                </a:moveTo>
                <a:lnTo>
                  <a:pt x="13" y="43"/>
                </a:lnTo>
                <a:lnTo>
                  <a:pt x="6" y="38"/>
                </a:lnTo>
                <a:lnTo>
                  <a:pt x="1" y="32"/>
                </a:lnTo>
                <a:lnTo>
                  <a:pt x="0" y="22"/>
                </a:lnTo>
                <a:lnTo>
                  <a:pt x="1" y="14"/>
                </a:lnTo>
                <a:lnTo>
                  <a:pt x="6" y="7"/>
                </a:lnTo>
                <a:lnTo>
                  <a:pt x="13" y="3"/>
                </a:lnTo>
                <a:lnTo>
                  <a:pt x="22" y="0"/>
                </a:lnTo>
                <a:lnTo>
                  <a:pt x="31" y="3"/>
                </a:lnTo>
                <a:lnTo>
                  <a:pt x="38" y="7"/>
                </a:lnTo>
                <a:lnTo>
                  <a:pt x="43" y="14"/>
                </a:lnTo>
                <a:lnTo>
                  <a:pt x="44" y="22"/>
                </a:lnTo>
                <a:lnTo>
                  <a:pt x="43" y="32"/>
                </a:lnTo>
                <a:lnTo>
                  <a:pt x="38" y="38"/>
                </a:lnTo>
                <a:lnTo>
                  <a:pt x="31" y="43"/>
                </a:lnTo>
                <a:lnTo>
                  <a:pt x="22" y="45"/>
                </a:lnTo>
                <a:close/>
              </a:path>
            </a:pathLst>
          </a:custGeom>
          <a:solidFill>
            <a:srgbClr val="FF0A51"/>
          </a:solidFill>
          <a:ln w="9525">
            <a:noFill/>
          </a:ln>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85"/>
                                        </p:tgtEl>
                                        <p:attrNameLst>
                                          <p:attrName>style.visibility</p:attrName>
                                        </p:attrNameLst>
                                      </p:cBhvr>
                                      <p:to>
                                        <p:strVal val="visible"/>
                                      </p:to>
                                    </p:set>
                                    <p:anim calcmode="lin" valueType="num">
                                      <p:cBhvr additive="base">
                                        <p:cTn id="7" dur="500" fill="hold"/>
                                        <p:tgtEl>
                                          <p:spTgt spid="32785"/>
                                        </p:tgtEl>
                                        <p:attrNameLst>
                                          <p:attrName>ppt_x</p:attrName>
                                        </p:attrNameLst>
                                      </p:cBhvr>
                                      <p:tavLst>
                                        <p:tav tm="0">
                                          <p:val>
                                            <p:strVal val="#ppt_x"/>
                                          </p:val>
                                        </p:tav>
                                        <p:tav tm="100000">
                                          <p:val>
                                            <p:strVal val="#ppt_x"/>
                                          </p:val>
                                        </p:tav>
                                      </p:tavLst>
                                    </p:anim>
                                    <p:anim calcmode="lin" valueType="num">
                                      <p:cBhvr additive="base">
                                        <p:cTn id="8" dur="500" fill="hold"/>
                                        <p:tgtEl>
                                          <p:spTgt spid="3278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86"/>
                                        </p:tgtEl>
                                        <p:attrNameLst>
                                          <p:attrName>style.visibility</p:attrName>
                                        </p:attrNameLst>
                                      </p:cBhvr>
                                      <p:to>
                                        <p:strVal val="visible"/>
                                      </p:to>
                                    </p:set>
                                    <p:anim calcmode="lin" valueType="num">
                                      <p:cBhvr additive="base">
                                        <p:cTn id="13" dur="500" fill="hold"/>
                                        <p:tgtEl>
                                          <p:spTgt spid="32786"/>
                                        </p:tgtEl>
                                        <p:attrNameLst>
                                          <p:attrName>ppt_x</p:attrName>
                                        </p:attrNameLst>
                                      </p:cBhvr>
                                      <p:tavLst>
                                        <p:tav tm="0">
                                          <p:val>
                                            <p:strVal val="#ppt_x"/>
                                          </p:val>
                                        </p:tav>
                                        <p:tav tm="100000">
                                          <p:val>
                                            <p:strVal val="#ppt_x"/>
                                          </p:val>
                                        </p:tav>
                                      </p:tavLst>
                                    </p:anim>
                                    <p:anim calcmode="lin" valueType="num">
                                      <p:cBhvr additive="base">
                                        <p:cTn id="14" dur="500" fill="hold"/>
                                        <p:tgtEl>
                                          <p:spTgt spid="3278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5" grpId="0"/>
      <p:bldP spid="3278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2" name="文本框 107521"/>
          <p:cNvSpPr txBox="1"/>
          <p:nvPr/>
        </p:nvSpPr>
        <p:spPr>
          <a:xfrm>
            <a:off x="152400" y="244475"/>
            <a:ext cx="8855075" cy="5516563"/>
          </a:xfrm>
          <a:prstGeom prst="rect">
            <a:avLst/>
          </a:prstGeom>
          <a:noFill/>
          <a:ln w="9525">
            <a:noFill/>
          </a:ln>
        </p:spPr>
        <p:txBody>
          <a:bodyPr>
            <a:spAutoFit/>
          </a:bodyPr>
          <a:p>
            <a:r>
              <a:rPr lang="en-US" altLang="zh-CN" sz="3600" b="1" noProof="1" dirty="0">
                <a:latin typeface="Times New Roman" panose="02020603050405020304" pitchFamily="18" charset="0"/>
                <a:ea typeface="隶书" panose="02010509060101010101" pitchFamily="49" charset="-122"/>
                <a:cs typeface="+mn-cs"/>
              </a:rPr>
              <a:t>        </a:t>
            </a:r>
            <a:r>
              <a:rPr lang="zh-CN" altLang="en-US" sz="4000" b="1" noProof="1" dirty="0">
                <a:solidFill>
                  <a:srgbClr val="FF3399"/>
                </a:solidFill>
                <a:latin typeface="Times New Roman" panose="02020603050405020304" pitchFamily="18" charset="0"/>
                <a:ea typeface="隶书" panose="02010509060101010101" pitchFamily="49" charset="-122"/>
                <a:cs typeface="+mn-cs"/>
              </a:rPr>
              <a:t>问题：</a:t>
            </a:r>
            <a:r>
              <a:rPr lang="zh-CN" altLang="en-US" sz="3600" b="1" noProof="1" dirty="0">
                <a:latin typeface="Times New Roman" panose="02020603050405020304" pitchFamily="18" charset="0"/>
                <a:ea typeface="隶书" panose="02010509060101010101" pitchFamily="49" charset="-122"/>
                <a:cs typeface="+mn-cs"/>
              </a:rPr>
              <a:t>怎样定量的比较弱电解质的相对强弱？电离程度相对大小怎么比较？</a:t>
            </a:r>
            <a:endParaRPr lang="zh-CN" altLang="en-US" sz="3600" b="1" noProof="1" dirty="0">
              <a:effectLst>
                <a:outerShdw blurRad="38100" dist="38100" dir="2700000">
                  <a:srgbClr val="C0C0C0"/>
                </a:outerShdw>
              </a:effectLst>
              <a:latin typeface="Times New Roman" panose="02020603050405020304" pitchFamily="18" charset="0"/>
              <a:ea typeface="黑体" panose="02010609060101010101" pitchFamily="2" charset="-122"/>
            </a:endParaRPr>
          </a:p>
          <a:p>
            <a:r>
              <a:rPr lang="zh-CN" altLang="en-US" sz="4000" b="1" noProof="1">
                <a:latin typeface="Times New Roman" panose="02020603050405020304" pitchFamily="18" charset="0"/>
                <a:ea typeface="隶书" panose="02010509060101010101" pitchFamily="49" charset="-122"/>
                <a:cs typeface="+mn-cs"/>
              </a:rPr>
              <a:t>       </a:t>
            </a:r>
            <a:endParaRPr lang="zh-CN" altLang="en-US" sz="4000" b="1" noProof="1">
              <a:latin typeface="Times New Roman" panose="02020603050405020304" pitchFamily="18" charset="0"/>
              <a:ea typeface="隶书" panose="02010509060101010101" pitchFamily="49" charset="-122"/>
            </a:endParaRPr>
          </a:p>
          <a:p>
            <a:r>
              <a:rPr lang="zh-CN" altLang="en-US" sz="4000" b="1" noProof="1" dirty="0">
                <a:latin typeface="Times New Roman" panose="02020603050405020304" pitchFamily="18" charset="0"/>
                <a:ea typeface="隶书" panose="02010509060101010101" pitchFamily="49" charset="-122"/>
                <a:cs typeface="+mn-cs"/>
              </a:rPr>
              <a:t>      三、</a:t>
            </a:r>
            <a:r>
              <a:rPr lang="zh-CN" altLang="en-US" sz="4000" b="1" noProof="1" dirty="0">
                <a:latin typeface="隶书" panose="02010509060101010101" pitchFamily="49" charset="-122"/>
                <a:ea typeface="隶书" panose="02010509060101010101" pitchFamily="49" charset="-122"/>
                <a:cs typeface="+mn-cs"/>
              </a:rPr>
              <a:t>电离平衡常数（</a:t>
            </a:r>
            <a:r>
              <a:rPr lang="en-US" altLang="zh-CN" sz="4000" b="1" i="1" noProof="1">
                <a:latin typeface="Times New Roman" panose="02020603050405020304" pitchFamily="18" charset="0"/>
                <a:ea typeface="隶书" panose="02010509060101010101" pitchFamily="49" charset="-122"/>
                <a:cs typeface="+mn-cs"/>
              </a:rPr>
              <a:t>K</a:t>
            </a:r>
            <a:r>
              <a:rPr lang="zh-CN" altLang="en-US" sz="4000" b="1" i="1" noProof="1">
                <a:latin typeface="Times New Roman" panose="02020603050405020304" pitchFamily="18" charset="0"/>
                <a:ea typeface="隶书" panose="02010509060101010101" pitchFamily="49" charset="-122"/>
                <a:cs typeface="+mn-cs"/>
              </a:rPr>
              <a:t>）</a:t>
            </a:r>
            <a:r>
              <a:rPr lang="zh-CN" altLang="en-US" sz="4000" b="1" noProof="1">
                <a:latin typeface="Times New Roman" panose="02020603050405020304" pitchFamily="18" charset="0"/>
                <a:ea typeface="隶书" panose="02010509060101010101" pitchFamily="49" charset="-122"/>
                <a:cs typeface="+mn-cs"/>
              </a:rPr>
              <a:t>      </a:t>
            </a:r>
            <a:endParaRPr lang="zh-CN" altLang="en-US" sz="4000" b="1" noProof="1">
              <a:latin typeface="Times New Roman" panose="02020603050405020304" pitchFamily="18" charset="0"/>
              <a:ea typeface="隶书" panose="02010509060101010101" pitchFamily="49" charset="-122"/>
            </a:endParaRPr>
          </a:p>
          <a:p>
            <a:r>
              <a:rPr lang="zh-CN" altLang="en-US" sz="4000" b="1" noProof="1">
                <a:latin typeface="Times New Roman" panose="02020603050405020304" pitchFamily="18" charset="0"/>
                <a:ea typeface="隶书" panose="02010509060101010101" pitchFamily="49" charset="-122"/>
                <a:cs typeface="+mn-cs"/>
              </a:rPr>
              <a:t>     </a:t>
            </a:r>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看课本自学相关内容并思考：</a:t>
            </a:r>
            <a:endPar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endParaRPr>
          </a:p>
          <a:p>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     （</a:t>
            </a:r>
            <a:r>
              <a:rPr lang="en-US" altLang="zh-CN"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1</a:t>
            </a:r>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）什么叫电离平衡常数？</a:t>
            </a:r>
            <a:endPar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endParaRPr>
          </a:p>
          <a:p>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     （</a:t>
            </a:r>
            <a:r>
              <a:rPr lang="en-US" altLang="zh-CN"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2</a:t>
            </a:r>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）电离平衡常数的化学含义是什么？</a:t>
            </a:r>
            <a:endPar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endParaRPr>
          </a:p>
          <a:p>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     （</a:t>
            </a:r>
            <a:r>
              <a:rPr lang="en-US" altLang="zh-CN"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3</a:t>
            </a:r>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）怎样用电离平衡常数比较弱电解质的相对强弱？</a:t>
            </a:r>
            <a:endPar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endParaRPr>
          </a:p>
          <a:p>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     （</a:t>
            </a:r>
            <a:r>
              <a:rPr lang="en-US" altLang="zh-CN"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4</a:t>
            </a:r>
            <a:r>
              <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cs typeface="+mn-cs"/>
              </a:rPr>
              <a:t>）影响电离平衡常数的因素是什么？</a:t>
            </a:r>
            <a:endParaRPr lang="zh-CN" altLang="en-US" sz="3200" b="1" noProof="1" dirty="0">
              <a:effectLst>
                <a:outerShdw blurRad="38100" dist="38100" dir="2700000">
                  <a:srgbClr val="C0C0C0"/>
                </a:outerShdw>
              </a:effectLst>
              <a:latin typeface="Times New Roman" panose="02020603050405020304" pitchFamily="18" charset="0"/>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Effect transition="in" filter="blinds(horizontal)">
                                      <p:cBhvr>
                                        <p:cTn id="7" dur="500"/>
                                        <p:tgtEl>
                                          <p:spTgt spid="107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6" name="文本框 108545"/>
          <p:cNvSpPr txBox="1"/>
          <p:nvPr/>
        </p:nvSpPr>
        <p:spPr>
          <a:xfrm>
            <a:off x="152400" y="244475"/>
            <a:ext cx="8855075" cy="1373188"/>
          </a:xfrm>
          <a:prstGeom prst="rect">
            <a:avLst/>
          </a:prstGeom>
          <a:noFill/>
          <a:ln w="9525">
            <a:noFill/>
          </a:ln>
        </p:spPr>
        <p:txBody>
          <a:bodyPr>
            <a:spAutoFit/>
          </a:bodyPr>
          <a:p>
            <a:r>
              <a:rPr lang="zh-CN" altLang="en-US" sz="3600" b="1" noProof="1" dirty="0">
                <a:solidFill>
                  <a:srgbClr val="FF3399"/>
                </a:solidFill>
                <a:latin typeface="Times New Roman" panose="02020603050405020304" pitchFamily="18" charset="0"/>
                <a:ea typeface="隶书" panose="02010509060101010101" pitchFamily="49" charset="-122"/>
                <a:cs typeface="+mn-cs"/>
              </a:rPr>
              <a:t>弱电解质电离程度相对大小的参数</a:t>
            </a:r>
            <a:r>
              <a:rPr lang="zh-CN" altLang="en-US" sz="3600" b="1" noProof="1" dirty="0">
                <a:solidFill>
                  <a:srgbClr val="FF3399"/>
                </a:solidFill>
                <a:effectLst>
                  <a:outerShdw blurRad="38100" dist="38100" dir="2700000">
                    <a:srgbClr val="C0C0C0"/>
                  </a:outerShdw>
                </a:effectLst>
                <a:latin typeface="Times New Roman" panose="02020603050405020304" pitchFamily="18" charset="0"/>
                <a:ea typeface="黑体" panose="02010609060101010101" pitchFamily="2" charset="-122"/>
                <a:cs typeface="+mn-cs"/>
              </a:rPr>
              <a:t>一</a:t>
            </a:r>
            <a:endParaRPr lang="zh-CN" altLang="en-US" sz="3600" b="1" noProof="1" dirty="0">
              <a:solidFill>
                <a:srgbClr val="FF3399"/>
              </a:solidFill>
              <a:effectLst>
                <a:outerShdw blurRad="38100" dist="38100" dir="2700000">
                  <a:srgbClr val="C0C0C0"/>
                </a:outerShdw>
              </a:effectLst>
              <a:latin typeface="Times New Roman" panose="02020603050405020304" pitchFamily="18" charset="0"/>
              <a:ea typeface="黑体" panose="02010609060101010101" pitchFamily="2" charset="-122"/>
            </a:endParaRPr>
          </a:p>
          <a:p>
            <a:r>
              <a:rPr lang="zh-CN" altLang="en-US" sz="4000" b="1" noProof="1">
                <a:latin typeface="Times New Roman" panose="02020603050405020304" pitchFamily="18" charset="0"/>
                <a:ea typeface="隶书" panose="02010509060101010101" pitchFamily="49" charset="-122"/>
                <a:cs typeface="+mn-cs"/>
              </a:rPr>
              <a:t>       </a:t>
            </a:r>
            <a:r>
              <a:rPr lang="zh-CN" altLang="en-US" sz="4800" b="1" noProof="1" dirty="0">
                <a:latin typeface="隶书" panose="02010509060101010101" pitchFamily="49" charset="-122"/>
                <a:ea typeface="隶书" panose="02010509060101010101" pitchFamily="49" charset="-122"/>
                <a:cs typeface="+mn-cs"/>
              </a:rPr>
              <a:t>电离平衡常数（</a:t>
            </a:r>
            <a:r>
              <a:rPr lang="en-US" altLang="zh-CN" sz="4800" b="1" i="1" noProof="1">
                <a:latin typeface="Times New Roman" panose="02020603050405020304" pitchFamily="18" charset="0"/>
                <a:ea typeface="隶书" panose="02010509060101010101" pitchFamily="49" charset="-122"/>
                <a:cs typeface="+mn-cs"/>
              </a:rPr>
              <a:t>K</a:t>
            </a:r>
            <a:r>
              <a:rPr lang="zh-CN" altLang="en-US" sz="4800" b="1" noProof="1">
                <a:latin typeface="Times New Roman" panose="02020603050405020304" pitchFamily="18" charset="0"/>
                <a:ea typeface="隶书" panose="02010509060101010101" pitchFamily="49" charset="-122"/>
                <a:cs typeface="+mn-cs"/>
              </a:rPr>
              <a:t>）</a:t>
            </a:r>
            <a:endParaRPr lang="zh-CN" altLang="en-US" sz="4800" b="1" noProof="1">
              <a:effectLst>
                <a:outerShdw blurRad="38100" dist="38100" dir="2700000">
                  <a:srgbClr val="C0C0C0"/>
                </a:outerShdw>
              </a:effectLst>
              <a:latin typeface="Times New Roman" panose="02020603050405020304" pitchFamily="18" charset="0"/>
              <a:ea typeface="黑体" panose="02010609060101010101" pitchFamily="2" charset="-122"/>
            </a:endParaRPr>
          </a:p>
        </p:txBody>
      </p:sp>
      <p:sp>
        <p:nvSpPr>
          <p:cNvPr id="108547" name="文本框 108546"/>
          <p:cNvSpPr txBox="1"/>
          <p:nvPr/>
        </p:nvSpPr>
        <p:spPr>
          <a:xfrm>
            <a:off x="304800" y="1495425"/>
            <a:ext cx="8763000" cy="641350"/>
          </a:xfrm>
          <a:prstGeom prst="rect">
            <a:avLst/>
          </a:prstGeom>
          <a:noFill/>
          <a:ln w="9525">
            <a:noFill/>
          </a:ln>
        </p:spPr>
        <p:txBody>
          <a:bodyPr anchor="t" anchorCtr="0">
            <a:spAutoFit/>
          </a:bodyPr>
          <a:p>
            <a:r>
              <a:rPr lang="zh-CN" altLang="en-US" sz="3600" b="1" dirty="0">
                <a:latin typeface="Times New Roman" panose="02020603050405020304" pitchFamily="18" charset="0"/>
                <a:ea typeface="隶书" panose="02010509060101010101" pitchFamily="49" charset="-122"/>
              </a:rPr>
              <a:t>对于一元弱酸   </a:t>
            </a:r>
            <a:r>
              <a:rPr lang="en-US" altLang="zh-CN" sz="3600" b="1">
                <a:latin typeface="Times New Roman" panose="02020603050405020304" pitchFamily="18" charset="0"/>
                <a:ea typeface="隶书" panose="02010509060101010101" pitchFamily="49" charset="-122"/>
              </a:rPr>
              <a:t>HA        H</a:t>
            </a:r>
            <a:r>
              <a:rPr lang="en-US" altLang="zh-CN" sz="3600" b="1" baseline="30000">
                <a:latin typeface="Times New Roman" panose="02020603050405020304" pitchFamily="18" charset="0"/>
                <a:ea typeface="隶书" panose="02010509060101010101" pitchFamily="49" charset="-122"/>
              </a:rPr>
              <a:t>+</a:t>
            </a:r>
            <a:r>
              <a:rPr lang="en-US" altLang="zh-CN" sz="3600" b="1">
                <a:latin typeface="Times New Roman" panose="02020603050405020304" pitchFamily="18" charset="0"/>
                <a:ea typeface="隶书" panose="02010509060101010101" pitchFamily="49" charset="-122"/>
              </a:rPr>
              <a:t>+A</a:t>
            </a:r>
            <a:r>
              <a:rPr lang="en-US" altLang="zh-CN" sz="3600" b="1" baseline="30000">
                <a:latin typeface="Times New Roman" panose="02020603050405020304" pitchFamily="18" charset="0"/>
                <a:ea typeface="隶书" panose="02010509060101010101" pitchFamily="49" charset="-122"/>
              </a:rPr>
              <a:t>-</a:t>
            </a:r>
            <a:r>
              <a:rPr lang="en-GB" altLang="zh-CN" sz="3600" b="1" dirty="0">
                <a:latin typeface="Times New Roman" panose="02020603050405020304" pitchFamily="18" charset="0"/>
                <a:ea typeface="隶书" panose="02010509060101010101" pitchFamily="49" charset="-122"/>
              </a:rPr>
              <a:t>，</a:t>
            </a:r>
            <a:r>
              <a:rPr lang="zh-CN" altLang="en-GB" sz="3600" b="1" u="sng" dirty="0">
                <a:latin typeface="Times New Roman" panose="02020603050405020304" pitchFamily="18" charset="0"/>
                <a:ea typeface="隶书" panose="02010509060101010101" pitchFamily="49" charset="-122"/>
              </a:rPr>
              <a:t>平衡时</a:t>
            </a:r>
            <a:endParaRPr lang="en-US" altLang="zh-CN" sz="3600" b="1" u="sng" baseline="30000">
              <a:latin typeface="Times New Roman" panose="02020603050405020304" pitchFamily="18" charset="0"/>
              <a:ea typeface="隶书" panose="02010509060101010101" pitchFamily="49" charset="-122"/>
            </a:endParaRPr>
          </a:p>
        </p:txBody>
      </p:sp>
      <p:grpSp>
        <p:nvGrpSpPr>
          <p:cNvPr id="108548" name="组合 108547"/>
          <p:cNvGrpSpPr/>
          <p:nvPr/>
        </p:nvGrpSpPr>
        <p:grpSpPr>
          <a:xfrm>
            <a:off x="4271963" y="1712913"/>
            <a:ext cx="676275" cy="219075"/>
            <a:chOff x="2013" y="2256"/>
            <a:chExt cx="531" cy="183"/>
          </a:xfrm>
        </p:grpSpPr>
        <p:sp>
          <p:nvSpPr>
            <p:cNvPr id="30724" name="直接连接符 108548"/>
            <p:cNvSpPr/>
            <p:nvPr/>
          </p:nvSpPr>
          <p:spPr>
            <a:xfrm>
              <a:off x="2016" y="2304"/>
              <a:ext cx="528" cy="0"/>
            </a:xfrm>
            <a:prstGeom prst="line">
              <a:avLst/>
            </a:prstGeom>
            <a:ln w="28575" cap="flat" cmpd="sng">
              <a:solidFill>
                <a:schemeClr val="tx1"/>
              </a:solidFill>
              <a:prstDash val="solid"/>
              <a:round/>
              <a:headEnd type="none" w="med" len="med"/>
              <a:tailEnd type="none" w="med" len="med"/>
            </a:ln>
          </p:spPr>
        </p:sp>
        <p:sp>
          <p:nvSpPr>
            <p:cNvPr id="30725" name="直接连接符 108549"/>
            <p:cNvSpPr/>
            <p:nvPr/>
          </p:nvSpPr>
          <p:spPr>
            <a:xfrm>
              <a:off x="2493" y="2256"/>
              <a:ext cx="48" cy="48"/>
            </a:xfrm>
            <a:prstGeom prst="line">
              <a:avLst/>
            </a:prstGeom>
            <a:ln w="28575" cap="flat" cmpd="sng">
              <a:solidFill>
                <a:schemeClr val="tx1"/>
              </a:solidFill>
              <a:prstDash val="solid"/>
              <a:round/>
              <a:headEnd type="none" w="med" len="med"/>
              <a:tailEnd type="none" w="med" len="med"/>
            </a:ln>
          </p:spPr>
        </p:sp>
        <p:sp>
          <p:nvSpPr>
            <p:cNvPr id="30726" name="直接连接符 108550"/>
            <p:cNvSpPr/>
            <p:nvPr/>
          </p:nvSpPr>
          <p:spPr>
            <a:xfrm>
              <a:off x="2013" y="2391"/>
              <a:ext cx="528" cy="0"/>
            </a:xfrm>
            <a:prstGeom prst="line">
              <a:avLst/>
            </a:prstGeom>
            <a:ln w="28575" cap="flat" cmpd="sng">
              <a:solidFill>
                <a:schemeClr val="tx1"/>
              </a:solidFill>
              <a:prstDash val="solid"/>
              <a:round/>
              <a:headEnd type="none" w="med" len="med"/>
              <a:tailEnd type="none" w="med" len="med"/>
            </a:ln>
          </p:spPr>
        </p:sp>
        <p:sp>
          <p:nvSpPr>
            <p:cNvPr id="30727" name="直接连接符 108551"/>
            <p:cNvSpPr/>
            <p:nvPr/>
          </p:nvSpPr>
          <p:spPr>
            <a:xfrm>
              <a:off x="2016" y="2391"/>
              <a:ext cx="48" cy="48"/>
            </a:xfrm>
            <a:prstGeom prst="line">
              <a:avLst/>
            </a:prstGeom>
            <a:ln w="28575" cap="flat" cmpd="sng">
              <a:solidFill>
                <a:schemeClr val="tx1"/>
              </a:solidFill>
              <a:prstDash val="solid"/>
              <a:round/>
              <a:headEnd type="none" w="med" len="med"/>
              <a:tailEnd type="none" w="med" len="med"/>
            </a:ln>
          </p:spPr>
        </p:sp>
      </p:grpSp>
      <p:grpSp>
        <p:nvGrpSpPr>
          <p:cNvPr id="108553" name="组合 108552"/>
          <p:cNvGrpSpPr/>
          <p:nvPr/>
        </p:nvGrpSpPr>
        <p:grpSpPr>
          <a:xfrm>
            <a:off x="2590800" y="2136775"/>
            <a:ext cx="3581400" cy="1250950"/>
            <a:chOff x="1632" y="1392"/>
            <a:chExt cx="2256" cy="788"/>
          </a:xfrm>
        </p:grpSpPr>
        <p:sp>
          <p:nvSpPr>
            <p:cNvPr id="30729" name="文本框 108553"/>
            <p:cNvSpPr txBox="1"/>
            <p:nvPr/>
          </p:nvSpPr>
          <p:spPr>
            <a:xfrm>
              <a:off x="1632" y="1603"/>
              <a:ext cx="768" cy="365"/>
            </a:xfrm>
            <a:prstGeom prst="rect">
              <a:avLst/>
            </a:prstGeom>
            <a:noFill/>
            <a:ln w="9525">
              <a:noFill/>
            </a:ln>
          </p:spPr>
          <p:txBody>
            <a:bodyPr anchor="t" anchorCtr="0">
              <a:spAutoFit/>
            </a:bodyPr>
            <a:p>
              <a:pPr>
                <a:spcBef>
                  <a:spcPct val="50000"/>
                </a:spcBef>
              </a:pPr>
              <a:r>
                <a:rPr lang="en-US" altLang="zh-CN" sz="3200" b="1" i="1">
                  <a:latin typeface="Times New Roman" panose="02020603050405020304" pitchFamily="18" charset="0"/>
                  <a:ea typeface="隶书" panose="02010509060101010101" pitchFamily="49" charset="-122"/>
                </a:rPr>
                <a:t>K</a:t>
              </a:r>
              <a:r>
                <a:rPr lang="en-US" altLang="zh-CN" sz="3200" b="1" baseline="-25000">
                  <a:latin typeface="Times New Roman" panose="02020603050405020304" pitchFamily="18" charset="0"/>
                  <a:ea typeface="隶书" panose="02010509060101010101" pitchFamily="49" charset="-122"/>
                </a:rPr>
                <a:t>a</a:t>
              </a:r>
              <a:r>
                <a:rPr lang="en-US" altLang="zh-CN" sz="3200" b="1">
                  <a:latin typeface="Times New Roman" panose="02020603050405020304" pitchFamily="18" charset="0"/>
                  <a:ea typeface="隶书" panose="02010509060101010101" pitchFamily="49" charset="-122"/>
                </a:rPr>
                <a:t>=</a:t>
              </a:r>
              <a:endParaRPr lang="en-US" altLang="zh-CN" sz="3200" b="1">
                <a:latin typeface="Times New Roman" panose="02020603050405020304" pitchFamily="18" charset="0"/>
                <a:ea typeface="隶书" panose="02010509060101010101" pitchFamily="49" charset="-122"/>
              </a:endParaRPr>
            </a:p>
          </p:txBody>
        </p:sp>
        <p:sp>
          <p:nvSpPr>
            <p:cNvPr id="30730" name="文本框 108554"/>
            <p:cNvSpPr txBox="1"/>
            <p:nvPr/>
          </p:nvSpPr>
          <p:spPr>
            <a:xfrm>
              <a:off x="2256" y="1392"/>
              <a:ext cx="1632" cy="365"/>
            </a:xfrm>
            <a:prstGeom prst="rect">
              <a:avLst/>
            </a:prstGeom>
            <a:noFill/>
            <a:ln w="9525">
              <a:noFill/>
            </a:ln>
          </p:spPr>
          <p:txBody>
            <a:bodyPr anchor="t" anchorCtr="0">
              <a:spAutoFit/>
            </a:bodyPr>
            <a:p>
              <a:pPr>
                <a:spcBef>
                  <a:spcPct val="50000"/>
                </a:spcBef>
              </a:pPr>
              <a:r>
                <a:rPr lang="en-US" altLang="zh-CN" sz="3200" b="1" i="1">
                  <a:latin typeface="Times New Roman" panose="02020603050405020304" pitchFamily="18" charset="0"/>
                  <a:ea typeface="隶书" panose="02010509060101010101" pitchFamily="49" charset="-122"/>
                </a:rPr>
                <a:t>c</a:t>
              </a:r>
              <a:r>
                <a:rPr lang="en-US" altLang="zh-CN" sz="3200" b="1">
                  <a:latin typeface="Times New Roman" panose="02020603050405020304" pitchFamily="18" charset="0"/>
                  <a:ea typeface="隶书" panose="02010509060101010101" pitchFamily="49" charset="-122"/>
                </a:rPr>
                <a:t> ( H</a:t>
              </a:r>
              <a:r>
                <a:rPr lang="en-US" altLang="zh-CN" sz="3200" b="1" baseline="30000">
                  <a:latin typeface="Times New Roman" panose="02020603050405020304" pitchFamily="18" charset="0"/>
                  <a:ea typeface="隶书" panose="02010509060101010101" pitchFamily="49" charset="-122"/>
                </a:rPr>
                <a:t>+</a:t>
              </a:r>
              <a:r>
                <a:rPr lang="en-US" altLang="zh-CN" sz="3200" b="1">
                  <a:latin typeface="Times New Roman" panose="02020603050405020304" pitchFamily="18" charset="0"/>
                  <a:ea typeface="隶书" panose="02010509060101010101" pitchFamily="49" charset="-122"/>
                </a:rPr>
                <a:t>) </a:t>
              </a:r>
              <a:r>
                <a:rPr lang="en-US" altLang="zh-CN" sz="3200" b="1" baseline="30000">
                  <a:latin typeface="Times New Roman" panose="02020603050405020304" pitchFamily="18" charset="0"/>
                  <a:ea typeface="隶书" panose="02010509060101010101" pitchFamily="49" charset="-122"/>
                </a:rPr>
                <a:t>.</a:t>
              </a:r>
              <a:r>
                <a:rPr lang="en-US" altLang="zh-CN" sz="3200" b="1" i="1">
                  <a:latin typeface="Times New Roman" panose="02020603050405020304" pitchFamily="18" charset="0"/>
                  <a:ea typeface="隶书" panose="02010509060101010101" pitchFamily="49" charset="-122"/>
                </a:rPr>
                <a:t>c</a:t>
              </a:r>
              <a:r>
                <a:rPr lang="en-US" altLang="zh-CN" sz="3200" b="1">
                  <a:latin typeface="Times New Roman" panose="02020603050405020304" pitchFamily="18" charset="0"/>
                  <a:ea typeface="隶书" panose="02010509060101010101" pitchFamily="49" charset="-122"/>
                </a:rPr>
                <a:t>( A</a:t>
              </a:r>
              <a:r>
                <a:rPr lang="en-US" altLang="zh-CN" sz="3200" b="1" baseline="30000">
                  <a:latin typeface="Times New Roman" panose="02020603050405020304" pitchFamily="18" charset="0"/>
                  <a:ea typeface="隶书" panose="02010509060101010101" pitchFamily="49" charset="-122"/>
                </a:rPr>
                <a:t>-</a:t>
              </a:r>
              <a:r>
                <a:rPr lang="en-US" altLang="zh-CN" sz="3200" b="1">
                  <a:latin typeface="Times New Roman" panose="02020603050405020304" pitchFamily="18" charset="0"/>
                  <a:ea typeface="隶书" panose="02010509060101010101" pitchFamily="49" charset="-122"/>
                </a:rPr>
                <a:t>)</a:t>
              </a:r>
              <a:r>
                <a:rPr lang="en-US" altLang="zh-CN" sz="3200" b="1">
                  <a:solidFill>
                    <a:srgbClr val="000099"/>
                  </a:solidFill>
                  <a:latin typeface="Times New Roman" panose="02020603050405020304" pitchFamily="18" charset="0"/>
                  <a:ea typeface="隶书" panose="02010509060101010101" pitchFamily="49" charset="-122"/>
                </a:rPr>
                <a:t> </a:t>
              </a:r>
              <a:endParaRPr lang="en-US" altLang="zh-CN" sz="3200" b="1">
                <a:solidFill>
                  <a:srgbClr val="000099"/>
                </a:solidFill>
                <a:latin typeface="Times New Roman" panose="02020603050405020304" pitchFamily="18" charset="0"/>
                <a:ea typeface="隶书" panose="02010509060101010101" pitchFamily="49" charset="-122"/>
              </a:endParaRPr>
            </a:p>
          </p:txBody>
        </p:sp>
        <p:sp>
          <p:nvSpPr>
            <p:cNvPr id="30731" name="文本框 108555"/>
            <p:cNvSpPr txBox="1"/>
            <p:nvPr/>
          </p:nvSpPr>
          <p:spPr>
            <a:xfrm>
              <a:off x="2592" y="1815"/>
              <a:ext cx="912" cy="365"/>
            </a:xfrm>
            <a:prstGeom prst="rect">
              <a:avLst/>
            </a:prstGeom>
            <a:noFill/>
            <a:ln w="9525">
              <a:noFill/>
            </a:ln>
          </p:spPr>
          <p:txBody>
            <a:bodyPr anchor="t" anchorCtr="0">
              <a:spAutoFit/>
            </a:bodyPr>
            <a:p>
              <a:pPr>
                <a:spcBef>
                  <a:spcPct val="50000"/>
                </a:spcBef>
              </a:pPr>
              <a:r>
                <a:rPr lang="en-US" altLang="zh-CN" sz="3200" b="1" i="1">
                  <a:latin typeface="Times New Roman" panose="02020603050405020304" pitchFamily="18" charset="0"/>
                  <a:ea typeface="隶书" panose="02010509060101010101" pitchFamily="49" charset="-122"/>
                </a:rPr>
                <a:t>c</a:t>
              </a:r>
              <a:r>
                <a:rPr lang="en-US" altLang="zh-CN" sz="3200" b="1">
                  <a:latin typeface="Times New Roman" panose="02020603050405020304" pitchFamily="18" charset="0"/>
                  <a:ea typeface="隶书" panose="02010509060101010101" pitchFamily="49" charset="-122"/>
                </a:rPr>
                <a:t>(HA)</a:t>
              </a:r>
              <a:endParaRPr lang="en-US" altLang="zh-CN" sz="3200" b="1">
                <a:latin typeface="Times New Roman" panose="02020603050405020304" pitchFamily="18" charset="0"/>
                <a:ea typeface="隶书" panose="02010509060101010101" pitchFamily="49" charset="-122"/>
              </a:endParaRPr>
            </a:p>
          </p:txBody>
        </p:sp>
        <p:sp>
          <p:nvSpPr>
            <p:cNvPr id="30732" name="直接连接符 108556"/>
            <p:cNvSpPr/>
            <p:nvPr/>
          </p:nvSpPr>
          <p:spPr>
            <a:xfrm>
              <a:off x="2208" y="1799"/>
              <a:ext cx="1584" cy="0"/>
            </a:xfrm>
            <a:prstGeom prst="line">
              <a:avLst/>
            </a:prstGeom>
            <a:ln w="28575" cap="flat" cmpd="sng">
              <a:solidFill>
                <a:schemeClr val="tx1"/>
              </a:solidFill>
              <a:prstDash val="solid"/>
              <a:round/>
              <a:headEnd type="none" w="med" len="med"/>
              <a:tailEnd type="none" w="med" len="med"/>
            </a:ln>
          </p:spPr>
        </p:sp>
      </p:grpSp>
      <p:sp>
        <p:nvSpPr>
          <p:cNvPr id="108558" name="文本框 108557"/>
          <p:cNvSpPr txBox="1"/>
          <p:nvPr/>
        </p:nvSpPr>
        <p:spPr>
          <a:xfrm>
            <a:off x="276225" y="3505200"/>
            <a:ext cx="8867775" cy="641350"/>
          </a:xfrm>
          <a:prstGeom prst="rect">
            <a:avLst/>
          </a:prstGeom>
          <a:noFill/>
          <a:ln w="9525">
            <a:noFill/>
          </a:ln>
        </p:spPr>
        <p:txBody>
          <a:bodyPr anchor="t" anchorCtr="0">
            <a:spAutoFit/>
          </a:bodyPr>
          <a:p>
            <a:r>
              <a:rPr lang="zh-CN" altLang="en-US" sz="3600" b="1" dirty="0">
                <a:latin typeface="Times New Roman" panose="02020603050405020304" pitchFamily="18" charset="0"/>
                <a:ea typeface="隶书" panose="02010509060101010101" pitchFamily="49" charset="-122"/>
              </a:rPr>
              <a:t>对于一元弱碱   </a:t>
            </a:r>
            <a:r>
              <a:rPr lang="en-US" altLang="zh-CN" sz="3600" b="1">
                <a:latin typeface="Times New Roman" panose="02020603050405020304" pitchFamily="18" charset="0"/>
                <a:ea typeface="隶书" panose="02010509060101010101" pitchFamily="49" charset="-122"/>
              </a:rPr>
              <a:t>MOH        M</a:t>
            </a:r>
            <a:r>
              <a:rPr lang="en-US" altLang="zh-CN" sz="3600" b="1" baseline="30000">
                <a:latin typeface="Times New Roman" panose="02020603050405020304" pitchFamily="18" charset="0"/>
                <a:ea typeface="隶书" panose="02010509060101010101" pitchFamily="49" charset="-122"/>
              </a:rPr>
              <a:t>+</a:t>
            </a:r>
            <a:r>
              <a:rPr lang="en-US" altLang="zh-CN" sz="3600" b="1">
                <a:latin typeface="Times New Roman" panose="02020603050405020304" pitchFamily="18" charset="0"/>
                <a:ea typeface="隶书" panose="02010509060101010101" pitchFamily="49" charset="-122"/>
              </a:rPr>
              <a:t>+OH</a:t>
            </a:r>
            <a:r>
              <a:rPr lang="en-US" altLang="zh-CN" sz="3600" b="1" baseline="30000">
                <a:latin typeface="Times New Roman" panose="02020603050405020304" pitchFamily="18" charset="0"/>
                <a:ea typeface="隶书" panose="02010509060101010101" pitchFamily="49" charset="-122"/>
              </a:rPr>
              <a:t>-</a:t>
            </a:r>
            <a:r>
              <a:rPr lang="zh-CN" altLang="en-US" sz="3600" b="1">
                <a:latin typeface="Times New Roman" panose="02020603050405020304" pitchFamily="18" charset="0"/>
                <a:ea typeface="隶书" panose="02010509060101010101" pitchFamily="49" charset="-122"/>
              </a:rPr>
              <a:t>，</a:t>
            </a:r>
            <a:r>
              <a:rPr lang="zh-CN" altLang="en-US" sz="3600" b="1" u="sng" dirty="0">
                <a:latin typeface="Times New Roman" panose="02020603050405020304" pitchFamily="18" charset="0"/>
                <a:ea typeface="隶书" panose="02010509060101010101" pitchFamily="49" charset="-122"/>
              </a:rPr>
              <a:t>平衡时</a:t>
            </a:r>
            <a:endParaRPr lang="zh-CN" altLang="en-US" sz="3600" b="1" u="sng" baseline="30000" dirty="0">
              <a:latin typeface="Times New Roman" panose="02020603050405020304" pitchFamily="18" charset="0"/>
              <a:ea typeface="隶书" panose="02010509060101010101" pitchFamily="49" charset="-122"/>
            </a:endParaRPr>
          </a:p>
        </p:txBody>
      </p:sp>
      <p:grpSp>
        <p:nvGrpSpPr>
          <p:cNvPr id="108559" name="组合 108558"/>
          <p:cNvGrpSpPr/>
          <p:nvPr/>
        </p:nvGrpSpPr>
        <p:grpSpPr>
          <a:xfrm>
            <a:off x="4714875" y="3752850"/>
            <a:ext cx="676275" cy="219075"/>
            <a:chOff x="2013" y="2256"/>
            <a:chExt cx="531" cy="183"/>
          </a:xfrm>
        </p:grpSpPr>
        <p:sp>
          <p:nvSpPr>
            <p:cNvPr id="30735" name="直接连接符 108559"/>
            <p:cNvSpPr/>
            <p:nvPr/>
          </p:nvSpPr>
          <p:spPr>
            <a:xfrm>
              <a:off x="2016" y="2304"/>
              <a:ext cx="528" cy="0"/>
            </a:xfrm>
            <a:prstGeom prst="line">
              <a:avLst/>
            </a:prstGeom>
            <a:ln w="28575" cap="flat" cmpd="sng">
              <a:solidFill>
                <a:schemeClr val="tx1"/>
              </a:solidFill>
              <a:prstDash val="solid"/>
              <a:round/>
              <a:headEnd type="none" w="med" len="med"/>
              <a:tailEnd type="none" w="med" len="med"/>
            </a:ln>
          </p:spPr>
        </p:sp>
        <p:sp>
          <p:nvSpPr>
            <p:cNvPr id="30736" name="直接连接符 108560"/>
            <p:cNvSpPr/>
            <p:nvPr/>
          </p:nvSpPr>
          <p:spPr>
            <a:xfrm>
              <a:off x="2493" y="2256"/>
              <a:ext cx="48" cy="48"/>
            </a:xfrm>
            <a:prstGeom prst="line">
              <a:avLst/>
            </a:prstGeom>
            <a:ln w="28575" cap="flat" cmpd="sng">
              <a:solidFill>
                <a:schemeClr val="tx1"/>
              </a:solidFill>
              <a:prstDash val="solid"/>
              <a:round/>
              <a:headEnd type="none" w="med" len="med"/>
              <a:tailEnd type="none" w="med" len="med"/>
            </a:ln>
          </p:spPr>
        </p:sp>
        <p:sp>
          <p:nvSpPr>
            <p:cNvPr id="30737" name="直接连接符 108561"/>
            <p:cNvSpPr/>
            <p:nvPr/>
          </p:nvSpPr>
          <p:spPr>
            <a:xfrm>
              <a:off x="2013" y="2391"/>
              <a:ext cx="528" cy="0"/>
            </a:xfrm>
            <a:prstGeom prst="line">
              <a:avLst/>
            </a:prstGeom>
            <a:ln w="28575" cap="flat" cmpd="sng">
              <a:solidFill>
                <a:schemeClr val="tx1"/>
              </a:solidFill>
              <a:prstDash val="solid"/>
              <a:round/>
              <a:headEnd type="none" w="med" len="med"/>
              <a:tailEnd type="none" w="med" len="med"/>
            </a:ln>
          </p:spPr>
        </p:sp>
        <p:sp>
          <p:nvSpPr>
            <p:cNvPr id="30738" name="直接连接符 108562"/>
            <p:cNvSpPr/>
            <p:nvPr/>
          </p:nvSpPr>
          <p:spPr>
            <a:xfrm>
              <a:off x="2016" y="2391"/>
              <a:ext cx="48" cy="48"/>
            </a:xfrm>
            <a:prstGeom prst="line">
              <a:avLst/>
            </a:prstGeom>
            <a:ln w="28575" cap="flat" cmpd="sng">
              <a:solidFill>
                <a:schemeClr val="tx1"/>
              </a:solidFill>
              <a:prstDash val="solid"/>
              <a:round/>
              <a:headEnd type="none" w="med" len="med"/>
              <a:tailEnd type="none" w="med" len="med"/>
            </a:ln>
          </p:spPr>
        </p:sp>
      </p:grpSp>
      <p:grpSp>
        <p:nvGrpSpPr>
          <p:cNvPr id="108564" name="组合 108563"/>
          <p:cNvGrpSpPr/>
          <p:nvPr/>
        </p:nvGrpSpPr>
        <p:grpSpPr>
          <a:xfrm>
            <a:off x="2590800" y="4146550"/>
            <a:ext cx="3886200" cy="1250950"/>
            <a:chOff x="1632" y="1392"/>
            <a:chExt cx="2256" cy="788"/>
          </a:xfrm>
        </p:grpSpPr>
        <p:sp>
          <p:nvSpPr>
            <p:cNvPr id="30740" name="文本框 108564"/>
            <p:cNvSpPr txBox="1"/>
            <p:nvPr/>
          </p:nvSpPr>
          <p:spPr>
            <a:xfrm>
              <a:off x="1632" y="1603"/>
              <a:ext cx="768" cy="365"/>
            </a:xfrm>
            <a:prstGeom prst="rect">
              <a:avLst/>
            </a:prstGeom>
            <a:noFill/>
            <a:ln w="9525">
              <a:noFill/>
            </a:ln>
          </p:spPr>
          <p:txBody>
            <a:bodyPr anchor="t" anchorCtr="0">
              <a:spAutoFit/>
            </a:bodyPr>
            <a:p>
              <a:pPr>
                <a:spcBef>
                  <a:spcPct val="50000"/>
                </a:spcBef>
              </a:pPr>
              <a:r>
                <a:rPr lang="en-US" altLang="zh-CN" sz="3200" b="1" i="1">
                  <a:latin typeface="Times New Roman" panose="02020603050405020304" pitchFamily="18" charset="0"/>
                  <a:ea typeface="隶书" panose="02010509060101010101" pitchFamily="49" charset="-122"/>
                </a:rPr>
                <a:t>K</a:t>
              </a:r>
              <a:r>
                <a:rPr lang="en-US" altLang="zh-CN" sz="3200" b="1" baseline="-25000">
                  <a:latin typeface="Times New Roman" panose="02020603050405020304" pitchFamily="18" charset="0"/>
                  <a:ea typeface="隶书" panose="02010509060101010101" pitchFamily="49" charset="-122"/>
                </a:rPr>
                <a:t>b</a:t>
              </a:r>
              <a:r>
                <a:rPr lang="en-US" altLang="zh-CN" sz="3200" b="1">
                  <a:latin typeface="Times New Roman" panose="02020603050405020304" pitchFamily="18" charset="0"/>
                  <a:ea typeface="隶书" panose="02010509060101010101" pitchFamily="49" charset="-122"/>
                </a:rPr>
                <a:t>=</a:t>
              </a:r>
              <a:endParaRPr lang="en-US" altLang="zh-CN" sz="3200" b="1">
                <a:latin typeface="Times New Roman" panose="02020603050405020304" pitchFamily="18" charset="0"/>
                <a:ea typeface="隶书" panose="02010509060101010101" pitchFamily="49" charset="-122"/>
              </a:endParaRPr>
            </a:p>
          </p:txBody>
        </p:sp>
        <p:sp>
          <p:nvSpPr>
            <p:cNvPr id="30741" name="文本框 108565"/>
            <p:cNvSpPr txBox="1"/>
            <p:nvPr/>
          </p:nvSpPr>
          <p:spPr>
            <a:xfrm>
              <a:off x="2256" y="1392"/>
              <a:ext cx="1632" cy="365"/>
            </a:xfrm>
            <a:prstGeom prst="rect">
              <a:avLst/>
            </a:prstGeom>
            <a:noFill/>
            <a:ln w="9525">
              <a:noFill/>
            </a:ln>
          </p:spPr>
          <p:txBody>
            <a:bodyPr anchor="t" anchorCtr="0">
              <a:spAutoFit/>
            </a:bodyPr>
            <a:p>
              <a:pPr>
                <a:spcBef>
                  <a:spcPct val="50000"/>
                </a:spcBef>
              </a:pPr>
              <a:r>
                <a:rPr lang="en-US" altLang="zh-CN" sz="3200" b="1" i="1">
                  <a:latin typeface="Times New Roman" panose="02020603050405020304" pitchFamily="18" charset="0"/>
                  <a:ea typeface="隶书" panose="02010509060101010101" pitchFamily="49" charset="-122"/>
                </a:rPr>
                <a:t>c</a:t>
              </a:r>
              <a:r>
                <a:rPr lang="en-US" altLang="zh-CN" sz="3200" b="1">
                  <a:latin typeface="Times New Roman" panose="02020603050405020304" pitchFamily="18" charset="0"/>
                  <a:ea typeface="隶书" panose="02010509060101010101" pitchFamily="49" charset="-122"/>
                </a:rPr>
                <a:t> ( M</a:t>
              </a:r>
              <a:r>
                <a:rPr lang="en-US" altLang="zh-CN" sz="3200" b="1" baseline="30000">
                  <a:latin typeface="Times New Roman" panose="02020603050405020304" pitchFamily="18" charset="0"/>
                  <a:ea typeface="隶书" panose="02010509060101010101" pitchFamily="49" charset="-122"/>
                </a:rPr>
                <a:t>+</a:t>
              </a:r>
              <a:r>
                <a:rPr lang="en-US" altLang="zh-CN" sz="3200" b="1">
                  <a:latin typeface="Times New Roman" panose="02020603050405020304" pitchFamily="18" charset="0"/>
                  <a:ea typeface="隶书" panose="02010509060101010101" pitchFamily="49" charset="-122"/>
                </a:rPr>
                <a:t>)</a:t>
              </a:r>
              <a:r>
                <a:rPr lang="en-US" altLang="zh-CN" sz="3200" b="1" baseline="30000">
                  <a:latin typeface="Times New Roman" panose="02020603050405020304" pitchFamily="18" charset="0"/>
                  <a:ea typeface="隶书" panose="02010509060101010101" pitchFamily="49" charset="-122"/>
                </a:rPr>
                <a:t>.</a:t>
              </a:r>
              <a:r>
                <a:rPr lang="en-US" altLang="zh-CN" sz="3200" b="1" i="1">
                  <a:latin typeface="Times New Roman" panose="02020603050405020304" pitchFamily="18" charset="0"/>
                  <a:ea typeface="隶书" panose="02010509060101010101" pitchFamily="49" charset="-122"/>
                </a:rPr>
                <a:t>c</a:t>
              </a:r>
              <a:r>
                <a:rPr lang="en-US" altLang="zh-CN" sz="3200" b="1">
                  <a:latin typeface="Times New Roman" panose="02020603050405020304" pitchFamily="18" charset="0"/>
                  <a:ea typeface="隶书" panose="02010509060101010101" pitchFamily="49" charset="-122"/>
                </a:rPr>
                <a:t>( OH</a:t>
              </a:r>
              <a:r>
                <a:rPr lang="en-US" altLang="zh-CN" sz="3200" b="1" baseline="30000">
                  <a:latin typeface="Times New Roman" panose="02020603050405020304" pitchFamily="18" charset="0"/>
                  <a:ea typeface="隶书" panose="02010509060101010101" pitchFamily="49" charset="-122"/>
                </a:rPr>
                <a:t>- </a:t>
              </a:r>
              <a:r>
                <a:rPr lang="en-US" altLang="zh-CN" sz="3200" b="1">
                  <a:latin typeface="Times New Roman" panose="02020603050405020304" pitchFamily="18" charset="0"/>
                  <a:ea typeface="隶书" panose="02010509060101010101" pitchFamily="49" charset="-122"/>
                </a:rPr>
                <a:t>)</a:t>
              </a:r>
              <a:r>
                <a:rPr lang="en-US" altLang="zh-CN" sz="3200" b="1">
                  <a:solidFill>
                    <a:srgbClr val="000099"/>
                  </a:solidFill>
                  <a:latin typeface="Times New Roman" panose="02020603050405020304" pitchFamily="18" charset="0"/>
                  <a:ea typeface="隶书" panose="02010509060101010101" pitchFamily="49" charset="-122"/>
                </a:rPr>
                <a:t> </a:t>
              </a:r>
              <a:endParaRPr lang="en-US" altLang="zh-CN" sz="3200" b="1">
                <a:solidFill>
                  <a:srgbClr val="000099"/>
                </a:solidFill>
                <a:latin typeface="Times New Roman" panose="02020603050405020304" pitchFamily="18" charset="0"/>
                <a:ea typeface="隶书" panose="02010509060101010101" pitchFamily="49" charset="-122"/>
              </a:endParaRPr>
            </a:p>
          </p:txBody>
        </p:sp>
        <p:sp>
          <p:nvSpPr>
            <p:cNvPr id="30742" name="文本框 108566"/>
            <p:cNvSpPr txBox="1"/>
            <p:nvPr/>
          </p:nvSpPr>
          <p:spPr>
            <a:xfrm>
              <a:off x="2592" y="1815"/>
              <a:ext cx="912" cy="365"/>
            </a:xfrm>
            <a:prstGeom prst="rect">
              <a:avLst/>
            </a:prstGeom>
            <a:noFill/>
            <a:ln w="9525">
              <a:noFill/>
            </a:ln>
          </p:spPr>
          <p:txBody>
            <a:bodyPr anchor="t" anchorCtr="0">
              <a:spAutoFit/>
            </a:bodyPr>
            <a:p>
              <a:pPr>
                <a:spcBef>
                  <a:spcPct val="50000"/>
                </a:spcBef>
              </a:pPr>
              <a:r>
                <a:rPr lang="en-US" altLang="zh-CN" sz="3200" b="1" i="1">
                  <a:latin typeface="Times New Roman" panose="02020603050405020304" pitchFamily="18" charset="0"/>
                  <a:ea typeface="隶书" panose="02010509060101010101" pitchFamily="49" charset="-122"/>
                </a:rPr>
                <a:t>c</a:t>
              </a:r>
              <a:r>
                <a:rPr lang="en-US" altLang="zh-CN" sz="3200" b="1">
                  <a:latin typeface="Times New Roman" panose="02020603050405020304" pitchFamily="18" charset="0"/>
                  <a:ea typeface="隶书" panose="02010509060101010101" pitchFamily="49" charset="-122"/>
                </a:rPr>
                <a:t>(MOH)</a:t>
              </a:r>
              <a:endParaRPr lang="en-US" altLang="zh-CN" sz="3200" b="1">
                <a:latin typeface="Times New Roman" panose="02020603050405020304" pitchFamily="18" charset="0"/>
                <a:ea typeface="隶书" panose="02010509060101010101" pitchFamily="49" charset="-122"/>
              </a:endParaRPr>
            </a:p>
          </p:txBody>
        </p:sp>
        <p:sp>
          <p:nvSpPr>
            <p:cNvPr id="30743" name="直接连接符 108567"/>
            <p:cNvSpPr/>
            <p:nvPr/>
          </p:nvSpPr>
          <p:spPr>
            <a:xfrm>
              <a:off x="2208" y="1799"/>
              <a:ext cx="1584" cy="0"/>
            </a:xfrm>
            <a:prstGeom prst="line">
              <a:avLst/>
            </a:prstGeom>
            <a:ln w="28575" cap="flat" cmpd="sng">
              <a:solidFill>
                <a:schemeClr val="tx1"/>
              </a:solidFill>
              <a:prstDash val="solid"/>
              <a:round/>
              <a:headEnd type="none" w="med" len="med"/>
              <a:tailEnd type="none" w="med" len="med"/>
            </a:ln>
          </p:spPr>
        </p:sp>
      </p:grpSp>
      <p:sp>
        <p:nvSpPr>
          <p:cNvPr id="108569" name="文本框 108568"/>
          <p:cNvSpPr txBox="1"/>
          <p:nvPr/>
        </p:nvSpPr>
        <p:spPr>
          <a:xfrm>
            <a:off x="0" y="5486400"/>
            <a:ext cx="9144000" cy="1190625"/>
          </a:xfrm>
          <a:prstGeom prst="rect">
            <a:avLst/>
          </a:prstGeom>
          <a:noFill/>
          <a:ln w="9525">
            <a:noFill/>
          </a:ln>
        </p:spPr>
        <p:txBody>
          <a:bodyPr anchor="t" anchorCtr="0">
            <a:spAutoFit/>
          </a:bodyPr>
          <a:p>
            <a:r>
              <a:rPr lang="zh-CN" altLang="en-US" sz="3600" b="1" dirty="0">
                <a:latin typeface="Times New Roman" panose="02020603050405020304" pitchFamily="18" charset="0"/>
                <a:ea typeface="隶书" panose="02010509060101010101" pitchFamily="49" charset="-122"/>
              </a:rPr>
              <a:t>意义：</a:t>
            </a:r>
            <a:r>
              <a:rPr lang="en-US" altLang="zh-CN" sz="3600" b="1" i="1">
                <a:latin typeface="Times New Roman" panose="02020603050405020304" pitchFamily="18" charset="0"/>
                <a:ea typeface="隶书" panose="02010509060101010101" pitchFamily="49" charset="-122"/>
              </a:rPr>
              <a:t>K</a:t>
            </a:r>
            <a:r>
              <a:rPr lang="zh-CN" altLang="en-US" sz="3600" b="1" dirty="0">
                <a:latin typeface="Times New Roman" panose="02020603050405020304" pitchFamily="18" charset="0"/>
                <a:ea typeface="隶书" panose="02010509060101010101" pitchFamily="49" charset="-122"/>
              </a:rPr>
              <a:t>值越大，电离程度越大，相应酸 </a:t>
            </a:r>
            <a:r>
              <a:rPr lang="en-US" altLang="zh-CN" sz="3600" b="1" dirty="0">
                <a:latin typeface="Times New Roman" panose="02020603050405020304" pitchFamily="18" charset="0"/>
                <a:ea typeface="隶书" panose="02010509060101010101" pitchFamily="49" charset="-122"/>
              </a:rPr>
              <a:t>(</a:t>
            </a:r>
            <a:r>
              <a:rPr lang="zh-CN" altLang="en-US" sz="3600" b="1" dirty="0">
                <a:latin typeface="Times New Roman" panose="02020603050405020304" pitchFamily="18" charset="0"/>
                <a:ea typeface="隶书" panose="02010509060101010101" pitchFamily="49" charset="-122"/>
              </a:rPr>
              <a:t>或碱</a:t>
            </a:r>
            <a:r>
              <a:rPr lang="en-US" altLang="zh-CN" sz="3600" b="1" dirty="0">
                <a:latin typeface="Times New Roman" panose="02020603050405020304" pitchFamily="18" charset="0"/>
                <a:ea typeface="隶书" panose="02010509060101010101" pitchFamily="49" charset="-122"/>
              </a:rPr>
              <a:t>)</a:t>
            </a:r>
            <a:r>
              <a:rPr lang="zh-CN" altLang="en-US" sz="3600" b="1" dirty="0">
                <a:latin typeface="Times New Roman" panose="02020603050405020304" pitchFamily="18" charset="0"/>
                <a:ea typeface="隶书" panose="02010509060101010101" pitchFamily="49" charset="-122"/>
              </a:rPr>
              <a:t>的酸</a:t>
            </a:r>
            <a:r>
              <a:rPr lang="en-US" altLang="zh-CN" sz="3600" b="1" dirty="0">
                <a:latin typeface="Times New Roman" panose="02020603050405020304" pitchFamily="18" charset="0"/>
                <a:ea typeface="隶书" panose="02010509060101010101" pitchFamily="49" charset="-122"/>
              </a:rPr>
              <a:t>(</a:t>
            </a:r>
            <a:r>
              <a:rPr lang="zh-CN" altLang="en-US" sz="3600" b="1" dirty="0">
                <a:latin typeface="Times New Roman" panose="02020603050405020304" pitchFamily="18" charset="0"/>
                <a:ea typeface="隶书" panose="02010509060101010101" pitchFamily="49" charset="-122"/>
              </a:rPr>
              <a:t>或碱</a:t>
            </a:r>
            <a:r>
              <a:rPr lang="en-US" altLang="zh-CN" sz="3600" b="1" dirty="0">
                <a:latin typeface="Times New Roman" panose="02020603050405020304" pitchFamily="18" charset="0"/>
                <a:ea typeface="隶书" panose="02010509060101010101" pitchFamily="49" charset="-122"/>
              </a:rPr>
              <a:t>)</a:t>
            </a:r>
            <a:r>
              <a:rPr lang="zh-CN" altLang="en-US" sz="3600" b="1" dirty="0">
                <a:latin typeface="Times New Roman" panose="02020603050405020304" pitchFamily="18" charset="0"/>
                <a:ea typeface="隶书" panose="02010509060101010101" pitchFamily="49" charset="-122"/>
              </a:rPr>
              <a:t>性越强。</a:t>
            </a:r>
            <a:r>
              <a:rPr lang="en-US" altLang="zh-CN" sz="3600" b="1" i="1">
                <a:latin typeface="Times New Roman" panose="02020603050405020304" pitchFamily="18" charset="0"/>
                <a:ea typeface="隶书" panose="02010509060101010101" pitchFamily="49" charset="-122"/>
              </a:rPr>
              <a:t>K</a:t>
            </a:r>
            <a:r>
              <a:rPr lang="zh-CN" altLang="en-US" sz="3600" b="1" dirty="0">
                <a:latin typeface="Times New Roman" panose="02020603050405020304" pitchFamily="18" charset="0"/>
                <a:ea typeface="隶书" panose="02010509060101010101" pitchFamily="49" charset="-122"/>
              </a:rPr>
              <a:t>值只随温度变化。</a:t>
            </a:r>
            <a:endParaRPr lang="zh-CN" altLang="en-US" sz="3600" b="1" dirty="0">
              <a:latin typeface="Times New Roman" panose="02020603050405020304" pitchFamily="18" charset="0"/>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blinds(vertical)">
                                      <p:cBhvr>
                                        <p:cTn id="7" dur="500"/>
                                        <p:tgtEl>
                                          <p:spTgt spid="10854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08547"/>
                                        </p:tgtEl>
                                        <p:attrNameLst>
                                          <p:attrName>style.visibility</p:attrName>
                                        </p:attrNameLst>
                                      </p:cBhvr>
                                      <p:to>
                                        <p:strVal val="visible"/>
                                      </p:to>
                                    </p:set>
                                    <p:animEffect transition="in" filter="blinds(vertical)">
                                      <p:cBhvr>
                                        <p:cTn id="12" dur="500"/>
                                        <p:tgtEl>
                                          <p:spTgt spid="108547"/>
                                        </p:tgtEl>
                                      </p:cBhvr>
                                    </p:animEffect>
                                  </p:childTnLst>
                                </p:cTn>
                              </p:par>
                            </p:childTnLst>
                          </p:cTn>
                        </p:par>
                        <p:par>
                          <p:cTn id="13" fill="hold">
                            <p:stCondLst>
                              <p:cond delay="500"/>
                            </p:stCondLst>
                            <p:childTnLst>
                              <p:par>
                                <p:cTn id="14" presetID="3" presetClass="entr" presetSubtype="5" fill="hold" nodeType="afterEffect">
                                  <p:stCondLst>
                                    <p:cond delay="0"/>
                                  </p:stCondLst>
                                  <p:childTnLst>
                                    <p:set>
                                      <p:cBhvr>
                                        <p:cTn id="15" dur="1" fill="hold">
                                          <p:stCondLst>
                                            <p:cond delay="0"/>
                                          </p:stCondLst>
                                        </p:cTn>
                                        <p:tgtEl>
                                          <p:spTgt spid="108548"/>
                                        </p:tgtEl>
                                        <p:attrNameLst>
                                          <p:attrName>style.visibility</p:attrName>
                                        </p:attrNameLst>
                                      </p:cBhvr>
                                      <p:to>
                                        <p:strVal val="visible"/>
                                      </p:to>
                                    </p:set>
                                    <p:animEffect transition="in" filter="blinds(vertical)">
                                      <p:cBhvr>
                                        <p:cTn id="16" dur="500"/>
                                        <p:tgtEl>
                                          <p:spTgt spid="108548"/>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5" fill="hold" nodeType="clickEffect">
                                  <p:stCondLst>
                                    <p:cond delay="0"/>
                                  </p:stCondLst>
                                  <p:childTnLst>
                                    <p:set>
                                      <p:cBhvr>
                                        <p:cTn id="20" dur="1" fill="hold">
                                          <p:stCondLst>
                                            <p:cond delay="0"/>
                                          </p:stCondLst>
                                        </p:cTn>
                                        <p:tgtEl>
                                          <p:spTgt spid="108553"/>
                                        </p:tgtEl>
                                        <p:attrNameLst>
                                          <p:attrName>style.visibility</p:attrName>
                                        </p:attrNameLst>
                                      </p:cBhvr>
                                      <p:to>
                                        <p:strVal val="visible"/>
                                      </p:to>
                                    </p:set>
                                    <p:animEffect transition="in" filter="blinds(vertical)">
                                      <p:cBhvr>
                                        <p:cTn id="21" dur="500"/>
                                        <p:tgtEl>
                                          <p:spTgt spid="108553"/>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5" fill="hold" grpId="0" nodeType="clickEffect">
                                  <p:stCondLst>
                                    <p:cond delay="0"/>
                                  </p:stCondLst>
                                  <p:childTnLst>
                                    <p:set>
                                      <p:cBhvr>
                                        <p:cTn id="25" dur="1" fill="hold">
                                          <p:stCondLst>
                                            <p:cond delay="0"/>
                                          </p:stCondLst>
                                        </p:cTn>
                                        <p:tgtEl>
                                          <p:spTgt spid="108558"/>
                                        </p:tgtEl>
                                        <p:attrNameLst>
                                          <p:attrName>style.visibility</p:attrName>
                                        </p:attrNameLst>
                                      </p:cBhvr>
                                      <p:to>
                                        <p:strVal val="visible"/>
                                      </p:to>
                                    </p:set>
                                    <p:animEffect transition="in" filter="blinds(vertical)">
                                      <p:cBhvr>
                                        <p:cTn id="26" dur="500"/>
                                        <p:tgtEl>
                                          <p:spTgt spid="108558"/>
                                        </p:tgtEl>
                                      </p:cBhvr>
                                    </p:animEffect>
                                  </p:childTnLst>
                                </p:cTn>
                              </p:par>
                            </p:childTnLst>
                          </p:cTn>
                        </p:par>
                        <p:par>
                          <p:cTn id="27" fill="hold">
                            <p:stCondLst>
                              <p:cond delay="500"/>
                            </p:stCondLst>
                            <p:childTnLst>
                              <p:par>
                                <p:cTn id="28" presetID="3" presetClass="entr" presetSubtype="5" fill="hold" nodeType="afterEffect">
                                  <p:stCondLst>
                                    <p:cond delay="0"/>
                                  </p:stCondLst>
                                  <p:childTnLst>
                                    <p:set>
                                      <p:cBhvr>
                                        <p:cTn id="29" dur="1" fill="hold">
                                          <p:stCondLst>
                                            <p:cond delay="0"/>
                                          </p:stCondLst>
                                        </p:cTn>
                                        <p:tgtEl>
                                          <p:spTgt spid="108559"/>
                                        </p:tgtEl>
                                        <p:attrNameLst>
                                          <p:attrName>style.visibility</p:attrName>
                                        </p:attrNameLst>
                                      </p:cBhvr>
                                      <p:to>
                                        <p:strVal val="visible"/>
                                      </p:to>
                                    </p:set>
                                    <p:animEffect transition="in" filter="blinds(vertical)">
                                      <p:cBhvr>
                                        <p:cTn id="30" dur="500"/>
                                        <p:tgtEl>
                                          <p:spTgt spid="108559"/>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5" fill="hold" nodeType="clickEffect">
                                  <p:stCondLst>
                                    <p:cond delay="0"/>
                                  </p:stCondLst>
                                  <p:childTnLst>
                                    <p:set>
                                      <p:cBhvr>
                                        <p:cTn id="34" dur="1" fill="hold">
                                          <p:stCondLst>
                                            <p:cond delay="0"/>
                                          </p:stCondLst>
                                        </p:cTn>
                                        <p:tgtEl>
                                          <p:spTgt spid="108564"/>
                                        </p:tgtEl>
                                        <p:attrNameLst>
                                          <p:attrName>style.visibility</p:attrName>
                                        </p:attrNameLst>
                                      </p:cBhvr>
                                      <p:to>
                                        <p:strVal val="visible"/>
                                      </p:to>
                                    </p:set>
                                    <p:animEffect transition="in" filter="blinds(vertical)">
                                      <p:cBhvr>
                                        <p:cTn id="35" dur="500"/>
                                        <p:tgtEl>
                                          <p:spTgt spid="108564"/>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5" fill="hold" grpId="0" nodeType="clickEffect">
                                  <p:stCondLst>
                                    <p:cond delay="0"/>
                                  </p:stCondLst>
                                  <p:childTnLst>
                                    <p:set>
                                      <p:cBhvr>
                                        <p:cTn id="39" dur="1" fill="hold">
                                          <p:stCondLst>
                                            <p:cond delay="0"/>
                                          </p:stCondLst>
                                        </p:cTn>
                                        <p:tgtEl>
                                          <p:spTgt spid="108569"/>
                                        </p:tgtEl>
                                        <p:attrNameLst>
                                          <p:attrName>style.visibility</p:attrName>
                                        </p:attrNameLst>
                                      </p:cBhvr>
                                      <p:to>
                                        <p:strVal val="visible"/>
                                      </p:to>
                                    </p:set>
                                    <p:animEffect transition="in" filter="blinds(vertical)">
                                      <p:cBhvr>
                                        <p:cTn id="40" dur="500"/>
                                        <p:tgtEl>
                                          <p:spTgt spid="1085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p:bldP spid="108547" grpId="0"/>
      <p:bldP spid="108558" grpId="0"/>
      <p:bldP spid="10856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0" name="文本框 109569"/>
          <p:cNvSpPr txBox="1"/>
          <p:nvPr/>
        </p:nvSpPr>
        <p:spPr>
          <a:xfrm>
            <a:off x="138113" y="276225"/>
            <a:ext cx="8855075" cy="2041525"/>
          </a:xfrm>
          <a:prstGeom prst="rect">
            <a:avLst/>
          </a:prstGeom>
          <a:noFill/>
          <a:ln w="9525">
            <a:noFill/>
          </a:ln>
        </p:spPr>
        <p:txBody>
          <a:bodyPr anchor="t" anchorCtr="0">
            <a:spAutoFit/>
          </a:bodyPr>
          <a:p>
            <a:r>
              <a:rPr lang="zh-CN" altLang="en-US" sz="3200" b="1" dirty="0">
                <a:latin typeface="Times New Roman" panose="02020603050405020304" pitchFamily="18" charset="0"/>
                <a:ea typeface="隶书" panose="02010509060101010101" pitchFamily="49" charset="-122"/>
              </a:rPr>
              <a:t>已知多元弱酸在水溶液中的电离是分步的</a:t>
            </a:r>
            <a:r>
              <a:rPr lang="zh-CN" altLang="en-US" sz="3200" b="1" dirty="0">
                <a:latin typeface="Times New Roman" panose="02020603050405020304" pitchFamily="18" charset="0"/>
                <a:ea typeface="黑体" panose="02010609060101010101" pitchFamily="2" charset="-122"/>
              </a:rPr>
              <a:t>。</a:t>
            </a:r>
            <a:endParaRPr lang="zh-CN" altLang="en-US" sz="3200" b="1" dirty="0">
              <a:latin typeface="Times New Roman" panose="02020603050405020304" pitchFamily="18" charset="0"/>
              <a:ea typeface="黑体" panose="02010609060101010101" pitchFamily="2" charset="-122"/>
            </a:endParaRPr>
          </a:p>
          <a:p>
            <a:r>
              <a:rPr lang="zh-CN" altLang="en-US" sz="3200" b="1" dirty="0">
                <a:latin typeface="Times New Roman" panose="02020603050405020304" pitchFamily="18" charset="0"/>
                <a:ea typeface="隶书" panose="02010509060101010101" pitchFamily="49" charset="-122"/>
              </a:rPr>
              <a:t>例</a:t>
            </a:r>
            <a:r>
              <a:rPr lang="zh-CN" altLang="en-US" sz="3200" b="1" dirty="0">
                <a:latin typeface="Times New Roman" panose="02020603050405020304" pitchFamily="18" charset="0"/>
                <a:ea typeface="黑体" panose="02010609060101010101" pitchFamily="2" charset="-122"/>
              </a:rPr>
              <a:t>：</a:t>
            </a:r>
            <a:r>
              <a:rPr lang="en-US" altLang="zh-CN" sz="3200" b="1">
                <a:latin typeface="Times New Roman" panose="02020603050405020304" pitchFamily="18" charset="0"/>
                <a:ea typeface="黑体" panose="02010609060101010101" pitchFamily="2" charset="-122"/>
              </a:rPr>
              <a:t>H</a:t>
            </a:r>
            <a:r>
              <a:rPr lang="en-US" altLang="zh-CN" sz="3200" b="1" baseline="-25000">
                <a:latin typeface="Times New Roman" panose="02020603050405020304" pitchFamily="18" charset="0"/>
                <a:ea typeface="黑体" panose="02010609060101010101" pitchFamily="2" charset="-122"/>
              </a:rPr>
              <a:t>2</a:t>
            </a:r>
            <a:r>
              <a:rPr lang="en-US" altLang="zh-CN" sz="3200" b="1">
                <a:latin typeface="Times New Roman" panose="02020603050405020304" pitchFamily="18" charset="0"/>
                <a:ea typeface="黑体" panose="02010609060101010101" pitchFamily="2" charset="-122"/>
              </a:rPr>
              <a:t>CO</a:t>
            </a:r>
            <a:r>
              <a:rPr lang="en-US" altLang="zh-CN" sz="3200" b="1" baseline="-25000">
                <a:latin typeface="Times New Roman" panose="02020603050405020304" pitchFamily="18" charset="0"/>
                <a:ea typeface="黑体" panose="02010609060101010101" pitchFamily="2" charset="-122"/>
              </a:rPr>
              <a:t>3</a:t>
            </a:r>
            <a:r>
              <a:rPr lang="en-US" altLang="zh-CN" sz="3200" b="1">
                <a:latin typeface="Times New Roman" panose="02020603050405020304" pitchFamily="18" charset="0"/>
                <a:ea typeface="黑体" panose="02010609060101010101" pitchFamily="2" charset="-122"/>
              </a:rPr>
              <a:t>        H</a:t>
            </a:r>
            <a:r>
              <a:rPr lang="en-US" altLang="zh-CN" sz="3200" b="1" baseline="30000">
                <a:latin typeface="Times New Roman" panose="02020603050405020304" pitchFamily="18" charset="0"/>
                <a:ea typeface="黑体" panose="02010609060101010101" pitchFamily="2" charset="-122"/>
              </a:rPr>
              <a:t>+</a:t>
            </a:r>
            <a:r>
              <a:rPr lang="en-US" altLang="zh-CN" sz="3200" b="1">
                <a:latin typeface="Times New Roman" panose="02020603050405020304" pitchFamily="18" charset="0"/>
                <a:ea typeface="黑体" panose="02010609060101010101" pitchFamily="2" charset="-122"/>
              </a:rPr>
              <a:t>+HCO</a:t>
            </a:r>
            <a:r>
              <a:rPr lang="en-US" altLang="zh-CN" sz="3200" b="1" baseline="-25000">
                <a:latin typeface="Times New Roman" panose="02020603050405020304" pitchFamily="18" charset="0"/>
                <a:ea typeface="黑体" panose="02010609060101010101" pitchFamily="2" charset="-122"/>
              </a:rPr>
              <a:t>3</a:t>
            </a:r>
            <a:r>
              <a:rPr lang="en-US" altLang="zh-CN" sz="3200" b="1" baseline="30000">
                <a:latin typeface="Times New Roman" panose="02020603050405020304" pitchFamily="18" charset="0"/>
                <a:ea typeface="黑体" panose="02010609060101010101" pitchFamily="2" charset="-122"/>
              </a:rPr>
              <a:t>-</a:t>
            </a:r>
            <a:r>
              <a:rPr lang="en-US" altLang="zh-CN" sz="3200" b="1">
                <a:latin typeface="Times New Roman" panose="02020603050405020304" pitchFamily="18" charset="0"/>
                <a:ea typeface="黑体" panose="02010609060101010101" pitchFamily="2" charset="-122"/>
              </a:rPr>
              <a:t> </a:t>
            </a:r>
            <a:r>
              <a:rPr lang="zh-CN" altLang="en-US" sz="3200" b="1">
                <a:latin typeface="Times New Roman" panose="02020603050405020304" pitchFamily="18" charset="0"/>
                <a:ea typeface="黑体" panose="02010609060101010101" pitchFamily="2" charset="-122"/>
              </a:rPr>
              <a:t>一</a:t>
            </a:r>
            <a:r>
              <a:rPr lang="en-US" altLang="zh-CN" sz="3200" b="1">
                <a:latin typeface="Times New Roman" panose="02020603050405020304" pitchFamily="18" charset="0"/>
                <a:ea typeface="黑体" panose="02010609060101010101" pitchFamily="2" charset="-122"/>
              </a:rPr>
              <a:t>(1)</a:t>
            </a:r>
            <a:endParaRPr lang="en-US" altLang="zh-CN" sz="3200" b="1">
              <a:latin typeface="Times New Roman" panose="02020603050405020304" pitchFamily="18" charset="0"/>
              <a:ea typeface="黑体" panose="02010609060101010101" pitchFamily="2" charset="-122"/>
            </a:endParaRPr>
          </a:p>
          <a:p>
            <a:r>
              <a:rPr lang="en-US" altLang="zh-CN" sz="3200" b="1">
                <a:latin typeface="Times New Roman" panose="02020603050405020304" pitchFamily="18" charset="0"/>
                <a:ea typeface="黑体" panose="02010609060101010101" pitchFamily="2" charset="-122"/>
              </a:rPr>
              <a:t>        HCO</a:t>
            </a:r>
            <a:r>
              <a:rPr lang="en-US" altLang="zh-CN" sz="3200" b="1" baseline="-25000">
                <a:latin typeface="Times New Roman" panose="02020603050405020304" pitchFamily="18" charset="0"/>
                <a:ea typeface="黑体" panose="02010609060101010101" pitchFamily="2" charset="-122"/>
              </a:rPr>
              <a:t>3</a:t>
            </a:r>
            <a:r>
              <a:rPr lang="en-US" altLang="zh-CN" sz="3200" b="1" baseline="30000">
                <a:latin typeface="Times New Roman" panose="02020603050405020304" pitchFamily="18" charset="0"/>
                <a:ea typeface="黑体" panose="02010609060101010101" pitchFamily="2" charset="-122"/>
              </a:rPr>
              <a:t>-</a:t>
            </a:r>
            <a:r>
              <a:rPr lang="en-US" altLang="zh-CN" sz="3200" b="1">
                <a:latin typeface="Times New Roman" panose="02020603050405020304" pitchFamily="18" charset="0"/>
                <a:ea typeface="黑体" panose="02010609060101010101" pitchFamily="2" charset="-122"/>
              </a:rPr>
              <a:t>        </a:t>
            </a:r>
            <a:r>
              <a:rPr lang="en-US" altLang="zh-CN" sz="3200" b="1" baseline="-25000">
                <a:latin typeface="Times New Roman" panose="02020603050405020304" pitchFamily="18" charset="0"/>
                <a:ea typeface="黑体" panose="02010609060101010101" pitchFamily="2" charset="-122"/>
              </a:rPr>
              <a:t> </a:t>
            </a:r>
            <a:r>
              <a:rPr lang="en-US" altLang="zh-CN" sz="3200" b="1">
                <a:latin typeface="Times New Roman" panose="02020603050405020304" pitchFamily="18" charset="0"/>
                <a:ea typeface="黑体" panose="02010609060101010101" pitchFamily="2" charset="-122"/>
              </a:rPr>
              <a:t>H</a:t>
            </a:r>
            <a:r>
              <a:rPr lang="en-US" altLang="zh-CN" sz="3200" b="1" baseline="30000">
                <a:latin typeface="Times New Roman" panose="02020603050405020304" pitchFamily="18" charset="0"/>
                <a:ea typeface="黑体" panose="02010609060101010101" pitchFamily="2" charset="-122"/>
              </a:rPr>
              <a:t>+</a:t>
            </a:r>
            <a:r>
              <a:rPr lang="en-US" altLang="zh-CN" sz="3200" b="1">
                <a:latin typeface="Times New Roman" panose="02020603050405020304" pitchFamily="18" charset="0"/>
                <a:ea typeface="黑体" panose="02010609060101010101" pitchFamily="2" charset="-122"/>
              </a:rPr>
              <a:t>+CO</a:t>
            </a:r>
            <a:r>
              <a:rPr lang="en-US" altLang="zh-CN" sz="3200" b="1" baseline="-25000">
                <a:latin typeface="Times New Roman" panose="02020603050405020304" pitchFamily="18" charset="0"/>
                <a:ea typeface="黑体" panose="02010609060101010101" pitchFamily="2" charset="-122"/>
              </a:rPr>
              <a:t>3</a:t>
            </a:r>
            <a:r>
              <a:rPr lang="en-US" altLang="zh-CN" sz="3200" b="1" baseline="30000">
                <a:latin typeface="Times New Roman" panose="02020603050405020304" pitchFamily="18" charset="0"/>
                <a:ea typeface="黑体" panose="02010609060101010101" pitchFamily="2" charset="-122"/>
              </a:rPr>
              <a:t>2-</a:t>
            </a:r>
            <a:r>
              <a:rPr lang="en-US" altLang="zh-CN" sz="3200" b="1">
                <a:latin typeface="Times New Roman" panose="02020603050405020304" pitchFamily="18" charset="0"/>
                <a:ea typeface="黑体" panose="02010609060101010101" pitchFamily="2" charset="-122"/>
              </a:rPr>
              <a:t>  </a:t>
            </a:r>
            <a:r>
              <a:rPr lang="en-US" altLang="zh-CN" sz="3200" b="1" baseline="-25000">
                <a:latin typeface="Times New Roman" panose="02020603050405020304" pitchFamily="18" charset="0"/>
                <a:ea typeface="黑体" panose="02010609060101010101" pitchFamily="2" charset="-122"/>
              </a:rPr>
              <a:t> </a:t>
            </a:r>
            <a:r>
              <a:rPr lang="zh-CN" altLang="en-US" sz="3200" b="1">
                <a:latin typeface="Times New Roman" panose="02020603050405020304" pitchFamily="18" charset="0"/>
                <a:ea typeface="黑体" panose="02010609060101010101" pitchFamily="2" charset="-122"/>
              </a:rPr>
              <a:t>一</a:t>
            </a:r>
            <a:r>
              <a:rPr lang="en-US" altLang="zh-CN" sz="3200" b="1">
                <a:latin typeface="Times New Roman" panose="02020603050405020304" pitchFamily="18" charset="0"/>
                <a:ea typeface="黑体" panose="02010609060101010101" pitchFamily="2" charset="-122"/>
              </a:rPr>
              <a:t>(2)</a:t>
            </a:r>
            <a:endParaRPr lang="en-US" altLang="zh-CN" sz="3200" b="1">
              <a:latin typeface="Times New Roman" panose="02020603050405020304" pitchFamily="18" charset="0"/>
              <a:ea typeface="黑体" panose="02010609060101010101" pitchFamily="2" charset="-122"/>
            </a:endParaRPr>
          </a:p>
          <a:p>
            <a:r>
              <a:rPr lang="zh-CN" altLang="en-US" sz="3200" b="1" dirty="0">
                <a:latin typeface="Times New Roman" panose="02020603050405020304" pitchFamily="18" charset="0"/>
                <a:ea typeface="隶书" panose="02010509060101010101" pitchFamily="49" charset="-122"/>
              </a:rPr>
              <a:t>每一步的电离程度是不一样的。</a:t>
            </a:r>
            <a:endParaRPr lang="zh-CN" altLang="en-US" sz="3200" b="1" baseline="30000" dirty="0">
              <a:latin typeface="Times New Roman" panose="02020603050405020304" pitchFamily="18" charset="0"/>
              <a:ea typeface="隶书" panose="02010509060101010101" pitchFamily="49" charset="-122"/>
            </a:endParaRPr>
          </a:p>
        </p:txBody>
      </p:sp>
      <p:grpSp>
        <p:nvGrpSpPr>
          <p:cNvPr id="109571" name="组合 109570"/>
          <p:cNvGrpSpPr/>
          <p:nvPr/>
        </p:nvGrpSpPr>
        <p:grpSpPr>
          <a:xfrm>
            <a:off x="2339975" y="1484313"/>
            <a:ext cx="596900" cy="247650"/>
            <a:chOff x="3504" y="3792"/>
            <a:chExt cx="288" cy="156"/>
          </a:xfrm>
        </p:grpSpPr>
        <p:sp>
          <p:nvSpPr>
            <p:cNvPr id="31747" name="直接连接符 109571"/>
            <p:cNvSpPr/>
            <p:nvPr/>
          </p:nvSpPr>
          <p:spPr>
            <a:xfrm>
              <a:off x="3504" y="3840"/>
              <a:ext cx="288" cy="0"/>
            </a:xfrm>
            <a:prstGeom prst="line">
              <a:avLst/>
            </a:prstGeom>
            <a:ln w="28575" cap="flat" cmpd="sng">
              <a:solidFill>
                <a:schemeClr val="tx1"/>
              </a:solidFill>
              <a:prstDash val="solid"/>
              <a:miter/>
              <a:headEnd type="none" w="med" len="med"/>
              <a:tailEnd type="none" w="med" len="med"/>
            </a:ln>
          </p:spPr>
        </p:sp>
        <p:sp>
          <p:nvSpPr>
            <p:cNvPr id="31748" name="直接连接符 109572"/>
            <p:cNvSpPr/>
            <p:nvPr/>
          </p:nvSpPr>
          <p:spPr>
            <a:xfrm flipH="1" flipV="1">
              <a:off x="3744" y="3792"/>
              <a:ext cx="48" cy="48"/>
            </a:xfrm>
            <a:prstGeom prst="line">
              <a:avLst/>
            </a:prstGeom>
            <a:ln w="28575" cap="flat" cmpd="sng">
              <a:solidFill>
                <a:schemeClr val="tx1"/>
              </a:solidFill>
              <a:prstDash val="solid"/>
              <a:miter/>
              <a:headEnd type="none" w="med" len="med"/>
              <a:tailEnd type="none" w="med" len="med"/>
            </a:ln>
          </p:spPr>
        </p:sp>
        <p:sp>
          <p:nvSpPr>
            <p:cNvPr id="31749" name="直接连接符 109573"/>
            <p:cNvSpPr/>
            <p:nvPr/>
          </p:nvSpPr>
          <p:spPr>
            <a:xfrm>
              <a:off x="3504" y="3888"/>
              <a:ext cx="288" cy="0"/>
            </a:xfrm>
            <a:prstGeom prst="line">
              <a:avLst/>
            </a:prstGeom>
            <a:ln w="28575" cap="flat" cmpd="sng">
              <a:solidFill>
                <a:schemeClr val="tx1"/>
              </a:solidFill>
              <a:prstDash val="solid"/>
              <a:miter/>
              <a:headEnd type="none" w="med" len="med"/>
              <a:tailEnd type="none" w="med" len="med"/>
            </a:ln>
          </p:spPr>
        </p:sp>
        <p:sp>
          <p:nvSpPr>
            <p:cNvPr id="31750" name="直接连接符 109574"/>
            <p:cNvSpPr/>
            <p:nvPr/>
          </p:nvSpPr>
          <p:spPr>
            <a:xfrm>
              <a:off x="3516" y="3900"/>
              <a:ext cx="48" cy="48"/>
            </a:xfrm>
            <a:prstGeom prst="line">
              <a:avLst/>
            </a:prstGeom>
            <a:ln w="28575" cap="flat" cmpd="sng">
              <a:solidFill>
                <a:schemeClr val="tx1"/>
              </a:solidFill>
              <a:prstDash val="solid"/>
              <a:miter/>
              <a:headEnd type="none" w="med" len="med"/>
              <a:tailEnd type="none" w="med" len="med"/>
            </a:ln>
          </p:spPr>
        </p:sp>
      </p:grpSp>
      <p:sp>
        <p:nvSpPr>
          <p:cNvPr id="109577" name="文本框 109576"/>
          <p:cNvSpPr txBox="1"/>
          <p:nvPr/>
        </p:nvSpPr>
        <p:spPr>
          <a:xfrm>
            <a:off x="539750" y="3284538"/>
            <a:ext cx="7704138" cy="579437"/>
          </a:xfrm>
          <a:prstGeom prst="rect">
            <a:avLst/>
          </a:prstGeom>
          <a:noFill/>
          <a:ln w="9525">
            <a:noFill/>
          </a:ln>
        </p:spPr>
        <p:txBody>
          <a:bodyPr anchor="t" anchorCtr="0">
            <a:spAutoFit/>
          </a:bodyPr>
          <a:p>
            <a:endParaRPr lang="zh-CN" sz="4800" b="1" baseline="30000" dirty="0">
              <a:latin typeface="Times New Roman" panose="02020603050405020304" pitchFamily="18" charset="0"/>
              <a:ea typeface="隶书" panose="02010509060101010101" pitchFamily="49" charset="-122"/>
            </a:endParaRPr>
          </a:p>
        </p:txBody>
      </p:sp>
      <p:sp>
        <p:nvSpPr>
          <p:cNvPr id="109593" name="文本框 109592"/>
          <p:cNvSpPr txBox="1"/>
          <p:nvPr/>
        </p:nvSpPr>
        <p:spPr>
          <a:xfrm>
            <a:off x="3870325" y="3332163"/>
            <a:ext cx="3978275" cy="579437"/>
          </a:xfrm>
          <a:prstGeom prst="rect">
            <a:avLst/>
          </a:prstGeom>
          <a:noFill/>
          <a:ln w="9525">
            <a:noFill/>
          </a:ln>
        </p:spPr>
        <p:txBody>
          <a:bodyPr anchor="t" anchorCtr="0">
            <a:spAutoFit/>
          </a:bodyPr>
          <a:p>
            <a:endParaRPr lang="zh-CN" sz="4800" b="1" baseline="30000" dirty="0">
              <a:latin typeface="Times New Roman" panose="02020603050405020304" pitchFamily="18" charset="0"/>
              <a:ea typeface="黑体" panose="02010609060101010101" pitchFamily="2" charset="-122"/>
            </a:endParaRPr>
          </a:p>
        </p:txBody>
      </p:sp>
      <p:sp>
        <p:nvSpPr>
          <p:cNvPr id="109596" name="文本框 109595"/>
          <p:cNvSpPr txBox="1"/>
          <p:nvPr/>
        </p:nvSpPr>
        <p:spPr>
          <a:xfrm>
            <a:off x="1374775" y="4830763"/>
            <a:ext cx="2362200" cy="579437"/>
          </a:xfrm>
          <a:prstGeom prst="rect">
            <a:avLst/>
          </a:prstGeom>
          <a:noFill/>
          <a:ln w="9525">
            <a:noFill/>
          </a:ln>
        </p:spPr>
        <p:txBody>
          <a:bodyPr anchor="t" anchorCtr="0">
            <a:spAutoFit/>
          </a:bodyPr>
          <a:p>
            <a:pPr>
              <a:spcBef>
                <a:spcPct val="50000"/>
              </a:spcBef>
            </a:pPr>
            <a:endParaRPr lang="zh-CN" sz="4800" b="1" baseline="30000" dirty="0">
              <a:latin typeface="Times New Roman" panose="02020603050405020304" pitchFamily="18" charset="0"/>
              <a:ea typeface="隶书" panose="02010509060101010101" pitchFamily="49" charset="-122"/>
            </a:endParaRPr>
          </a:p>
        </p:txBody>
      </p:sp>
      <p:sp>
        <p:nvSpPr>
          <p:cNvPr id="109597" name="文本框 109596"/>
          <p:cNvSpPr txBox="1"/>
          <p:nvPr/>
        </p:nvSpPr>
        <p:spPr>
          <a:xfrm>
            <a:off x="3965575" y="4716463"/>
            <a:ext cx="4187825" cy="579437"/>
          </a:xfrm>
          <a:prstGeom prst="rect">
            <a:avLst/>
          </a:prstGeom>
          <a:noFill/>
          <a:ln w="9525">
            <a:noFill/>
          </a:ln>
        </p:spPr>
        <p:txBody>
          <a:bodyPr anchor="t" anchorCtr="0">
            <a:spAutoFit/>
          </a:bodyPr>
          <a:p>
            <a:endParaRPr lang="zh-CN" sz="4800" b="1" baseline="30000" dirty="0">
              <a:latin typeface="Times New Roman" panose="02020603050405020304" pitchFamily="18" charset="0"/>
              <a:ea typeface="隶书" panose="02010509060101010101" pitchFamily="49" charset="-122"/>
            </a:endParaRPr>
          </a:p>
        </p:txBody>
      </p:sp>
      <p:sp>
        <p:nvSpPr>
          <p:cNvPr id="109598" name="文本框 109597"/>
          <p:cNvSpPr txBox="1"/>
          <p:nvPr/>
        </p:nvSpPr>
        <p:spPr>
          <a:xfrm flipV="1">
            <a:off x="288925" y="7316788"/>
            <a:ext cx="8855075" cy="641350"/>
          </a:xfrm>
          <a:prstGeom prst="rect">
            <a:avLst/>
          </a:prstGeom>
          <a:noFill/>
          <a:ln w="9525">
            <a:noFill/>
          </a:ln>
        </p:spPr>
        <p:txBody>
          <a:bodyPr rot="10800000">
            <a:spAutoFit/>
          </a:bodyPr>
          <a:p>
            <a:endParaRPr sz="3600" b="1" noProof="1" dirty="0">
              <a:effectLst>
                <a:outerShdw blurRad="38100" dist="38100" dir="2700000">
                  <a:srgbClr val="C0C0C0"/>
                </a:outerShdw>
              </a:effectLst>
              <a:latin typeface="Times New Roman" panose="02020603050405020304" pitchFamily="18" charset="0"/>
              <a:ea typeface="黑体" panose="02010609060101010101" pitchFamily="2" charset="-122"/>
            </a:endParaRPr>
          </a:p>
        </p:txBody>
      </p:sp>
      <p:grpSp>
        <p:nvGrpSpPr>
          <p:cNvPr id="109599" name="组合 109598"/>
          <p:cNvGrpSpPr/>
          <p:nvPr/>
        </p:nvGrpSpPr>
        <p:grpSpPr>
          <a:xfrm>
            <a:off x="2339975" y="981075"/>
            <a:ext cx="596900" cy="247650"/>
            <a:chOff x="3504" y="3792"/>
            <a:chExt cx="288" cy="156"/>
          </a:xfrm>
        </p:grpSpPr>
        <p:sp>
          <p:nvSpPr>
            <p:cNvPr id="31757" name="直接连接符 109599"/>
            <p:cNvSpPr/>
            <p:nvPr/>
          </p:nvSpPr>
          <p:spPr>
            <a:xfrm>
              <a:off x="3504" y="3840"/>
              <a:ext cx="288" cy="0"/>
            </a:xfrm>
            <a:prstGeom prst="line">
              <a:avLst/>
            </a:prstGeom>
            <a:ln w="28575" cap="flat" cmpd="sng">
              <a:solidFill>
                <a:schemeClr val="tx1"/>
              </a:solidFill>
              <a:prstDash val="solid"/>
              <a:miter/>
              <a:headEnd type="none" w="med" len="med"/>
              <a:tailEnd type="none" w="med" len="med"/>
            </a:ln>
          </p:spPr>
        </p:sp>
        <p:sp>
          <p:nvSpPr>
            <p:cNvPr id="31758" name="直接连接符 109600"/>
            <p:cNvSpPr/>
            <p:nvPr/>
          </p:nvSpPr>
          <p:spPr>
            <a:xfrm flipH="1" flipV="1">
              <a:off x="3744" y="3792"/>
              <a:ext cx="48" cy="48"/>
            </a:xfrm>
            <a:prstGeom prst="line">
              <a:avLst/>
            </a:prstGeom>
            <a:ln w="28575" cap="flat" cmpd="sng">
              <a:solidFill>
                <a:schemeClr val="tx1"/>
              </a:solidFill>
              <a:prstDash val="solid"/>
              <a:miter/>
              <a:headEnd type="none" w="med" len="med"/>
              <a:tailEnd type="none" w="med" len="med"/>
            </a:ln>
          </p:spPr>
        </p:sp>
        <p:sp>
          <p:nvSpPr>
            <p:cNvPr id="31759" name="直接连接符 109601"/>
            <p:cNvSpPr/>
            <p:nvPr/>
          </p:nvSpPr>
          <p:spPr>
            <a:xfrm>
              <a:off x="3504" y="3888"/>
              <a:ext cx="288" cy="0"/>
            </a:xfrm>
            <a:prstGeom prst="line">
              <a:avLst/>
            </a:prstGeom>
            <a:ln w="28575" cap="flat" cmpd="sng">
              <a:solidFill>
                <a:schemeClr val="tx1"/>
              </a:solidFill>
              <a:prstDash val="solid"/>
              <a:miter/>
              <a:headEnd type="none" w="med" len="med"/>
              <a:tailEnd type="none" w="med" len="med"/>
            </a:ln>
          </p:spPr>
        </p:sp>
        <p:sp>
          <p:nvSpPr>
            <p:cNvPr id="31760" name="直接连接符 109602"/>
            <p:cNvSpPr/>
            <p:nvPr/>
          </p:nvSpPr>
          <p:spPr>
            <a:xfrm>
              <a:off x="3516" y="3900"/>
              <a:ext cx="48" cy="48"/>
            </a:xfrm>
            <a:prstGeom prst="line">
              <a:avLst/>
            </a:prstGeom>
            <a:ln w="28575" cap="flat" cmpd="sng">
              <a:solidFill>
                <a:schemeClr val="tx1"/>
              </a:solidFill>
              <a:prstDash val="solid"/>
              <a:miter/>
              <a:headEnd type="none" w="med" len="med"/>
              <a:tailEnd type="none" w="med" len="med"/>
            </a:ln>
          </p:spPr>
        </p:sp>
      </p:grpSp>
      <p:sp>
        <p:nvSpPr>
          <p:cNvPr id="31761" name="矩形 109603"/>
          <p:cNvSpPr/>
          <p:nvPr/>
        </p:nvSpPr>
        <p:spPr>
          <a:xfrm>
            <a:off x="900113" y="2470150"/>
            <a:ext cx="6911975" cy="1552575"/>
          </a:xfrm>
          <a:prstGeom prst="rect">
            <a:avLst/>
          </a:prstGeom>
          <a:noFill/>
          <a:ln w="9525">
            <a:noFill/>
          </a:ln>
        </p:spPr>
        <p:txBody>
          <a:bodyPr anchor="t" anchorCtr="0">
            <a:spAutoFit/>
          </a:bodyPr>
          <a:p>
            <a:r>
              <a:rPr lang="zh-CN" altLang="en-US" b="1" dirty="0">
                <a:latin typeface="Tahoma" panose="020B0604030504040204" pitchFamily="34" charset="0"/>
                <a:ea typeface="宋体" panose="02010600030101010101" pitchFamily="2" charset="-122"/>
              </a:rPr>
              <a:t>对于多元酸：</a:t>
            </a:r>
            <a:endParaRPr lang="zh-CN" altLang="en-US" b="1" dirty="0">
              <a:latin typeface="Tahoma" panose="020B0604030504040204" pitchFamily="34" charset="0"/>
              <a:ea typeface="宋体" panose="02010600030101010101" pitchFamily="2" charset="-122"/>
            </a:endParaRPr>
          </a:p>
          <a:p>
            <a:r>
              <a:rPr lang="zh-CN" altLang="en-US" b="1" dirty="0">
                <a:latin typeface="Tahoma" panose="020B0604030504040204" pitchFamily="34" charset="0"/>
                <a:ea typeface="宋体" panose="02010600030101010101" pitchFamily="2" charset="-122"/>
              </a:rPr>
              <a:t>        多元弱酸是分步电离的，</a:t>
            </a:r>
            <a:r>
              <a:rPr lang="en-US" altLang="zh-CN" b="1" dirty="0">
                <a:latin typeface="Tahoma" panose="020B0604030504040204" pitchFamily="34" charset="0"/>
                <a:ea typeface="宋体" panose="02010600030101010101" pitchFamily="2" charset="-122"/>
              </a:rPr>
              <a:t>K1》K2</a:t>
            </a:r>
            <a:r>
              <a:rPr lang="zh-CN" altLang="en-US" b="1" dirty="0">
                <a:latin typeface="Tahoma" panose="020B0604030504040204" pitchFamily="34" charset="0"/>
                <a:ea typeface="宋体" panose="02010600030101010101" pitchFamily="2" charset="-122"/>
              </a:rPr>
              <a:t>（一般要相差</a:t>
            </a:r>
            <a:r>
              <a:rPr lang="en-US" altLang="zh-CN" b="1" dirty="0">
                <a:latin typeface="Tahoma" panose="020B0604030504040204" pitchFamily="34" charset="0"/>
                <a:ea typeface="宋体" panose="02010600030101010101" pitchFamily="2" charset="-122"/>
              </a:rPr>
              <a:t>105</a:t>
            </a:r>
            <a:r>
              <a:rPr lang="zh-CN" altLang="en-US" b="1" dirty="0">
                <a:latin typeface="Tahoma" panose="020B0604030504040204" pitchFamily="34" charset="0"/>
                <a:ea typeface="宋体" panose="02010600030101010101" pitchFamily="2" charset="-122"/>
              </a:rPr>
              <a:t>）。</a:t>
            </a:r>
            <a:endParaRPr lang="zh-CN" altLang="en-US" b="1" dirty="0">
              <a:latin typeface="Tahoma" panose="020B0604030504040204" pitchFamily="34" charset="0"/>
              <a:ea typeface="宋体" panose="02010600030101010101" pitchFamily="2" charset="-122"/>
            </a:endParaRPr>
          </a:p>
          <a:p>
            <a:r>
              <a:rPr lang="zh-CN" altLang="en-US" b="1" dirty="0">
                <a:latin typeface="Tahoma" panose="020B0604030504040204" pitchFamily="34" charset="0"/>
                <a:ea typeface="宋体" panose="02010600030101010101" pitchFamily="2" charset="-122"/>
              </a:rPr>
              <a:t>        多元弱酸的酸性由第一步电离决定。</a:t>
            </a:r>
            <a:endParaRPr lang="zh-CN" altLang="en-US" b="1" dirty="0">
              <a:latin typeface="Tahoma" panose="020B060403050404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109570"/>
                                        </p:tgtEl>
                                        <p:attrNameLst>
                                          <p:attrName>style.visibility</p:attrName>
                                        </p:attrNameLst>
                                      </p:cBhvr>
                                      <p:to>
                                        <p:strVal val="visible"/>
                                      </p:to>
                                    </p:set>
                                    <p:animEffect transition="in" filter="blinds(vertical)">
                                      <p:cBhvr>
                                        <p:cTn id="7" dur="500"/>
                                        <p:tgtEl>
                                          <p:spTgt spid="109570"/>
                                        </p:tgtEl>
                                      </p:cBhvr>
                                    </p:animEffect>
                                  </p:childTnLst>
                                </p:cTn>
                              </p:par>
                            </p:childTnLst>
                          </p:cTn>
                        </p:par>
                        <p:par>
                          <p:cTn id="8" fill="hold">
                            <p:stCondLst>
                              <p:cond delay="500"/>
                            </p:stCondLst>
                            <p:childTnLst>
                              <p:par>
                                <p:cTn id="9" presetID="3" presetClass="entr" presetSubtype="5" fill="hold" nodeType="afterEffect">
                                  <p:stCondLst>
                                    <p:cond delay="0"/>
                                  </p:stCondLst>
                                  <p:childTnLst>
                                    <p:set>
                                      <p:cBhvr>
                                        <p:cTn id="10" dur="1" fill="hold">
                                          <p:stCondLst>
                                            <p:cond delay="0"/>
                                          </p:stCondLst>
                                        </p:cTn>
                                        <p:tgtEl>
                                          <p:spTgt spid="109599"/>
                                        </p:tgtEl>
                                        <p:attrNameLst>
                                          <p:attrName>style.visibility</p:attrName>
                                        </p:attrNameLst>
                                      </p:cBhvr>
                                      <p:to>
                                        <p:strVal val="visible"/>
                                      </p:to>
                                    </p:set>
                                    <p:animEffect transition="in" filter="blinds(vertical)">
                                      <p:cBhvr>
                                        <p:cTn id="11" dur="500"/>
                                        <p:tgtEl>
                                          <p:spTgt spid="109599"/>
                                        </p:tgtEl>
                                      </p:cBhvr>
                                    </p:animEffect>
                                  </p:childTnLst>
                                </p:cTn>
                              </p:par>
                            </p:childTnLst>
                          </p:cTn>
                        </p:par>
                        <p:par>
                          <p:cTn id="12" fill="hold">
                            <p:stCondLst>
                              <p:cond delay="1000"/>
                            </p:stCondLst>
                            <p:childTnLst>
                              <p:par>
                                <p:cTn id="13" presetID="3" presetClass="entr" presetSubtype="5" fill="hold" nodeType="afterEffect">
                                  <p:stCondLst>
                                    <p:cond delay="0"/>
                                  </p:stCondLst>
                                  <p:childTnLst>
                                    <p:set>
                                      <p:cBhvr>
                                        <p:cTn id="14" dur="1" fill="hold">
                                          <p:stCondLst>
                                            <p:cond delay="0"/>
                                          </p:stCondLst>
                                        </p:cTn>
                                        <p:tgtEl>
                                          <p:spTgt spid="109571"/>
                                        </p:tgtEl>
                                        <p:attrNameLst>
                                          <p:attrName>style.visibility</p:attrName>
                                        </p:attrNameLst>
                                      </p:cBhvr>
                                      <p:to>
                                        <p:strVal val="visible"/>
                                      </p:to>
                                    </p:set>
                                    <p:animEffect transition="in" filter="blinds(vertical)">
                                      <p:cBhvr>
                                        <p:cTn id="15" dur="500"/>
                                        <p:tgtEl>
                                          <p:spTgt spid="109571"/>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nodePh="1">
                                  <p:stCondLst>
                                    <p:cond delay="0"/>
                                  </p:stCondLst>
                                  <p:endCondLst>
                                    <p:cond evt="begin" delay="0">
                                      <p:tn val="18"/>
                                    </p:cond>
                                  </p:endCondLst>
                                  <p:childTnLst>
                                    <p:set>
                                      <p:cBhvr>
                                        <p:cTn id="19" dur="1" fill="hold">
                                          <p:stCondLst>
                                            <p:cond delay="0"/>
                                          </p:stCondLst>
                                        </p:cTn>
                                        <p:tgtEl>
                                          <p:spTgt spid="109577"/>
                                        </p:tgtEl>
                                        <p:attrNameLst>
                                          <p:attrName>style.visibility</p:attrName>
                                        </p:attrNameLst>
                                      </p:cBhvr>
                                      <p:to>
                                        <p:strVal val="visible"/>
                                      </p:to>
                                    </p:set>
                                    <p:animEffect transition="in" filter="slide(fromBottom)">
                                      <p:cBhvr>
                                        <p:cTn id="20" dur="500"/>
                                        <p:tgtEl>
                                          <p:spTgt spid="109577"/>
                                        </p:tgtEl>
                                      </p:cBhvr>
                                    </p:animEffect>
                                  </p:childTnLst>
                                </p:cTn>
                              </p:par>
                            </p:childTnLst>
                          </p:cTn>
                        </p:par>
                        <p:par>
                          <p:cTn id="21" fill="hold">
                            <p:stCondLst>
                              <p:cond delay="500"/>
                            </p:stCondLst>
                            <p:childTnLst>
                              <p:par>
                                <p:cTn id="22" presetID="12" presetClass="entr" presetSubtype="4" fill="hold" grpId="0" nodeType="afterEffect" nodePh="1">
                                  <p:stCondLst>
                                    <p:cond delay="0"/>
                                  </p:stCondLst>
                                  <p:endCondLst>
                                    <p:cond evt="begin" delay="0">
                                      <p:tn val="22"/>
                                    </p:cond>
                                  </p:endCondLst>
                                  <p:childTnLst>
                                    <p:set>
                                      <p:cBhvr>
                                        <p:cTn id="23" dur="1" fill="hold">
                                          <p:stCondLst>
                                            <p:cond delay="0"/>
                                          </p:stCondLst>
                                        </p:cTn>
                                        <p:tgtEl>
                                          <p:spTgt spid="109593"/>
                                        </p:tgtEl>
                                        <p:attrNameLst>
                                          <p:attrName>style.visibility</p:attrName>
                                        </p:attrNameLst>
                                      </p:cBhvr>
                                      <p:to>
                                        <p:strVal val="visible"/>
                                      </p:to>
                                    </p:set>
                                    <p:animEffect transition="in" filter="slide(fromBottom)">
                                      <p:cBhvr>
                                        <p:cTn id="24" dur="500"/>
                                        <p:tgtEl>
                                          <p:spTgt spid="109593"/>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nodePh="1">
                                  <p:stCondLst>
                                    <p:cond delay="0"/>
                                  </p:stCondLst>
                                  <p:endCondLst>
                                    <p:cond evt="begin" delay="0">
                                      <p:tn val="27"/>
                                    </p:cond>
                                  </p:endCondLst>
                                  <p:childTnLst>
                                    <p:set>
                                      <p:cBhvr>
                                        <p:cTn id="28" dur="1" fill="hold">
                                          <p:stCondLst>
                                            <p:cond delay="0"/>
                                          </p:stCondLst>
                                        </p:cTn>
                                        <p:tgtEl>
                                          <p:spTgt spid="109596"/>
                                        </p:tgtEl>
                                        <p:attrNameLst>
                                          <p:attrName>style.visibility</p:attrName>
                                        </p:attrNameLst>
                                      </p:cBhvr>
                                      <p:to>
                                        <p:strVal val="visible"/>
                                      </p:to>
                                    </p:set>
                                    <p:animEffect transition="in" filter="slide(fromBottom)">
                                      <p:cBhvr>
                                        <p:cTn id="29" dur="500"/>
                                        <p:tgtEl>
                                          <p:spTgt spid="109596"/>
                                        </p:tgtEl>
                                      </p:cBhvr>
                                    </p:animEffect>
                                  </p:childTnLst>
                                </p:cTn>
                              </p:par>
                            </p:childTnLst>
                          </p:cTn>
                        </p:par>
                        <p:par>
                          <p:cTn id="30" fill="hold">
                            <p:stCondLst>
                              <p:cond delay="500"/>
                            </p:stCondLst>
                            <p:childTnLst>
                              <p:par>
                                <p:cTn id="31" presetID="12" presetClass="entr" presetSubtype="4" fill="hold" grpId="0" nodeType="afterEffect" nodePh="1">
                                  <p:stCondLst>
                                    <p:cond delay="0"/>
                                  </p:stCondLst>
                                  <p:endCondLst>
                                    <p:cond evt="begin" delay="0">
                                      <p:tn val="31"/>
                                    </p:cond>
                                  </p:endCondLst>
                                  <p:childTnLst>
                                    <p:set>
                                      <p:cBhvr>
                                        <p:cTn id="32" dur="1" fill="hold">
                                          <p:stCondLst>
                                            <p:cond delay="0"/>
                                          </p:stCondLst>
                                        </p:cTn>
                                        <p:tgtEl>
                                          <p:spTgt spid="109597"/>
                                        </p:tgtEl>
                                        <p:attrNameLst>
                                          <p:attrName>style.visibility</p:attrName>
                                        </p:attrNameLst>
                                      </p:cBhvr>
                                      <p:to>
                                        <p:strVal val="visible"/>
                                      </p:to>
                                    </p:set>
                                    <p:animEffect transition="in" filter="slide(fromBottom)">
                                      <p:cBhvr>
                                        <p:cTn id="33" dur="500"/>
                                        <p:tgtEl>
                                          <p:spTgt spid="10959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5" fill="hold" grpId="0" nodeType="clickEffect" nodePh="1">
                                  <p:stCondLst>
                                    <p:cond delay="0"/>
                                  </p:stCondLst>
                                  <p:endCondLst>
                                    <p:cond evt="begin" delay="0">
                                      <p:tn val="36"/>
                                    </p:cond>
                                  </p:endCondLst>
                                  <p:childTnLst>
                                    <p:set>
                                      <p:cBhvr>
                                        <p:cTn id="37" dur="1" fill="hold">
                                          <p:stCondLst>
                                            <p:cond delay="0"/>
                                          </p:stCondLst>
                                        </p:cTn>
                                        <p:tgtEl>
                                          <p:spTgt spid="109598"/>
                                        </p:tgtEl>
                                        <p:attrNameLst>
                                          <p:attrName>style.visibility</p:attrName>
                                        </p:attrNameLst>
                                      </p:cBhvr>
                                      <p:to>
                                        <p:strVal val="visible"/>
                                      </p:to>
                                    </p:set>
                                    <p:animEffect transition="in" filter="blinds(vertical)">
                                      <p:cBhvr>
                                        <p:cTn id="38" dur="500"/>
                                        <p:tgtEl>
                                          <p:spTgt spid="109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p:bldP spid="109577" grpId="0"/>
      <p:bldP spid="109593" grpId="0"/>
      <p:bldP spid="109596" grpId="0"/>
      <p:bldP spid="109597" grpId="0"/>
      <p:bldP spid="10959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标题 129025"/>
          <p:cNvSpPr>
            <a:spLocks noGrp="1"/>
          </p:cNvSpPr>
          <p:nvPr>
            <p:ph type="title"/>
          </p:nvPr>
        </p:nvSpPr>
        <p:spPr>
          <a:ln/>
        </p:spPr>
        <p:txBody>
          <a:bodyPr anchor="b" anchorCtr="0"/>
          <a:p>
            <a:r>
              <a:rPr lang="zh-CN" altLang="en-US" dirty="0"/>
              <a:t>练习</a:t>
            </a:r>
            <a:r>
              <a:rPr lang="en-US" altLang="zh-CN" dirty="0"/>
              <a:t>5</a:t>
            </a:r>
            <a:endParaRPr lang="en-US" altLang="zh-CN" dirty="0"/>
          </a:p>
        </p:txBody>
      </p:sp>
      <p:sp>
        <p:nvSpPr>
          <p:cNvPr id="32770" name="文本占位符 129026"/>
          <p:cNvSpPr>
            <a:spLocks noGrp="1"/>
          </p:cNvSpPr>
          <p:nvPr>
            <p:ph idx="1"/>
          </p:nvPr>
        </p:nvSpPr>
        <p:spPr>
          <a:ln/>
        </p:spPr>
        <p:txBody>
          <a:bodyPr anchor="t" anchorCtr="0"/>
          <a:p>
            <a:pPr>
              <a:lnSpc>
                <a:spcPct val="90000"/>
              </a:lnSpc>
            </a:pPr>
            <a:r>
              <a:rPr lang="zh-CN" altLang="en-US" sz="2400" b="1" dirty="0"/>
              <a:t>已知室温时，</a:t>
            </a:r>
            <a:r>
              <a:rPr lang="en-US" altLang="zh-CN" sz="2400" b="1" dirty="0"/>
              <a:t>0.1 mo1/L</a:t>
            </a:r>
            <a:endParaRPr lang="en-US" altLang="zh-CN" sz="2400" b="1" dirty="0"/>
          </a:p>
          <a:p>
            <a:pPr>
              <a:lnSpc>
                <a:spcPct val="90000"/>
              </a:lnSpc>
            </a:pPr>
            <a:r>
              <a:rPr lang="en-US" altLang="zh-CN" sz="2400" b="1" dirty="0"/>
              <a:t>     </a:t>
            </a:r>
            <a:r>
              <a:rPr lang="zh-CN" altLang="en-US" sz="2400" b="1" dirty="0"/>
              <a:t>某一元酸</a:t>
            </a:r>
            <a:r>
              <a:rPr lang="en-US" altLang="zh-CN" sz="2400" b="1" dirty="0"/>
              <a:t>HA</a:t>
            </a:r>
            <a:r>
              <a:rPr lang="zh-CN" altLang="en-US" sz="2400" b="1" dirty="0"/>
              <a:t>在水中有</a:t>
            </a:r>
            <a:r>
              <a:rPr lang="en-US" altLang="zh-CN" sz="2400" b="1" dirty="0"/>
              <a:t>0.1</a:t>
            </a:r>
            <a:r>
              <a:rPr lang="zh-CN" altLang="en-US" sz="2400" b="1" dirty="0"/>
              <a:t>％发生电离，下列叙述</a:t>
            </a:r>
            <a:endParaRPr lang="zh-CN" altLang="en-US" sz="2400" b="1" dirty="0"/>
          </a:p>
          <a:p>
            <a:pPr>
              <a:lnSpc>
                <a:spcPct val="90000"/>
              </a:lnSpc>
            </a:pPr>
            <a:r>
              <a:rPr lang="zh-CN" altLang="en-US" sz="2400" b="1" dirty="0"/>
              <a:t>     错误的是                                                   （    ）</a:t>
            </a:r>
            <a:endParaRPr lang="zh-CN" altLang="en-US" sz="2400" b="1" dirty="0"/>
          </a:p>
          <a:p>
            <a:pPr>
              <a:lnSpc>
                <a:spcPct val="90000"/>
              </a:lnSpc>
            </a:pPr>
            <a:r>
              <a:rPr lang="zh-CN" altLang="en-US" sz="2400" b="1" dirty="0"/>
              <a:t>     </a:t>
            </a:r>
            <a:r>
              <a:rPr lang="en-US" altLang="zh-CN" sz="2400" b="1" dirty="0"/>
              <a:t>A.</a:t>
            </a:r>
            <a:r>
              <a:rPr lang="zh-CN" altLang="en-US" sz="2400" b="1" dirty="0"/>
              <a:t>该溶液的</a:t>
            </a:r>
            <a:r>
              <a:rPr lang="en-US" altLang="zh-CN" sz="2400" b="1" dirty="0"/>
              <a:t>pH=4</a:t>
            </a:r>
            <a:r>
              <a:rPr lang="zh-CN" altLang="en-US" sz="2400" b="1" dirty="0"/>
              <a:t></a:t>
            </a:r>
            <a:endParaRPr lang="zh-CN" altLang="en-US" sz="2400" b="1" dirty="0"/>
          </a:p>
          <a:p>
            <a:pPr>
              <a:lnSpc>
                <a:spcPct val="90000"/>
              </a:lnSpc>
            </a:pPr>
            <a:r>
              <a:rPr lang="zh-CN" altLang="en-US" sz="2400" b="1" dirty="0"/>
              <a:t>     </a:t>
            </a:r>
            <a:r>
              <a:rPr lang="en-US" altLang="zh-CN" sz="2400" b="1" dirty="0"/>
              <a:t>B.</a:t>
            </a:r>
            <a:r>
              <a:rPr lang="zh-CN" altLang="en-US" sz="2400" b="1" dirty="0"/>
              <a:t>升高温度，溶液的</a:t>
            </a:r>
            <a:r>
              <a:rPr lang="en-US" altLang="zh-CN" sz="2400" b="1" dirty="0"/>
              <a:t>pH</a:t>
            </a:r>
            <a:r>
              <a:rPr lang="zh-CN" altLang="en-US" sz="2400" b="1" dirty="0"/>
              <a:t>增大</a:t>
            </a:r>
            <a:endParaRPr lang="zh-CN" altLang="en-US" sz="2400" b="1" dirty="0"/>
          </a:p>
          <a:p>
            <a:pPr>
              <a:lnSpc>
                <a:spcPct val="90000"/>
              </a:lnSpc>
            </a:pPr>
            <a:r>
              <a:rPr lang="zh-CN" altLang="en-US" sz="2400" b="1" dirty="0"/>
              <a:t>     </a:t>
            </a:r>
            <a:r>
              <a:rPr lang="en-US" altLang="zh-CN" sz="2400" b="1" dirty="0"/>
              <a:t>C.</a:t>
            </a:r>
            <a:r>
              <a:rPr lang="zh-CN" altLang="en-US" sz="2400" b="1" dirty="0"/>
              <a:t>此酸的电离平衡常数约为</a:t>
            </a:r>
            <a:r>
              <a:rPr lang="en-US" altLang="zh-CN" sz="2400" b="1" dirty="0"/>
              <a:t>1×10-7</a:t>
            </a:r>
            <a:r>
              <a:rPr lang="zh-CN" altLang="en-US" sz="2400" b="1" dirty="0"/>
              <a:t></a:t>
            </a:r>
            <a:endParaRPr lang="zh-CN" altLang="en-US" sz="2400" b="1" dirty="0"/>
          </a:p>
          <a:p>
            <a:pPr>
              <a:lnSpc>
                <a:spcPct val="90000"/>
              </a:lnSpc>
            </a:pPr>
            <a:r>
              <a:rPr lang="zh-CN" altLang="en-US" sz="2400" b="1" dirty="0"/>
              <a:t>     </a:t>
            </a:r>
            <a:r>
              <a:rPr lang="en-US" altLang="zh-CN" sz="2400" b="1" dirty="0"/>
              <a:t>D.</a:t>
            </a:r>
            <a:r>
              <a:rPr lang="zh-CN" altLang="en-US" sz="2400" b="1" dirty="0"/>
              <a:t>由</a:t>
            </a:r>
            <a:r>
              <a:rPr lang="en-US" altLang="zh-CN" sz="2400" b="1" dirty="0"/>
              <a:t>HA</a:t>
            </a:r>
            <a:r>
              <a:rPr lang="zh-CN" altLang="en-US" sz="2400" b="1" dirty="0"/>
              <a:t>电离出的</a:t>
            </a:r>
            <a:r>
              <a:rPr lang="en-US" altLang="zh-CN" sz="2400" b="1" dirty="0"/>
              <a:t>c(H+)</a:t>
            </a:r>
            <a:r>
              <a:rPr lang="zh-CN" altLang="en-US" sz="2400" b="1" dirty="0"/>
              <a:t>约为水电离出的</a:t>
            </a:r>
            <a:r>
              <a:rPr lang="en-US" altLang="zh-CN" sz="2400" b="1" dirty="0"/>
              <a:t>c(H+)</a:t>
            </a:r>
            <a:r>
              <a:rPr lang="zh-CN" altLang="en-US" sz="2400" b="1" dirty="0"/>
              <a:t>的     </a:t>
            </a:r>
            <a:endParaRPr lang="zh-CN" altLang="en-US" sz="2400" b="1" dirty="0"/>
          </a:p>
          <a:p>
            <a:pPr>
              <a:lnSpc>
                <a:spcPct val="90000"/>
              </a:lnSpc>
            </a:pPr>
            <a:r>
              <a:rPr lang="zh-CN" altLang="en-US" sz="2400" b="1" dirty="0"/>
              <a:t>         </a:t>
            </a:r>
            <a:r>
              <a:rPr lang="en-US" altLang="zh-CN" sz="2400" b="1" dirty="0"/>
              <a:t>106</a:t>
            </a:r>
            <a:r>
              <a:rPr lang="zh-CN" altLang="en-US" sz="2400" b="1" dirty="0"/>
              <a:t>倍</a:t>
            </a:r>
            <a:endParaRPr lang="zh-CN" altLang="en-US" sz="2400" b="1" dirty="0"/>
          </a:p>
          <a:p>
            <a:pPr>
              <a:lnSpc>
                <a:spcPct val="90000"/>
              </a:lnSpc>
            </a:pPr>
            <a:endParaRPr lang="zh-CN"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132097"/>
          <p:cNvSpPr>
            <a:spLocks noGrp="1"/>
          </p:cNvSpPr>
          <p:nvPr>
            <p:ph type="title"/>
          </p:nvPr>
        </p:nvSpPr>
        <p:spPr>
          <a:ln/>
        </p:spPr>
        <p:txBody>
          <a:bodyPr anchor="b" anchorCtr="0"/>
          <a:p>
            <a:r>
              <a:rPr lang="zh-CN" altLang="en-US" sz="6600" b="1" dirty="0">
                <a:solidFill>
                  <a:srgbClr val="FF0000"/>
                </a:solidFill>
                <a:latin typeface="宋体" panose="02010600030101010101" pitchFamily="2" charset="-122"/>
              </a:rPr>
              <a:t>学习目的和要求</a:t>
            </a:r>
            <a:endParaRPr lang="zh-CN" altLang="en-US" sz="6600" b="1" dirty="0">
              <a:solidFill>
                <a:srgbClr val="FF0000"/>
              </a:solidFill>
              <a:latin typeface="宋体" panose="02010600030101010101" pitchFamily="2" charset="-122"/>
            </a:endParaRPr>
          </a:p>
        </p:txBody>
      </p:sp>
      <p:sp>
        <p:nvSpPr>
          <p:cNvPr id="15362" name="文本占位符 132098"/>
          <p:cNvSpPr>
            <a:spLocks noGrp="1"/>
          </p:cNvSpPr>
          <p:nvPr>
            <p:ph idx="1"/>
          </p:nvPr>
        </p:nvSpPr>
        <p:spPr>
          <a:ln/>
        </p:spPr>
        <p:txBody>
          <a:bodyPr anchor="t" anchorCtr="0"/>
          <a:p>
            <a:r>
              <a:rPr lang="zh-CN" altLang="en-US" sz="3600" b="1" dirty="0">
                <a:solidFill>
                  <a:srgbClr val="3333FF"/>
                </a:solidFill>
                <a:latin typeface="宋体" panose="02010600030101010101" pitchFamily="2" charset="-122"/>
              </a:rPr>
              <a:t>认识</a:t>
            </a:r>
            <a:r>
              <a:rPr lang="zh-CN" altLang="en-US" sz="3600" b="1" dirty="0">
                <a:solidFill>
                  <a:srgbClr val="3333FF"/>
                </a:solidFill>
                <a:latin typeface="宋体" panose="02010600030101010101" pitchFamily="2" charset="-122"/>
              </a:rPr>
              <a:t>强电解质和弱电解质的概念。</a:t>
            </a:r>
            <a:endParaRPr lang="zh-CN" altLang="en-US" sz="3600" b="1" dirty="0">
              <a:solidFill>
                <a:srgbClr val="3333FF"/>
              </a:solidFill>
            </a:endParaRPr>
          </a:p>
          <a:p>
            <a:pPr algn="just"/>
            <a:r>
              <a:rPr lang="zh-CN" altLang="en-US" sz="3600" b="1" dirty="0">
                <a:solidFill>
                  <a:srgbClr val="3333FF"/>
                </a:solidFill>
                <a:latin typeface="宋体" panose="02010600030101010101" pitchFamily="2" charset="-122"/>
              </a:rPr>
              <a:t>   理解电解质的电离平衡概念，加深对动态平衡的认识。</a:t>
            </a:r>
            <a:endParaRPr lang="zh-CN" altLang="en-US" sz="3600" b="1" dirty="0">
              <a:solidFill>
                <a:srgbClr val="3333FF"/>
              </a:solidFill>
            </a:endParaRPr>
          </a:p>
          <a:p>
            <a:pPr algn="just"/>
            <a:r>
              <a:rPr lang="zh-CN" altLang="en-US" sz="3600" b="1" dirty="0">
                <a:solidFill>
                  <a:srgbClr val="3333FF"/>
                </a:solidFill>
                <a:latin typeface="宋体" panose="02010600030101010101" pitchFamily="2" charset="-122"/>
              </a:rPr>
              <a:t>   理解</a:t>
            </a:r>
            <a:r>
              <a:rPr lang="zh-CN" altLang="en-US" sz="3600" b="1" dirty="0">
                <a:solidFill>
                  <a:srgbClr val="3333FF"/>
                </a:solidFill>
                <a:latin typeface="宋体" panose="02010600030101010101" pitchFamily="2" charset="-122"/>
              </a:rPr>
              <a:t>导电性强弱与电解质强弱的关系。</a:t>
            </a:r>
            <a:endParaRPr lang="zh-CN" altLang="en-US" sz="3600" b="1" dirty="0">
              <a:solidFill>
                <a:srgbClr val="3333FF"/>
              </a:solidFill>
            </a:endParaRPr>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标题 130049"/>
          <p:cNvSpPr>
            <a:spLocks noGrp="1"/>
          </p:cNvSpPr>
          <p:nvPr>
            <p:ph type="title"/>
          </p:nvPr>
        </p:nvSpPr>
        <p:spPr>
          <a:ln/>
        </p:spPr>
        <p:txBody>
          <a:bodyPr anchor="b" anchorCtr="0"/>
          <a:p>
            <a:r>
              <a:rPr lang="zh-CN" altLang="en-US" b="1" dirty="0">
                <a:solidFill>
                  <a:schemeClr val="tx1"/>
                </a:solidFill>
              </a:rPr>
              <a:t>答案  </a:t>
            </a:r>
            <a:r>
              <a:rPr lang="en-US" altLang="zh-CN" b="1" dirty="0">
                <a:solidFill>
                  <a:srgbClr val="FF3300"/>
                </a:solidFill>
              </a:rPr>
              <a:t>B</a:t>
            </a:r>
            <a:endParaRPr lang="en-US" altLang="zh-CN" b="1" dirty="0">
              <a:solidFill>
                <a:srgbClr val="FF3300"/>
              </a:solidFill>
            </a:endParaRPr>
          </a:p>
        </p:txBody>
      </p:sp>
      <p:sp>
        <p:nvSpPr>
          <p:cNvPr id="33794" name="文本占位符 130050"/>
          <p:cNvSpPr>
            <a:spLocks noGrp="1"/>
          </p:cNvSpPr>
          <p:nvPr>
            <p:ph type="body" sz="half" idx="1"/>
          </p:nvPr>
        </p:nvSpPr>
        <p:spPr>
          <a:xfrm>
            <a:off x="1182688" y="2017713"/>
            <a:ext cx="6989762" cy="4114800"/>
          </a:xfrm>
          <a:ln/>
        </p:spPr>
        <p:txBody>
          <a:bodyPr anchor="t" anchorCtr="0"/>
          <a:p>
            <a:pPr>
              <a:lnSpc>
                <a:spcPct val="140000"/>
              </a:lnSpc>
              <a:spcBef>
                <a:spcPct val="50000"/>
              </a:spcBef>
              <a:buClrTx/>
              <a:buSzTx/>
              <a:buFontTx/>
              <a:buNone/>
            </a:pPr>
            <a:r>
              <a:rPr lang="zh-CN" altLang="en-US" sz="2400" b="1" dirty="0">
                <a:solidFill>
                  <a:srgbClr val="FF3300"/>
                </a:solidFill>
              </a:rPr>
              <a:t>解析</a:t>
            </a:r>
            <a:r>
              <a:rPr lang="zh-CN" altLang="en-US" sz="2400" b="1" dirty="0"/>
              <a:t>  根据</a:t>
            </a:r>
            <a:r>
              <a:rPr lang="en-US" altLang="zh-CN" sz="2400" b="1" dirty="0"/>
              <a:t>HA</a:t>
            </a:r>
            <a:r>
              <a:rPr lang="zh-CN" altLang="en-US" sz="2400" b="1" dirty="0"/>
              <a:t>在水中的电离度可算出</a:t>
            </a:r>
            <a:r>
              <a:rPr lang="en-US" altLang="zh-CN" sz="2400" b="1" dirty="0"/>
              <a:t>c(H+)=0.1×  0.1% mol/L=10</a:t>
            </a:r>
            <a:r>
              <a:rPr lang="en-US" altLang="zh-CN" sz="2400" b="1" baseline="30000" dirty="0"/>
              <a:t>-4 </a:t>
            </a:r>
            <a:r>
              <a:rPr lang="en-US" altLang="zh-CN" sz="2400" b="1" dirty="0"/>
              <a:t>mol/L</a:t>
            </a:r>
            <a:r>
              <a:rPr lang="zh-CN" altLang="en-US" sz="2400" b="1" dirty="0"/>
              <a:t>，所以</a:t>
            </a:r>
            <a:r>
              <a:rPr lang="en-US" altLang="zh-CN" sz="2400" b="1" dirty="0"/>
              <a:t>pH=4</a:t>
            </a:r>
            <a:r>
              <a:rPr lang="zh-CN" altLang="en-US" sz="2400" b="1" dirty="0"/>
              <a:t>；因</a:t>
            </a:r>
            <a:r>
              <a:rPr lang="en-US" altLang="zh-CN" sz="2400" b="1" dirty="0"/>
              <a:t>HA</a:t>
            </a:r>
            <a:r>
              <a:rPr lang="zh-CN" altLang="en-US" sz="2400" b="1" dirty="0"/>
              <a:t>在水中有电离平衡，升高温度促进平衡向电离的方向移动，所以</a:t>
            </a:r>
            <a:r>
              <a:rPr lang="en-US" altLang="zh-CN" sz="2400" b="1" dirty="0"/>
              <a:t>c(H</a:t>
            </a:r>
            <a:r>
              <a:rPr lang="en-US" altLang="zh-CN" sz="2400" b="1" baseline="30000" dirty="0"/>
              <a:t>+</a:t>
            </a:r>
            <a:r>
              <a:rPr lang="en-US" altLang="zh-CN" sz="2400" b="1" dirty="0"/>
              <a:t>)</a:t>
            </a:r>
            <a:r>
              <a:rPr lang="zh-CN" altLang="en-US" sz="2400" b="1" dirty="0"/>
              <a:t>将增大，</a:t>
            </a:r>
            <a:r>
              <a:rPr lang="en-US" altLang="zh-CN" sz="2400" b="1" dirty="0"/>
              <a:t>pH</a:t>
            </a:r>
            <a:r>
              <a:rPr lang="zh-CN" altLang="en-US" sz="2400" b="1" dirty="0"/>
              <a:t>值会减小；</a:t>
            </a:r>
            <a:r>
              <a:rPr lang="en-US" altLang="zh-CN" sz="2400" b="1" dirty="0"/>
              <a:t>C</a:t>
            </a:r>
            <a:r>
              <a:rPr lang="zh-CN" altLang="en-US" sz="2400" b="1" dirty="0"/>
              <a:t>选项可由平衡常数表达式算出</a:t>
            </a:r>
            <a:r>
              <a:rPr lang="en-US" altLang="zh-CN" sz="2400" b="1" dirty="0"/>
              <a:t>K=         =1×10</a:t>
            </a:r>
            <a:r>
              <a:rPr lang="en-US" altLang="zh-CN" sz="2400" b="1" baseline="30000" dirty="0"/>
              <a:t>-7</a:t>
            </a:r>
            <a:r>
              <a:rPr lang="zh-CN" altLang="en-US" sz="2400" b="1" dirty="0"/>
              <a:t>，所以</a:t>
            </a:r>
            <a:r>
              <a:rPr lang="en-US" altLang="zh-CN" sz="2400" b="1" dirty="0"/>
              <a:t>C</a:t>
            </a:r>
            <a:r>
              <a:rPr lang="zh-CN" altLang="en-US" sz="2400" b="1" dirty="0"/>
              <a:t>无错误</a:t>
            </a:r>
            <a:r>
              <a:rPr lang="en-US" altLang="zh-CN" sz="2400" b="1" dirty="0"/>
              <a:t>;D</a:t>
            </a:r>
            <a:r>
              <a:rPr lang="zh-CN" altLang="en-US" sz="2400" b="1" dirty="0"/>
              <a:t>选项由水电离出的</a:t>
            </a:r>
            <a:r>
              <a:rPr lang="en-US" altLang="zh-CN" sz="2400" b="1" dirty="0"/>
              <a:t>c(H+)= 10</a:t>
            </a:r>
            <a:r>
              <a:rPr lang="en-US" altLang="zh-CN" sz="2400" b="1" baseline="30000" dirty="0"/>
              <a:t>-10 </a:t>
            </a:r>
            <a:r>
              <a:rPr lang="en-US" altLang="zh-CN" sz="2400" b="1" dirty="0"/>
              <a:t>mol/L</a:t>
            </a:r>
            <a:r>
              <a:rPr lang="zh-CN" altLang="en-US" sz="2400" b="1" dirty="0"/>
              <a:t>。</a:t>
            </a:r>
            <a:endParaRPr lang="zh-CN" altLang="en-US" sz="2400" b="1" dirty="0"/>
          </a:p>
          <a:p>
            <a:pPr/>
            <a:endParaRPr lang="zh-CN" altLang="en-US" sz="2400" dirty="0"/>
          </a:p>
        </p:txBody>
      </p:sp>
      <p:graphicFrame>
        <p:nvGraphicFramePr>
          <p:cNvPr id="33795" name="内容占位符 130051"/>
          <p:cNvGraphicFramePr>
            <a:graphicFrameLocks noGrp="1"/>
          </p:cNvGraphicFramePr>
          <p:nvPr>
            <p:ph sz="half" idx="2"/>
          </p:nvPr>
        </p:nvGraphicFramePr>
        <p:xfrm>
          <a:off x="2484438" y="4724400"/>
          <a:ext cx="749300" cy="431800"/>
        </p:xfrm>
        <a:graphic>
          <a:graphicData uri="http://schemas.openxmlformats.org/presentationml/2006/ole">
            <mc:AlternateContent xmlns:mc="http://schemas.openxmlformats.org/markup-compatibility/2006">
              <mc:Choice xmlns:v="urn:schemas-microsoft-com:vml" Requires="v">
                <p:oleObj spid="_x0000_s3077" name="" r:id="rId1" imgW="748665" imgH="431800" progId="Equation.3">
                  <p:embed/>
                </p:oleObj>
              </mc:Choice>
              <mc:Fallback>
                <p:oleObj name="" r:id="rId1" imgW="748665" imgH="431800" progId="Equation.3">
                  <p:embed/>
                  <p:pic>
                    <p:nvPicPr>
                      <p:cNvPr id="0" name="图片 3076"/>
                      <p:cNvPicPr/>
                      <p:nvPr/>
                    </p:nvPicPr>
                    <p:blipFill>
                      <a:blip r:embed="rId2"/>
                      <a:stretch>
                        <a:fillRect/>
                      </a:stretch>
                    </p:blipFill>
                    <p:spPr>
                      <a:xfrm>
                        <a:off x="2484438" y="4724400"/>
                        <a:ext cx="749300" cy="431800"/>
                      </a:xfrm>
                      <a:prstGeom prst="rect">
                        <a:avLst/>
                      </a:prstGeom>
                      <a:noFill/>
                      <a:ln w="38100">
                        <a:miter/>
                      </a:ln>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112642" name="文本框 112641"/>
          <p:cNvSpPr txBox="1"/>
          <p:nvPr/>
        </p:nvSpPr>
        <p:spPr>
          <a:xfrm>
            <a:off x="1828800" y="2514600"/>
            <a:ext cx="6096000" cy="2147888"/>
          </a:xfrm>
          <a:prstGeom prst="rect">
            <a:avLst/>
          </a:prstGeom>
          <a:noFill/>
          <a:ln w="9525">
            <a:noFill/>
          </a:ln>
        </p:spPr>
        <p:txBody>
          <a:bodyPr anchor="t" anchorCtr="0">
            <a:spAutoFit/>
          </a:bodyPr>
          <a:p>
            <a:pPr>
              <a:spcBef>
                <a:spcPct val="50000"/>
              </a:spcBef>
            </a:pPr>
            <a:r>
              <a:rPr lang="en-US" altLang="zh-CN" sz="5400" b="1" dirty="0">
                <a:solidFill>
                  <a:srgbClr val="FF6600"/>
                </a:solidFill>
                <a:latin typeface="Arial" panose="020B0604020202020204" pitchFamily="34" charset="0"/>
                <a:ea typeface="华文新魏" panose="02010800040101010101" pitchFamily="2" charset="-122"/>
              </a:rPr>
              <a:t>           </a:t>
            </a:r>
            <a:r>
              <a:rPr lang="zh-CN" altLang="en-US" sz="5400" b="1" dirty="0">
                <a:solidFill>
                  <a:srgbClr val="FF6600"/>
                </a:solidFill>
                <a:latin typeface="Arial" panose="020B0604020202020204" pitchFamily="34" charset="0"/>
                <a:ea typeface="华文新魏" panose="02010800040101010101" pitchFamily="2" charset="-122"/>
              </a:rPr>
              <a:t>再见</a:t>
            </a:r>
            <a:endParaRPr lang="zh-CN" altLang="en-US" sz="5400" b="1" dirty="0">
              <a:solidFill>
                <a:srgbClr val="FF6600"/>
              </a:solidFill>
              <a:latin typeface="Arial" panose="020B0604020202020204" pitchFamily="34" charset="0"/>
              <a:ea typeface="华文新魏" panose="02010800040101010101" pitchFamily="2" charset="-122"/>
            </a:endParaRPr>
          </a:p>
          <a:p>
            <a:pPr>
              <a:spcBef>
                <a:spcPct val="50000"/>
              </a:spcBef>
            </a:pPr>
            <a:r>
              <a:rPr lang="zh-CN" altLang="en-US" sz="5400" b="1" dirty="0">
                <a:solidFill>
                  <a:srgbClr val="FF6600"/>
                </a:solidFill>
                <a:latin typeface="Arial" panose="020B0604020202020204" pitchFamily="34" charset="0"/>
                <a:ea typeface="华文新魏" panose="02010800040101010101" pitchFamily="2" charset="-122"/>
              </a:rPr>
              <a:t>祝同学们学习进步</a:t>
            </a:r>
            <a:endParaRPr lang="zh-CN" altLang="en-US" sz="5400" b="1">
              <a:solidFill>
                <a:srgbClr val="FF6600"/>
              </a:solidFill>
              <a:latin typeface="Arial" panose="020B0604020202020204" pitchFamily="34" charset="0"/>
              <a:ea typeface="华文新魏"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12642"/>
                                        </p:tgtEl>
                                        <p:attrNameLst>
                                          <p:attrName>style.visibility</p:attrName>
                                        </p:attrNameLst>
                                      </p:cBhvr>
                                      <p:to>
                                        <p:strVal val="visible"/>
                                      </p:to>
                                    </p:set>
                                    <p:anim calcmode="lin" valueType="num">
                                      <p:cBhvr>
                                        <p:cTn id="7" dur="1" fill="hold"/>
                                        <p:tgtEl>
                                          <p:spTgt spid="112642"/>
                                        </p:tgtEl>
                                        <p:attrNameLst>
                                          <p:attrName>style.visibility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矩形 102401"/>
          <p:cNvSpPr/>
          <p:nvPr/>
        </p:nvSpPr>
        <p:spPr>
          <a:xfrm>
            <a:off x="0" y="304800"/>
            <a:ext cx="9144000" cy="1190625"/>
          </a:xfrm>
          <a:prstGeom prst="rect">
            <a:avLst/>
          </a:prstGeom>
          <a:noFill/>
          <a:ln w="9525">
            <a:noFill/>
          </a:ln>
        </p:spPr>
        <p:txBody>
          <a:bodyPr anchor="t" anchorCtr="0">
            <a:spAutoFit/>
          </a:bodyPr>
          <a:p>
            <a:pPr algn="just"/>
            <a:r>
              <a:rPr lang="zh-CN" altLang="en-US" sz="3600" b="1" dirty="0">
                <a:latin typeface="Times New Roman" panose="02020603050405020304" pitchFamily="18" charset="0"/>
                <a:ea typeface="华文新魏" panose="02010800040101010101" pitchFamily="2" charset="-122"/>
              </a:rPr>
              <a:t>一、强、弱电解质？</a:t>
            </a:r>
            <a:endParaRPr lang="zh-CN" altLang="en-US" sz="3600" b="1" dirty="0">
              <a:latin typeface="Times New Roman" panose="02020603050405020304" pitchFamily="18" charset="0"/>
              <a:ea typeface="华文新魏" panose="02010800040101010101" pitchFamily="2" charset="-122"/>
            </a:endParaRPr>
          </a:p>
          <a:p>
            <a:pPr eaLnBrk="0" hangingPunct="0"/>
            <a:endParaRPr lang="zh-CN" altLang="en-US" sz="3600" b="1" dirty="0">
              <a:latin typeface="Times New Roman" panose="02020603050405020304" pitchFamily="18" charset="0"/>
              <a:ea typeface="华文新魏" panose="02010800040101010101" pitchFamily="2" charset="-122"/>
            </a:endParaRPr>
          </a:p>
        </p:txBody>
      </p:sp>
      <p:sp>
        <p:nvSpPr>
          <p:cNvPr id="102403" name="矩形 102402"/>
          <p:cNvSpPr/>
          <p:nvPr/>
        </p:nvSpPr>
        <p:spPr>
          <a:xfrm>
            <a:off x="0" y="1219200"/>
            <a:ext cx="9144000" cy="457200"/>
          </a:xfrm>
          <a:prstGeom prst="rect">
            <a:avLst/>
          </a:prstGeom>
          <a:noFill/>
          <a:ln w="9525">
            <a:noFill/>
          </a:ln>
        </p:spPr>
        <p:txBody>
          <a:bodyPr>
            <a:spAutoFit/>
          </a:bodyPr>
          <a:p>
            <a:pPr indent="266700" fontAlgn="base"/>
            <a:r>
              <a:rPr lang="en-US" altLang="zh-CN" strike="noStrike" noProof="1" dirty="0">
                <a:effectLst>
                  <a:outerShdw blurRad="38100" dist="38100" dir="2700000">
                    <a:srgbClr val="C0C0C0"/>
                  </a:outerShdw>
                </a:effectLst>
                <a:latin typeface="Tahoma" panose="020B0604030504040204" pitchFamily="34" charset="0"/>
                <a:ea typeface="宋体" panose="02010600030101010101" pitchFamily="2" charset="-122"/>
                <a:cs typeface="+mn-cs"/>
              </a:rPr>
              <a:t>	</a:t>
            </a:r>
            <a:endParaRPr lang="en-US" altLang="zh-CN" sz="3600" b="1" strike="noStrike" noProof="1" dirty="0">
              <a:latin typeface="Times New Roman" panose="02020603050405020304" pitchFamily="18" charset="0"/>
              <a:ea typeface="华文新魏" panose="02010800040101010101" pitchFamily="2" charset="-122"/>
            </a:endParaRPr>
          </a:p>
        </p:txBody>
      </p:sp>
      <p:sp>
        <p:nvSpPr>
          <p:cNvPr id="102404" name="文本框 102403"/>
          <p:cNvSpPr txBox="1"/>
          <p:nvPr/>
        </p:nvSpPr>
        <p:spPr>
          <a:xfrm>
            <a:off x="1403350" y="7893050"/>
            <a:ext cx="9144000" cy="457200"/>
          </a:xfrm>
          <a:prstGeom prst="rect">
            <a:avLst/>
          </a:prstGeom>
          <a:noFill/>
          <a:ln w="9525">
            <a:noFill/>
          </a:ln>
        </p:spPr>
        <p:txBody>
          <a:bodyPr>
            <a:spAutoFit/>
          </a:bodyPr>
          <a:p>
            <a:r>
              <a:rPr lang="en-US" altLang="zh-CN" noProof="1" dirty="0">
                <a:effectLst>
                  <a:outerShdw blurRad="38100" dist="38100" dir="2700000">
                    <a:srgbClr val="C0C0C0"/>
                  </a:outerShdw>
                </a:effectLst>
                <a:latin typeface="Tahoma" panose="020B0604030504040204" pitchFamily="34" charset="0"/>
                <a:ea typeface="宋体" panose="02010600030101010101" pitchFamily="2" charset="-122"/>
                <a:cs typeface="+mn-cs"/>
              </a:rPr>
              <a:t>	</a:t>
            </a:r>
            <a:endParaRPr lang="en-US" altLang="zh-CN" noProof="1" dirty="0">
              <a:effectLst>
                <a:outerShdw blurRad="38100" dist="38100" dir="2700000">
                  <a:srgbClr val="C0C0C0"/>
                </a:outerShdw>
              </a:effectLst>
              <a:latin typeface="Tahoma" panose="020B0604030504040204" pitchFamily="34" charset="0"/>
            </a:endParaRPr>
          </a:p>
        </p:txBody>
      </p:sp>
      <p:sp>
        <p:nvSpPr>
          <p:cNvPr id="102405" name="文本框 102404"/>
          <p:cNvSpPr txBox="1"/>
          <p:nvPr/>
        </p:nvSpPr>
        <p:spPr>
          <a:xfrm>
            <a:off x="228600" y="7100888"/>
            <a:ext cx="8915400" cy="701675"/>
          </a:xfrm>
          <a:prstGeom prst="rect">
            <a:avLst/>
          </a:prstGeom>
          <a:noFill/>
          <a:ln w="9525">
            <a:noFill/>
          </a:ln>
        </p:spPr>
        <p:txBody>
          <a:bodyPr anchor="t" anchorCtr="0">
            <a:spAutoFit/>
          </a:bodyPr>
          <a:p>
            <a:endParaRPr lang="zh-CN" sz="4000" b="1" dirty="0">
              <a:latin typeface="Times New Roman" panose="02020603050405020304" pitchFamily="18" charset="0"/>
              <a:ea typeface="宋体" panose="02010600030101010101" pitchFamily="2" charset="-122"/>
            </a:endParaRPr>
          </a:p>
        </p:txBody>
      </p:sp>
      <p:graphicFrame>
        <p:nvGraphicFramePr>
          <p:cNvPr id="102406" name="表格 102405"/>
          <p:cNvGraphicFramePr/>
          <p:nvPr/>
        </p:nvGraphicFramePr>
        <p:xfrm>
          <a:off x="250825" y="2060575"/>
          <a:ext cx="8424863" cy="3857625"/>
        </p:xfrm>
        <a:graphic>
          <a:graphicData uri="http://schemas.openxmlformats.org/drawingml/2006/table">
            <a:tbl>
              <a:tblPr/>
              <a:tblGrid>
                <a:gridCol w="2808288"/>
                <a:gridCol w="2808287"/>
                <a:gridCol w="2808288"/>
              </a:tblGrid>
              <a:tr h="1655763">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endParaRPr lang="zh-CN" altLang="en-US" dirty="0"/>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sz="3200" dirty="0" err="1"/>
                        <a:t>1mol/L HCl</a:t>
                      </a:r>
                      <a:endParaRPr lang="zh-CN" altLang="en-US" sz="3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sz="3200"/>
                        <a:t>1 mol/L CH</a:t>
                      </a:r>
                      <a:r>
                        <a:rPr lang="en-US" altLang="zh-CN" sz="3200" baseline="-25000"/>
                        <a:t>3</a:t>
                      </a:r>
                      <a:r>
                        <a:rPr lang="en-US" altLang="zh-CN" sz="3200"/>
                        <a:t>COOH</a:t>
                      </a:r>
                      <a:endParaRPr lang="zh-CN" altLang="en-US" sz="32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10172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sz="3200" b="1" dirty="0"/>
                        <a:t>与镁反应现象</a:t>
                      </a:r>
                      <a:endParaRPr lang="zh-CN" altLang="en-US" sz="3200" b="1" dirty="0"/>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sz="3200" b="1" dirty="0"/>
                        <a:t>剧烈</a:t>
                      </a:r>
                      <a:endParaRPr lang="zh-CN" altLang="en-US" sz="3200" b="1" dirty="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sz="3200" b="1" dirty="0"/>
                        <a:t>缓慢</a:t>
                      </a:r>
                      <a:endParaRPr lang="zh-CN" altLang="en-US" sz="3200" b="1" dirty="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100137">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sz="3200" b="1" dirty="0"/>
                        <a:t>溶液</a:t>
                      </a:r>
                      <a:r>
                        <a:rPr lang="en-US" altLang="zh-CN" sz="3200" b="1"/>
                        <a:t>pH</a:t>
                      </a:r>
                      <a:endParaRPr lang="zh-CN" altLang="en-US" sz="3200" b="1"/>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sz="3200" b="1" dirty="0"/>
                        <a:t>小（</a:t>
                      </a:r>
                      <a:r>
                        <a:rPr lang="en-US" altLang="zh-CN" sz="3200" b="1" dirty="0"/>
                        <a:t>0</a:t>
                      </a:r>
                      <a:r>
                        <a:rPr lang="zh-CN" altLang="en-US" sz="3200" b="1" dirty="0"/>
                        <a:t>）</a:t>
                      </a:r>
                      <a:endParaRPr lang="zh-CN" altLang="en-US" sz="3200" b="1" dirty="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sz="3200" b="1" dirty="0"/>
                        <a:t>大（</a:t>
                      </a:r>
                      <a:r>
                        <a:rPr lang="en-US" altLang="zh-CN" sz="3200" b="1" dirty="0"/>
                        <a:t>2.4</a:t>
                      </a:r>
                      <a:r>
                        <a:rPr lang="zh-CN" altLang="en-US" sz="3200" b="1" dirty="0"/>
                        <a:t>）</a:t>
                      </a:r>
                      <a:endParaRPr lang="zh-CN" altLang="en-US" sz="3200" b="1" dirty="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102404"/>
                                        </p:tgtEl>
                                        <p:attrNameLst>
                                          <p:attrName>style.visibility</p:attrName>
                                        </p:attrNameLst>
                                      </p:cBhvr>
                                      <p:to>
                                        <p:strVal val="visible"/>
                                      </p:to>
                                    </p:set>
                                    <p:anim calcmode="lin" valueType="num">
                                      <p:cBhvr additive="base">
                                        <p:cTn id="7" dur="75" fill="hold"/>
                                        <p:tgtEl>
                                          <p:spTgt spid="102404"/>
                                        </p:tgtEl>
                                        <p:attrNameLst>
                                          <p:attrName>ppt_x</p:attrName>
                                        </p:attrNameLst>
                                      </p:cBhvr>
                                      <p:tavLst>
                                        <p:tav tm="0">
                                          <p:val>
                                            <p:strVal val="0-#ppt_w/2"/>
                                          </p:val>
                                        </p:tav>
                                        <p:tav tm="100000">
                                          <p:val>
                                            <p:strVal val="#ppt_x"/>
                                          </p:val>
                                        </p:tav>
                                      </p:tavLst>
                                    </p:anim>
                                    <p:anim calcmode="lin" valueType="num">
                                      <p:cBhvr additive="base">
                                        <p:cTn id="8" dur="75" fill="hold"/>
                                        <p:tgtEl>
                                          <p:spTgt spid="10240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4" fill="hold" grpId="0" nodeType="clickEffect" nodePh="1">
                                  <p:stCondLst>
                                    <p:cond delay="0"/>
                                  </p:stCondLst>
                                  <p:endCondLst>
                                    <p:cond evt="begin" delay="0">
                                      <p:tn val="11"/>
                                    </p:cond>
                                  </p:endCondLst>
                                  <p:childTnLst>
                                    <p:set>
                                      <p:cBhvr>
                                        <p:cTn id="12" dur="1" fill="hold">
                                          <p:stCondLst>
                                            <p:cond delay="0"/>
                                          </p:stCondLst>
                                        </p:cTn>
                                        <p:tgtEl>
                                          <p:spTgt spid="102405"/>
                                        </p:tgtEl>
                                        <p:attrNameLst>
                                          <p:attrName>style.visibility</p:attrName>
                                        </p:attrNameLst>
                                      </p:cBhvr>
                                      <p:to>
                                        <p:strVal val="visible"/>
                                      </p:to>
                                    </p:set>
                                    <p:anim calcmode="lin" valueType="num">
                                      <p:cBhvr>
                                        <p:cTn id="13" dur="500" fill="hold"/>
                                        <p:tgtEl>
                                          <p:spTgt spid="102405"/>
                                        </p:tgtEl>
                                        <p:attrNameLst>
                                          <p:attrName>ppt_x</p:attrName>
                                        </p:attrNameLst>
                                      </p:cBhvr>
                                      <p:tavLst>
                                        <p:tav tm="0">
                                          <p:val>
                                            <p:strVal val="#ppt_x"/>
                                          </p:val>
                                        </p:tav>
                                        <p:tav tm="100000">
                                          <p:val>
                                            <p:strVal val="#ppt_x"/>
                                          </p:val>
                                        </p:tav>
                                      </p:tavLst>
                                    </p:anim>
                                    <p:anim calcmode="lin" valueType="num">
                                      <p:cBhvr>
                                        <p:cTn id="14" dur="500" fill="hold"/>
                                        <p:tgtEl>
                                          <p:spTgt spid="102405"/>
                                        </p:tgtEl>
                                        <p:attrNameLst>
                                          <p:attrName>ppt_y</p:attrName>
                                        </p:attrNameLst>
                                      </p:cBhvr>
                                      <p:tavLst>
                                        <p:tav tm="0">
                                          <p:val>
                                            <p:strVal val="#ppt_y+#ppt_h/2"/>
                                          </p:val>
                                        </p:tav>
                                        <p:tav tm="100000">
                                          <p:val>
                                            <p:strVal val="#ppt_y"/>
                                          </p:val>
                                        </p:tav>
                                      </p:tavLst>
                                    </p:anim>
                                    <p:anim calcmode="lin" valueType="num">
                                      <p:cBhvr>
                                        <p:cTn id="15" dur="500" fill="hold"/>
                                        <p:tgtEl>
                                          <p:spTgt spid="102405"/>
                                        </p:tgtEl>
                                        <p:attrNameLst>
                                          <p:attrName>ppt_w</p:attrName>
                                        </p:attrNameLst>
                                      </p:cBhvr>
                                      <p:tavLst>
                                        <p:tav tm="0">
                                          <p:val>
                                            <p:strVal val="#ppt_w"/>
                                          </p:val>
                                        </p:tav>
                                        <p:tav tm="100000">
                                          <p:val>
                                            <p:strVal val="#ppt_w"/>
                                          </p:val>
                                        </p:tav>
                                      </p:tavLst>
                                    </p:anim>
                                    <p:anim calcmode="lin" valueType="num">
                                      <p:cBhvr>
                                        <p:cTn id="16" dur="500" fill="hold"/>
                                        <p:tgtEl>
                                          <p:spTgt spid="102405"/>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p:bldP spid="1024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标题 123905"/>
          <p:cNvSpPr>
            <a:spLocks noGrp="1"/>
          </p:cNvSpPr>
          <p:nvPr>
            <p:ph type="title"/>
          </p:nvPr>
        </p:nvSpPr>
        <p:spPr>
          <a:ln/>
        </p:spPr>
        <p:txBody>
          <a:bodyPr anchor="b" anchorCtr="0"/>
          <a:p>
            <a:r>
              <a:rPr lang="zh-CN" altLang="en-US" sz="4000" dirty="0">
                <a:ea typeface="华文新魏" panose="02010800040101010101" pitchFamily="2" charset="-122"/>
              </a:rPr>
              <a:t>试验结果分析</a:t>
            </a:r>
            <a:br>
              <a:rPr lang="zh-CN" altLang="en-US" sz="4000" dirty="0">
                <a:ea typeface="华文新魏" panose="02010800040101010101" pitchFamily="2" charset="-122"/>
              </a:rPr>
            </a:br>
            <a:endParaRPr lang="zh-CN" altLang="en-US" sz="4000" dirty="0">
              <a:ea typeface="华文新魏" panose="02010800040101010101" pitchFamily="2" charset="-122"/>
            </a:endParaRPr>
          </a:p>
        </p:txBody>
      </p:sp>
      <p:sp>
        <p:nvSpPr>
          <p:cNvPr id="17410" name="文本占位符 123906"/>
          <p:cNvSpPr>
            <a:spLocks noGrp="1"/>
          </p:cNvSpPr>
          <p:nvPr>
            <p:ph idx="1"/>
          </p:nvPr>
        </p:nvSpPr>
        <p:spPr>
          <a:ln/>
        </p:spPr>
        <p:txBody>
          <a:bodyPr anchor="t" anchorCtr="0"/>
          <a:p>
            <a:r>
              <a:rPr lang="zh-CN" altLang="en-US" sz="2800" b="1" dirty="0"/>
              <a:t>离子反应的速率决定于溶液中离子的浓度和离子的扩散速率，受温度影响不大，是一类不需要用活化能来引发的反应。</a:t>
            </a:r>
            <a:endParaRPr lang="zh-CN" altLang="en-US" sz="2800" b="1" dirty="0"/>
          </a:p>
          <a:p>
            <a:r>
              <a:rPr lang="zh-CN" altLang="en-US" sz="2800" b="1" dirty="0"/>
              <a:t>反应速率不同，</a:t>
            </a:r>
            <a:r>
              <a:rPr lang="en-US" altLang="zh-CN" sz="2800" b="1" dirty="0"/>
              <a:t>pH</a:t>
            </a:r>
            <a:r>
              <a:rPr lang="zh-CN" altLang="en-US" sz="2800" b="1" dirty="0"/>
              <a:t>不同，说明盐酸和醋酸中的</a:t>
            </a:r>
            <a:r>
              <a:rPr lang="en-US" altLang="zh-CN" sz="2800" b="1" dirty="0"/>
              <a:t>H</a:t>
            </a:r>
            <a:r>
              <a:rPr lang="en-US" altLang="zh-CN" sz="2800" b="1" baseline="30000" dirty="0"/>
              <a:t>+</a:t>
            </a:r>
            <a:r>
              <a:rPr lang="zh-CN" altLang="en-US" sz="2800" b="1" dirty="0"/>
              <a:t>浓度是不同的。</a:t>
            </a:r>
            <a:endParaRPr lang="zh-CN" altLang="en-US" sz="2800" b="1" dirty="0"/>
          </a:p>
          <a:p>
            <a:r>
              <a:rPr lang="zh-CN" altLang="en-US" sz="2800" b="1" dirty="0"/>
              <a:t>相同体积、相同浓度的盐酸和醋酸中</a:t>
            </a:r>
            <a:r>
              <a:rPr lang="en-US" altLang="zh-CN" sz="2800" b="1" dirty="0"/>
              <a:t>H</a:t>
            </a:r>
            <a:r>
              <a:rPr lang="en-US" altLang="zh-CN" sz="2800" b="1" baseline="30000" dirty="0"/>
              <a:t>+</a:t>
            </a:r>
            <a:r>
              <a:rPr lang="zh-CN" altLang="en-US" sz="2800" b="1" dirty="0"/>
              <a:t>浓度却不同，说明</a:t>
            </a:r>
            <a:r>
              <a:rPr lang="en-US" altLang="zh-CN" sz="2800" b="1" dirty="0"/>
              <a:t>HCl</a:t>
            </a:r>
            <a:r>
              <a:rPr lang="zh-CN" altLang="en-US" sz="2800" b="1" dirty="0"/>
              <a:t>和</a:t>
            </a:r>
            <a:r>
              <a:rPr lang="en-US" altLang="zh-CN" sz="2800" b="1" dirty="0"/>
              <a:t>CH</a:t>
            </a:r>
            <a:r>
              <a:rPr lang="en-US" altLang="zh-CN" sz="2800" b="1" baseline="-25000" dirty="0"/>
              <a:t>3</a:t>
            </a:r>
            <a:r>
              <a:rPr lang="en-US" altLang="zh-CN" sz="2800" b="1" dirty="0"/>
              <a:t>COOH</a:t>
            </a:r>
            <a:r>
              <a:rPr lang="zh-CN" altLang="en-US" sz="2800" b="1" dirty="0"/>
              <a:t>的电离程度不同。</a:t>
            </a:r>
            <a:endParaRPr lang="zh-CN" altLang="en-US" sz="2800" b="1" dirty="0"/>
          </a:p>
          <a:p>
            <a:endParaRPr lang="zh-CN"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50" name="文本框 104449"/>
          <p:cNvSpPr txBox="1"/>
          <p:nvPr/>
        </p:nvSpPr>
        <p:spPr>
          <a:xfrm>
            <a:off x="250825" y="0"/>
            <a:ext cx="3384550" cy="3749675"/>
          </a:xfrm>
          <a:prstGeom prst="rect">
            <a:avLst/>
          </a:prstGeom>
          <a:noFill/>
          <a:ln w="9525">
            <a:noFill/>
          </a:ln>
        </p:spPr>
        <p:txBody>
          <a:bodyPr anchor="t" anchorCtr="0">
            <a:spAutoFit/>
          </a:bodyPr>
          <a:p>
            <a:r>
              <a:rPr lang="zh-CN" altLang="en-US" sz="4000" b="1" dirty="0">
                <a:solidFill>
                  <a:srgbClr val="FF0000"/>
                </a:solidFill>
                <a:latin typeface="Times New Roman" panose="02020603050405020304" pitchFamily="18" charset="0"/>
                <a:ea typeface="隶书" panose="02010509060101010101" pitchFamily="49" charset="-122"/>
              </a:rPr>
              <a:t>强电解质：</a:t>
            </a:r>
            <a:endParaRPr lang="zh-CN" altLang="en-US" sz="4000" b="1" dirty="0">
              <a:solidFill>
                <a:srgbClr val="FF0000"/>
              </a:solidFill>
              <a:latin typeface="Times New Roman" panose="02020603050405020304" pitchFamily="18" charset="0"/>
              <a:ea typeface="隶书" panose="02010509060101010101" pitchFamily="49" charset="-122"/>
            </a:endParaRPr>
          </a:p>
          <a:p>
            <a:endParaRPr lang="zh-CN" altLang="en-US" sz="4000" b="1" dirty="0">
              <a:solidFill>
                <a:srgbClr val="FF0000"/>
              </a:solidFill>
              <a:latin typeface="Times New Roman" panose="02020603050405020304" pitchFamily="18" charset="0"/>
              <a:ea typeface="隶书" panose="02010509060101010101" pitchFamily="49" charset="-122"/>
            </a:endParaRPr>
          </a:p>
          <a:p>
            <a:r>
              <a:rPr lang="zh-CN" altLang="en-US" sz="4000" b="1" dirty="0">
                <a:solidFill>
                  <a:srgbClr val="FF0000"/>
                </a:solidFill>
                <a:latin typeface="Times New Roman" panose="02020603050405020304" pitchFamily="18" charset="0"/>
                <a:ea typeface="隶书" panose="02010509060101010101" pitchFamily="49" charset="-122"/>
              </a:rPr>
              <a:t>        </a:t>
            </a:r>
            <a:endParaRPr lang="zh-CN" altLang="en-US" sz="4000" b="1" dirty="0">
              <a:solidFill>
                <a:srgbClr val="FF0000"/>
              </a:solidFill>
              <a:latin typeface="Times New Roman" panose="02020603050405020304" pitchFamily="18" charset="0"/>
              <a:ea typeface="隶书" panose="02010509060101010101" pitchFamily="49" charset="-122"/>
            </a:endParaRPr>
          </a:p>
          <a:p>
            <a:r>
              <a:rPr lang="zh-CN" altLang="en-US" sz="4000" b="1" dirty="0">
                <a:solidFill>
                  <a:srgbClr val="FF0000"/>
                </a:solidFill>
                <a:latin typeface="Times New Roman" panose="02020603050405020304" pitchFamily="18" charset="0"/>
                <a:ea typeface="隶书" panose="02010509060101010101" pitchFamily="49" charset="-122"/>
              </a:rPr>
              <a:t>        </a:t>
            </a:r>
            <a:endParaRPr lang="zh-CN" altLang="en-US" sz="4000" b="1" dirty="0">
              <a:solidFill>
                <a:srgbClr val="FF0000"/>
              </a:solidFill>
              <a:latin typeface="Times New Roman" panose="02020603050405020304" pitchFamily="18" charset="0"/>
              <a:ea typeface="隶书" panose="02010509060101010101" pitchFamily="49" charset="-122"/>
            </a:endParaRPr>
          </a:p>
          <a:p>
            <a:r>
              <a:rPr lang="zh-CN" altLang="en-US" sz="4000" b="1" dirty="0">
                <a:solidFill>
                  <a:srgbClr val="FF0000"/>
                </a:solidFill>
                <a:latin typeface="Times New Roman" panose="02020603050405020304" pitchFamily="18" charset="0"/>
                <a:ea typeface="隶书" panose="02010509060101010101" pitchFamily="49" charset="-122"/>
              </a:rPr>
              <a:t>        </a:t>
            </a:r>
            <a:endParaRPr lang="zh-CN" altLang="en-US" sz="4000" b="1" dirty="0">
              <a:solidFill>
                <a:srgbClr val="FF0000"/>
              </a:solidFill>
              <a:latin typeface="Times New Roman" panose="02020603050405020304" pitchFamily="18" charset="0"/>
              <a:ea typeface="隶书" panose="02010509060101010101" pitchFamily="49" charset="-122"/>
            </a:endParaRPr>
          </a:p>
          <a:p>
            <a:r>
              <a:rPr lang="zh-CN" altLang="en-US" sz="4000" b="1" dirty="0">
                <a:solidFill>
                  <a:srgbClr val="FF0000"/>
                </a:solidFill>
                <a:latin typeface="Times New Roman" panose="02020603050405020304" pitchFamily="18" charset="0"/>
                <a:ea typeface="隶书" panose="02010509060101010101" pitchFamily="49" charset="-122"/>
              </a:rPr>
              <a:t>弱电解质：</a:t>
            </a:r>
            <a:endParaRPr lang="zh-CN" altLang="en-US" sz="4000" b="1">
              <a:solidFill>
                <a:srgbClr val="FF0000"/>
              </a:solidFill>
              <a:latin typeface="Times New Roman" panose="02020603050405020304" pitchFamily="18" charset="0"/>
              <a:ea typeface="隶书" panose="02010509060101010101" pitchFamily="49" charset="-122"/>
            </a:endParaRPr>
          </a:p>
        </p:txBody>
      </p:sp>
      <p:sp>
        <p:nvSpPr>
          <p:cNvPr id="104451" name="文本框 104450"/>
          <p:cNvSpPr txBox="1"/>
          <p:nvPr/>
        </p:nvSpPr>
        <p:spPr>
          <a:xfrm>
            <a:off x="171450" y="787400"/>
            <a:ext cx="8915400" cy="1739900"/>
          </a:xfrm>
          <a:prstGeom prst="rect">
            <a:avLst/>
          </a:prstGeom>
          <a:noFill/>
          <a:ln w="9525">
            <a:noFill/>
          </a:ln>
        </p:spPr>
        <p:txBody>
          <a:bodyPr anchor="t" anchorCtr="0">
            <a:spAutoFit/>
          </a:bodyPr>
          <a:p>
            <a:r>
              <a:rPr lang="en-US" altLang="zh-CN" sz="3600" b="1" dirty="0">
                <a:solidFill>
                  <a:srgbClr val="000099"/>
                </a:solidFill>
                <a:latin typeface="Times New Roman" panose="02020603050405020304" pitchFamily="18" charset="0"/>
                <a:ea typeface="隶书" panose="02010509060101010101" pitchFamily="49" charset="-122"/>
              </a:rPr>
              <a:t>                   </a:t>
            </a:r>
            <a:r>
              <a:rPr lang="zh-CN" altLang="en-US" sz="3600" b="1" dirty="0">
                <a:latin typeface="Times New Roman" panose="02020603050405020304" pitchFamily="18" charset="0"/>
                <a:ea typeface="隶书" panose="02010509060101010101" pitchFamily="49" charset="-122"/>
              </a:rPr>
              <a:t>在水溶液里或熔融状态下全部电离成离子的电解质</a:t>
            </a:r>
            <a:r>
              <a:rPr lang="en-US" altLang="zh-CN" sz="3600" b="1" dirty="0">
                <a:latin typeface="Times New Roman" panose="02020603050405020304" pitchFamily="18" charset="0"/>
                <a:ea typeface="隶书" panose="02010509060101010101" pitchFamily="49" charset="-122"/>
              </a:rPr>
              <a:t>(</a:t>
            </a:r>
            <a:r>
              <a:rPr lang="zh-CN" altLang="en-US" sz="3600" b="1" dirty="0">
                <a:latin typeface="Times New Roman" panose="02020603050405020304" pitchFamily="18" charset="0"/>
                <a:ea typeface="隶书" panose="02010509060101010101" pitchFamily="49" charset="-122"/>
              </a:rPr>
              <a:t>其离子无 分子化倾向</a:t>
            </a:r>
            <a:r>
              <a:rPr lang="en-US" altLang="zh-CN" sz="3600" b="1" dirty="0">
                <a:latin typeface="Times New Roman" panose="02020603050405020304" pitchFamily="18" charset="0"/>
                <a:ea typeface="隶书" panose="02010509060101010101" pitchFamily="49" charset="-122"/>
              </a:rPr>
              <a:t>)</a:t>
            </a:r>
            <a:r>
              <a:rPr lang="zh-CN" altLang="en-US" sz="3600" b="1" dirty="0">
                <a:latin typeface="Times New Roman" panose="02020603050405020304" pitchFamily="18" charset="0"/>
                <a:ea typeface="隶书" panose="02010509060101010101" pitchFamily="49" charset="-122"/>
              </a:rPr>
              <a:t>。包括大多数盐类、强酸、强碱。</a:t>
            </a:r>
            <a:endParaRPr lang="zh-CN" altLang="en-US" sz="3600" b="1">
              <a:latin typeface="Times New Roman" panose="02020603050405020304" pitchFamily="18" charset="0"/>
              <a:ea typeface="隶书" panose="02010509060101010101" pitchFamily="49" charset="-122"/>
            </a:endParaRPr>
          </a:p>
        </p:txBody>
      </p:sp>
      <p:sp>
        <p:nvSpPr>
          <p:cNvPr id="104452" name="文本框 104451"/>
          <p:cNvSpPr txBox="1"/>
          <p:nvPr/>
        </p:nvSpPr>
        <p:spPr>
          <a:xfrm>
            <a:off x="171450" y="3836988"/>
            <a:ext cx="8915400" cy="1739900"/>
          </a:xfrm>
          <a:prstGeom prst="rect">
            <a:avLst/>
          </a:prstGeom>
          <a:noFill/>
          <a:ln w="9525">
            <a:noFill/>
          </a:ln>
        </p:spPr>
        <p:txBody>
          <a:bodyPr anchor="t" anchorCtr="0">
            <a:spAutoFit/>
          </a:bodyPr>
          <a:p>
            <a:r>
              <a:rPr lang="en-US" altLang="zh-CN" sz="3600" b="1" dirty="0">
                <a:solidFill>
                  <a:srgbClr val="000099"/>
                </a:solidFill>
                <a:latin typeface="Times New Roman" panose="02020603050405020304" pitchFamily="18" charset="0"/>
                <a:ea typeface="隶书" panose="02010509060101010101" pitchFamily="49" charset="-122"/>
              </a:rPr>
              <a:t>                   </a:t>
            </a:r>
            <a:r>
              <a:rPr lang="zh-CN" altLang="en-US" sz="3600" b="1" dirty="0">
                <a:latin typeface="Times New Roman" panose="02020603050405020304" pitchFamily="18" charset="0"/>
                <a:ea typeface="隶书" panose="02010509060101010101" pitchFamily="49" charset="-122"/>
              </a:rPr>
              <a:t>在水溶液里部分电离成离子的电解质</a:t>
            </a:r>
            <a:r>
              <a:rPr lang="en-US" altLang="zh-CN" sz="3600" b="1" dirty="0">
                <a:latin typeface="Times New Roman" panose="02020603050405020304" pitchFamily="18" charset="0"/>
                <a:ea typeface="隶书" panose="02010509060101010101" pitchFamily="49" charset="-122"/>
              </a:rPr>
              <a:t>(</a:t>
            </a:r>
            <a:r>
              <a:rPr lang="zh-CN" altLang="en-US" sz="3600" b="1" dirty="0">
                <a:latin typeface="Times New Roman" panose="02020603050405020304" pitchFamily="18" charset="0"/>
                <a:ea typeface="隶书" panose="02010509060101010101" pitchFamily="49" charset="-122"/>
              </a:rPr>
              <a:t>其离子有分子化倾向</a:t>
            </a:r>
            <a:r>
              <a:rPr lang="en-US" altLang="zh-CN" sz="3600" b="1" dirty="0">
                <a:latin typeface="Times New Roman" panose="02020603050405020304" pitchFamily="18" charset="0"/>
                <a:ea typeface="隶书" panose="02010509060101010101" pitchFamily="49" charset="-122"/>
              </a:rPr>
              <a:t>)</a:t>
            </a:r>
            <a:r>
              <a:rPr lang="zh-CN" altLang="en-US" sz="3600" b="1" dirty="0">
                <a:latin typeface="Times New Roman" panose="02020603050405020304" pitchFamily="18" charset="0"/>
                <a:ea typeface="隶书" panose="02010509060101010101" pitchFamily="49" charset="-122"/>
              </a:rPr>
              <a:t>包括弱酸</a:t>
            </a:r>
            <a:r>
              <a:rPr lang="en-US" altLang="zh-CN" sz="3600" b="1" dirty="0" err="1">
                <a:latin typeface="Times New Roman" panose="02020603050405020304" pitchFamily="18" charset="0"/>
                <a:ea typeface="隶书" panose="02010509060101010101" pitchFamily="49" charset="-122"/>
              </a:rPr>
              <a:t>(</a:t>
            </a:r>
            <a:r>
              <a:rPr lang="zh-CN" altLang="en-US" sz="3600" b="1" dirty="0" err="1">
                <a:latin typeface="Times New Roman" panose="02020603050405020304" pitchFamily="18" charset="0"/>
                <a:ea typeface="隶书" panose="02010509060101010101" pitchFamily="49" charset="-122"/>
              </a:rPr>
              <a:t>如</a:t>
            </a:r>
            <a:r>
              <a:rPr lang="en-US" altLang="zh-CN" sz="3600" b="1" dirty="0" err="1">
                <a:latin typeface="Times New Roman" panose="02020603050405020304" pitchFamily="18" charset="0"/>
                <a:ea typeface="隶书" panose="02010509060101010101" pitchFamily="49" charset="-122"/>
              </a:rPr>
              <a:t>HAc</a:t>
            </a:r>
            <a:r>
              <a:rPr lang="zh-CN" altLang="en-US" sz="3600" b="1">
                <a:latin typeface="Times New Roman" panose="02020603050405020304" pitchFamily="18" charset="0"/>
                <a:ea typeface="隶书" panose="02010509060101010101" pitchFamily="49" charset="-122"/>
              </a:rPr>
              <a:t>、</a:t>
            </a:r>
            <a:r>
              <a:rPr lang="en-US" altLang="zh-CN" sz="3600" b="1">
                <a:latin typeface="Times New Roman" panose="02020603050405020304" pitchFamily="18" charset="0"/>
                <a:ea typeface="隶书" panose="02010509060101010101" pitchFamily="49" charset="-122"/>
              </a:rPr>
              <a:t>H</a:t>
            </a:r>
            <a:r>
              <a:rPr lang="en-US" altLang="zh-CN" sz="3600" b="1" baseline="-25000">
                <a:latin typeface="Times New Roman" panose="02020603050405020304" pitchFamily="18" charset="0"/>
                <a:ea typeface="隶书" panose="02010509060101010101" pitchFamily="49" charset="-122"/>
              </a:rPr>
              <a:t>2</a:t>
            </a:r>
            <a:r>
              <a:rPr lang="en-US" altLang="zh-CN" sz="3600" b="1" dirty="0">
                <a:latin typeface="Times New Roman" panose="02020603050405020304" pitchFamily="18" charset="0"/>
                <a:ea typeface="隶书" panose="02010509060101010101" pitchFamily="49" charset="-122"/>
              </a:rPr>
              <a:t>S)</a:t>
            </a:r>
            <a:r>
              <a:rPr lang="zh-CN" altLang="en-US" sz="3600" b="1" dirty="0">
                <a:latin typeface="Times New Roman" panose="02020603050405020304" pitchFamily="18" charset="0"/>
                <a:ea typeface="隶书" panose="02010509060101010101" pitchFamily="49" charset="-122"/>
              </a:rPr>
              <a:t>、弱碱</a:t>
            </a:r>
            <a:r>
              <a:rPr lang="en-US" altLang="zh-CN" sz="3600" b="1">
                <a:latin typeface="Times New Roman" panose="02020603050405020304" pitchFamily="18" charset="0"/>
                <a:ea typeface="隶书" panose="02010509060101010101" pitchFamily="49" charset="-122"/>
              </a:rPr>
              <a:t>(</a:t>
            </a:r>
            <a:r>
              <a:rPr lang="zh-CN" altLang="en-US" sz="3600" b="1">
                <a:latin typeface="Times New Roman" panose="02020603050405020304" pitchFamily="18" charset="0"/>
                <a:ea typeface="隶书" panose="02010509060101010101" pitchFamily="49" charset="-122"/>
              </a:rPr>
              <a:t>如</a:t>
            </a:r>
            <a:r>
              <a:rPr lang="en-US" altLang="zh-CN" sz="3600" b="1">
                <a:latin typeface="Times New Roman" panose="02020603050405020304" pitchFamily="18" charset="0"/>
                <a:ea typeface="隶书" panose="02010509060101010101" pitchFamily="49" charset="-122"/>
              </a:rPr>
              <a:t>NH</a:t>
            </a:r>
            <a:r>
              <a:rPr lang="en-US" altLang="zh-CN" sz="3600" b="1" baseline="-25000">
                <a:latin typeface="Times New Roman" panose="02020603050405020304" pitchFamily="18" charset="0"/>
                <a:ea typeface="隶书" panose="02010509060101010101" pitchFamily="49" charset="-122"/>
              </a:rPr>
              <a:t>3</a:t>
            </a:r>
            <a:r>
              <a:rPr lang="en-US" altLang="zh-CN" sz="3600" b="1">
                <a:latin typeface="Times New Roman" panose="02020603050405020304" pitchFamily="18" charset="0"/>
                <a:ea typeface="Times New Roman" panose="02020603050405020304" pitchFamily="18" charset="0"/>
              </a:rPr>
              <a:t>·</a:t>
            </a:r>
            <a:r>
              <a:rPr lang="en-US" altLang="zh-CN" sz="3600" b="1">
                <a:latin typeface="Times New Roman" panose="02020603050405020304" pitchFamily="18" charset="0"/>
                <a:ea typeface="隶书" panose="02010509060101010101" pitchFamily="49" charset="-122"/>
              </a:rPr>
              <a:t>H</a:t>
            </a:r>
            <a:r>
              <a:rPr lang="en-US" altLang="zh-CN" sz="3600" b="1" baseline="-25000">
                <a:latin typeface="Times New Roman" panose="02020603050405020304" pitchFamily="18" charset="0"/>
                <a:ea typeface="隶书" panose="02010509060101010101" pitchFamily="49" charset="-122"/>
              </a:rPr>
              <a:t>2</a:t>
            </a:r>
            <a:r>
              <a:rPr lang="en-US" altLang="zh-CN" sz="3600" b="1" dirty="0">
                <a:latin typeface="Times New Roman" panose="02020603050405020304" pitchFamily="18" charset="0"/>
                <a:ea typeface="隶书" panose="02010509060101010101" pitchFamily="49" charset="-122"/>
              </a:rPr>
              <a:t>O)</a:t>
            </a:r>
            <a:r>
              <a:rPr lang="zh-CN" altLang="en-US" sz="3600" b="1" dirty="0">
                <a:latin typeface="Times New Roman" panose="02020603050405020304" pitchFamily="18" charset="0"/>
                <a:ea typeface="隶书" panose="02010509060101010101" pitchFamily="49" charset="-122"/>
              </a:rPr>
              <a:t>、水。</a:t>
            </a:r>
            <a:endParaRPr lang="zh-CN" altLang="en-US" sz="3600" b="1" dirty="0">
              <a:latin typeface="Times New Roman" panose="02020603050405020304" pitchFamily="18" charset="0"/>
              <a:ea typeface="隶书" panose="02010509060101010101" pitchFamily="49" charset="-122"/>
            </a:endParaRPr>
          </a:p>
        </p:txBody>
      </p:sp>
      <p:sp>
        <p:nvSpPr>
          <p:cNvPr id="104453" name="文本框 104452"/>
          <p:cNvSpPr txBox="1"/>
          <p:nvPr/>
        </p:nvSpPr>
        <p:spPr>
          <a:xfrm>
            <a:off x="2286000" y="2514600"/>
            <a:ext cx="4191000" cy="701675"/>
          </a:xfrm>
          <a:prstGeom prst="rect">
            <a:avLst/>
          </a:prstGeom>
          <a:noFill/>
          <a:ln w="9525">
            <a:noFill/>
          </a:ln>
        </p:spPr>
        <p:txBody>
          <a:bodyPr anchor="t" anchorCtr="0">
            <a:spAutoFit/>
          </a:bodyPr>
          <a:p>
            <a:r>
              <a:rPr lang="en-US" altLang="zh-CN" sz="4000" b="1" dirty="0" err="1">
                <a:latin typeface="Times New Roman" panose="02020603050405020304" pitchFamily="18" charset="0"/>
                <a:ea typeface="隶书" panose="02010509060101010101" pitchFamily="49" charset="-122"/>
              </a:rPr>
              <a:t>NaCl</a:t>
            </a:r>
            <a:r>
              <a:rPr lang="en-US" altLang="zh-CN" sz="4000" b="1">
                <a:latin typeface="Times New Roman" panose="02020603050405020304" pitchFamily="18" charset="0"/>
                <a:ea typeface="隶书" panose="02010509060101010101" pitchFamily="49" charset="-122"/>
              </a:rPr>
              <a:t> = Na</a:t>
            </a:r>
            <a:r>
              <a:rPr lang="en-US" altLang="zh-CN" sz="4000" b="1" baseline="30000">
                <a:latin typeface="Times New Roman" panose="02020603050405020304" pitchFamily="18" charset="0"/>
                <a:ea typeface="隶书" panose="02010509060101010101" pitchFamily="49" charset="-122"/>
              </a:rPr>
              <a:t>+</a:t>
            </a:r>
            <a:r>
              <a:rPr lang="en-US" altLang="zh-CN" sz="4000" b="1" dirty="0" err="1">
                <a:latin typeface="Times New Roman" panose="02020603050405020304" pitchFamily="18" charset="0"/>
                <a:ea typeface="隶书" panose="02010509060101010101" pitchFamily="49" charset="-122"/>
              </a:rPr>
              <a:t>+Cl</a:t>
            </a:r>
            <a:r>
              <a:rPr lang="en-US" altLang="zh-CN" sz="5400" b="1" baseline="30000">
                <a:latin typeface="Times New Roman" panose="02020603050405020304" pitchFamily="18" charset="0"/>
                <a:ea typeface="隶书" panose="02010509060101010101" pitchFamily="49" charset="-122"/>
              </a:rPr>
              <a:t>-</a:t>
            </a:r>
            <a:endParaRPr lang="en-US" altLang="zh-CN" sz="5400" b="1" baseline="30000">
              <a:latin typeface="Times New Roman" panose="02020603050405020304" pitchFamily="18" charset="0"/>
              <a:ea typeface="隶书" panose="02010509060101010101" pitchFamily="49" charset="-122"/>
            </a:endParaRPr>
          </a:p>
        </p:txBody>
      </p:sp>
      <p:sp>
        <p:nvSpPr>
          <p:cNvPr id="104454" name="文本框 104453"/>
          <p:cNvSpPr txBox="1"/>
          <p:nvPr/>
        </p:nvSpPr>
        <p:spPr>
          <a:xfrm>
            <a:off x="2438400" y="5715000"/>
            <a:ext cx="4495800" cy="701675"/>
          </a:xfrm>
          <a:prstGeom prst="rect">
            <a:avLst/>
          </a:prstGeom>
          <a:noFill/>
          <a:ln w="9525">
            <a:noFill/>
          </a:ln>
        </p:spPr>
        <p:txBody>
          <a:bodyPr anchor="t" anchorCtr="0">
            <a:spAutoFit/>
          </a:bodyPr>
          <a:p>
            <a:r>
              <a:rPr lang="en-US" altLang="zh-CN" sz="4000" b="1" dirty="0" err="1">
                <a:latin typeface="Times New Roman" panose="02020603050405020304" pitchFamily="18" charset="0"/>
                <a:ea typeface="隶书" panose="02010509060101010101" pitchFamily="49" charset="-122"/>
              </a:rPr>
              <a:t>HAc       </a:t>
            </a:r>
            <a:r>
              <a:rPr lang="en-US" altLang="zh-CN" sz="4000" b="1">
                <a:latin typeface="Times New Roman" panose="02020603050405020304" pitchFamily="18" charset="0"/>
                <a:ea typeface="隶书" panose="02010509060101010101" pitchFamily="49" charset="-122"/>
              </a:rPr>
              <a:t>H</a:t>
            </a:r>
            <a:r>
              <a:rPr lang="en-US" altLang="zh-CN" sz="4000" b="1" baseline="30000">
                <a:latin typeface="Times New Roman" panose="02020603050405020304" pitchFamily="18" charset="0"/>
                <a:ea typeface="隶书" panose="02010509060101010101" pitchFamily="49" charset="-122"/>
              </a:rPr>
              <a:t>+</a:t>
            </a:r>
            <a:r>
              <a:rPr lang="en-US" altLang="zh-CN" sz="4000" b="1">
                <a:latin typeface="Times New Roman" panose="02020603050405020304" pitchFamily="18" charset="0"/>
                <a:ea typeface="隶书" panose="02010509060101010101" pitchFamily="49" charset="-122"/>
              </a:rPr>
              <a:t>+Ac</a:t>
            </a:r>
            <a:r>
              <a:rPr lang="en-US" altLang="zh-CN" sz="4800" b="1" baseline="30000">
                <a:latin typeface="Times New Roman" panose="02020603050405020304" pitchFamily="18" charset="0"/>
                <a:ea typeface="隶书" panose="02010509060101010101" pitchFamily="49" charset="-122"/>
              </a:rPr>
              <a:t>-</a:t>
            </a:r>
            <a:r>
              <a:rPr lang="en-US" altLang="zh-CN" sz="4000" b="1">
                <a:solidFill>
                  <a:srgbClr val="008000"/>
                </a:solidFill>
                <a:latin typeface="Times New Roman" panose="02020603050405020304" pitchFamily="18" charset="0"/>
                <a:ea typeface="隶书" panose="02010509060101010101" pitchFamily="49" charset="-122"/>
              </a:rPr>
              <a:t>       </a:t>
            </a:r>
            <a:endParaRPr lang="en-US" altLang="zh-CN" sz="4000" b="1">
              <a:solidFill>
                <a:srgbClr val="008000"/>
              </a:solidFill>
              <a:latin typeface="Times New Roman" panose="02020603050405020304" pitchFamily="18" charset="0"/>
              <a:ea typeface="隶书" panose="02010509060101010101" pitchFamily="49" charset="-122"/>
            </a:endParaRPr>
          </a:p>
        </p:txBody>
      </p:sp>
      <p:grpSp>
        <p:nvGrpSpPr>
          <p:cNvPr id="104455" name="组合 104454"/>
          <p:cNvGrpSpPr/>
          <p:nvPr/>
        </p:nvGrpSpPr>
        <p:grpSpPr>
          <a:xfrm>
            <a:off x="3622675" y="5956300"/>
            <a:ext cx="596900" cy="247650"/>
            <a:chOff x="3504" y="3792"/>
            <a:chExt cx="288" cy="156"/>
          </a:xfrm>
        </p:grpSpPr>
        <p:sp>
          <p:nvSpPr>
            <p:cNvPr id="18439" name="直接连接符 104455"/>
            <p:cNvSpPr/>
            <p:nvPr/>
          </p:nvSpPr>
          <p:spPr>
            <a:xfrm>
              <a:off x="3504" y="3840"/>
              <a:ext cx="288" cy="0"/>
            </a:xfrm>
            <a:prstGeom prst="line">
              <a:avLst/>
            </a:prstGeom>
            <a:ln w="28575" cap="flat" cmpd="sng">
              <a:solidFill>
                <a:srgbClr val="008000"/>
              </a:solidFill>
              <a:prstDash val="solid"/>
              <a:miter/>
              <a:headEnd type="none" w="med" len="med"/>
              <a:tailEnd type="none" w="med" len="med"/>
            </a:ln>
          </p:spPr>
        </p:sp>
        <p:sp>
          <p:nvSpPr>
            <p:cNvPr id="18440" name="直接连接符 104456"/>
            <p:cNvSpPr/>
            <p:nvPr/>
          </p:nvSpPr>
          <p:spPr>
            <a:xfrm flipH="1" flipV="1">
              <a:off x="3744" y="3792"/>
              <a:ext cx="48" cy="48"/>
            </a:xfrm>
            <a:prstGeom prst="line">
              <a:avLst/>
            </a:prstGeom>
            <a:ln w="28575" cap="flat" cmpd="sng">
              <a:solidFill>
                <a:srgbClr val="008000"/>
              </a:solidFill>
              <a:prstDash val="solid"/>
              <a:miter/>
              <a:headEnd type="none" w="med" len="med"/>
              <a:tailEnd type="none" w="med" len="med"/>
            </a:ln>
          </p:spPr>
        </p:sp>
        <p:sp>
          <p:nvSpPr>
            <p:cNvPr id="18441" name="直接连接符 104457"/>
            <p:cNvSpPr/>
            <p:nvPr/>
          </p:nvSpPr>
          <p:spPr>
            <a:xfrm>
              <a:off x="3504" y="3888"/>
              <a:ext cx="288" cy="0"/>
            </a:xfrm>
            <a:prstGeom prst="line">
              <a:avLst/>
            </a:prstGeom>
            <a:ln w="28575" cap="flat" cmpd="sng">
              <a:solidFill>
                <a:srgbClr val="008000"/>
              </a:solidFill>
              <a:prstDash val="solid"/>
              <a:miter/>
              <a:headEnd type="none" w="med" len="med"/>
              <a:tailEnd type="none" w="med" len="med"/>
            </a:ln>
          </p:spPr>
        </p:sp>
        <p:sp>
          <p:nvSpPr>
            <p:cNvPr id="18442" name="直接连接符 104458"/>
            <p:cNvSpPr/>
            <p:nvPr/>
          </p:nvSpPr>
          <p:spPr>
            <a:xfrm>
              <a:off x="3516" y="3900"/>
              <a:ext cx="48" cy="48"/>
            </a:xfrm>
            <a:prstGeom prst="line">
              <a:avLst/>
            </a:prstGeom>
            <a:ln w="28575" cap="flat" cmpd="sng">
              <a:solidFill>
                <a:srgbClr val="008000"/>
              </a:solidFill>
              <a:prstDash val="solid"/>
              <a:miter/>
              <a:headEnd type="none" w="med" len="med"/>
              <a:tailEnd type="none" w="med" len="med"/>
            </a:ln>
          </p:spPr>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blinds(vertical)">
                                      <p:cBhvr>
                                        <p:cTn id="7" dur="500"/>
                                        <p:tgtEl>
                                          <p:spTgt spid="10445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04451"/>
                                        </p:tgtEl>
                                        <p:attrNameLst>
                                          <p:attrName>style.visibility</p:attrName>
                                        </p:attrNameLst>
                                      </p:cBhvr>
                                      <p:to>
                                        <p:strVal val="visible"/>
                                      </p:to>
                                    </p:set>
                                    <p:animEffect transition="in" filter="blinds(vertical)">
                                      <p:cBhvr>
                                        <p:cTn id="12" dur="500"/>
                                        <p:tgtEl>
                                          <p:spTgt spid="10445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04452"/>
                                        </p:tgtEl>
                                        <p:attrNameLst>
                                          <p:attrName>style.visibility</p:attrName>
                                        </p:attrNameLst>
                                      </p:cBhvr>
                                      <p:to>
                                        <p:strVal val="visible"/>
                                      </p:to>
                                    </p:set>
                                    <p:animEffect transition="in" filter="blinds(vertical)">
                                      <p:cBhvr>
                                        <p:cTn id="17" dur="500"/>
                                        <p:tgtEl>
                                          <p:spTgt spid="10445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104453"/>
                                        </p:tgtEl>
                                        <p:attrNameLst>
                                          <p:attrName>style.visibility</p:attrName>
                                        </p:attrNameLst>
                                      </p:cBhvr>
                                      <p:to>
                                        <p:strVal val="visible"/>
                                      </p:to>
                                    </p:set>
                                    <p:animEffect transition="in" filter="blinds(vertical)">
                                      <p:cBhvr>
                                        <p:cTn id="22" dur="500"/>
                                        <p:tgtEl>
                                          <p:spTgt spid="10445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104454"/>
                                        </p:tgtEl>
                                        <p:attrNameLst>
                                          <p:attrName>style.visibility</p:attrName>
                                        </p:attrNameLst>
                                      </p:cBhvr>
                                      <p:to>
                                        <p:strVal val="visible"/>
                                      </p:to>
                                    </p:set>
                                    <p:animEffect transition="in" filter="blinds(vertical)">
                                      <p:cBhvr>
                                        <p:cTn id="27" dur="500"/>
                                        <p:tgtEl>
                                          <p:spTgt spid="104454"/>
                                        </p:tgtEl>
                                      </p:cBhvr>
                                    </p:animEffect>
                                  </p:childTnLst>
                                </p:cTn>
                              </p:par>
                            </p:childTnLst>
                          </p:cTn>
                        </p:par>
                        <p:par>
                          <p:cTn id="28" fill="hold">
                            <p:stCondLst>
                              <p:cond delay="500"/>
                            </p:stCondLst>
                            <p:childTnLst>
                              <p:par>
                                <p:cTn id="29" presetID="3" presetClass="entr" presetSubtype="5" fill="hold" nodeType="afterEffect">
                                  <p:stCondLst>
                                    <p:cond delay="0"/>
                                  </p:stCondLst>
                                  <p:childTnLst>
                                    <p:set>
                                      <p:cBhvr>
                                        <p:cTn id="30" dur="1" fill="hold">
                                          <p:stCondLst>
                                            <p:cond delay="0"/>
                                          </p:stCondLst>
                                        </p:cTn>
                                        <p:tgtEl>
                                          <p:spTgt spid="104455"/>
                                        </p:tgtEl>
                                        <p:attrNameLst>
                                          <p:attrName>style.visibility</p:attrName>
                                        </p:attrNameLst>
                                      </p:cBhvr>
                                      <p:to>
                                        <p:strVal val="visible"/>
                                      </p:to>
                                    </p:set>
                                    <p:animEffect transition="in" filter="blinds(vertical)">
                                      <p:cBhvr>
                                        <p:cTn id="31" dur="500"/>
                                        <p:tgtEl>
                                          <p:spTgt spid="104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P spid="104451" grpId="0"/>
      <p:bldP spid="104452" grpId="0"/>
      <p:bldP spid="104453" grpId="0"/>
      <p:bldP spid="10445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标题 124929"/>
          <p:cNvSpPr>
            <a:spLocks noGrp="1"/>
          </p:cNvSpPr>
          <p:nvPr>
            <p:ph type="title"/>
          </p:nvPr>
        </p:nvSpPr>
        <p:spPr>
          <a:ln/>
        </p:spPr>
        <p:txBody>
          <a:bodyPr anchor="b" anchorCtr="0"/>
          <a:p>
            <a:r>
              <a:rPr lang="zh-CN" altLang="en-US" dirty="0"/>
              <a:t>练习</a:t>
            </a:r>
            <a:r>
              <a:rPr lang="en-US" altLang="zh-CN" dirty="0"/>
              <a:t>1</a:t>
            </a:r>
            <a:endParaRPr lang="en-US" altLang="zh-CN" dirty="0"/>
          </a:p>
        </p:txBody>
      </p:sp>
      <p:sp>
        <p:nvSpPr>
          <p:cNvPr id="124931" name="内容占位符 124930"/>
          <p:cNvSpPr>
            <a:spLocks noGrp="1"/>
          </p:cNvSpPr>
          <p:nvPr>
            <p:ph idx="1"/>
          </p:nvPr>
        </p:nvSpPr>
        <p:spPr>
          <a:ln/>
        </p:spPr>
        <p:txBody>
          <a:bodyPr anchor="t" anchorCtr="0"/>
          <a:p>
            <a:r>
              <a:rPr lang="zh-CN" altLang="en-US" b="1" dirty="0"/>
              <a:t>下列物质属于强电解质的是</a:t>
            </a:r>
            <a:r>
              <a:rPr lang="en-US" altLang="zh-CN" b="1" dirty="0"/>
              <a:t>__</a:t>
            </a:r>
            <a:endParaRPr lang="en-US" altLang="zh-CN" b="1" dirty="0">
              <a:solidFill>
                <a:srgbClr val="FF0000"/>
              </a:solidFill>
            </a:endParaRPr>
          </a:p>
          <a:p>
            <a:r>
              <a:rPr lang="en-US" altLang="zh-CN" b="1" dirty="0"/>
              <a:t>_,</a:t>
            </a:r>
            <a:r>
              <a:rPr lang="zh-CN" altLang="en-US" b="1" dirty="0"/>
              <a:t>属于弱电解质的是</a:t>
            </a:r>
            <a:r>
              <a:rPr lang="en-US" altLang="zh-CN" b="1" dirty="0"/>
              <a:t>__</a:t>
            </a:r>
            <a:endParaRPr lang="en-US" altLang="zh-CN" b="1" dirty="0">
              <a:solidFill>
                <a:srgbClr val="FF0000"/>
              </a:solidFill>
            </a:endParaRPr>
          </a:p>
          <a:p>
            <a:r>
              <a:rPr lang="en-US" altLang="zh-CN" b="1" dirty="0"/>
              <a:t>_,</a:t>
            </a:r>
            <a:r>
              <a:rPr lang="zh-CN" altLang="en-US" b="1" dirty="0"/>
              <a:t>属于非电解质的是</a:t>
            </a:r>
            <a:r>
              <a:rPr lang="zh-CN" altLang="en-US" b="1" u="sng" dirty="0"/>
              <a:t>  </a:t>
            </a:r>
            <a:r>
              <a:rPr lang="en-US" altLang="zh-CN" b="1" u="sng" dirty="0"/>
              <a:t>_ </a:t>
            </a:r>
            <a:r>
              <a:rPr lang="en-US" altLang="zh-CN" b="1" dirty="0"/>
              <a:t>.</a:t>
            </a:r>
            <a:endParaRPr lang="en-US" altLang="zh-CN" b="1" dirty="0"/>
          </a:p>
          <a:p>
            <a:r>
              <a:rPr lang="en-US" altLang="zh-CN" b="1" dirty="0"/>
              <a:t>a.</a:t>
            </a:r>
            <a:r>
              <a:rPr lang="zh-CN" altLang="en-US" b="1" dirty="0"/>
              <a:t>铜丝  </a:t>
            </a:r>
            <a:r>
              <a:rPr lang="en-US" altLang="zh-CN" b="1" dirty="0"/>
              <a:t>b.</a:t>
            </a:r>
            <a:r>
              <a:rPr lang="zh-CN" altLang="en-US" b="1" dirty="0"/>
              <a:t>金刚石  </a:t>
            </a:r>
            <a:r>
              <a:rPr lang="en-US" altLang="zh-CN" b="1" dirty="0"/>
              <a:t>c.</a:t>
            </a:r>
            <a:r>
              <a:rPr lang="zh-CN" altLang="en-US" b="1" dirty="0"/>
              <a:t>石墨  </a:t>
            </a:r>
            <a:r>
              <a:rPr lang="en-US" altLang="zh-CN" b="1" dirty="0"/>
              <a:t>d.NaCl  e.</a:t>
            </a:r>
            <a:r>
              <a:rPr lang="zh-CN" altLang="en-US" b="1" dirty="0"/>
              <a:t>盐酸  </a:t>
            </a:r>
            <a:r>
              <a:rPr lang="en-US" altLang="zh-CN" b="1" dirty="0"/>
              <a:t>f.</a:t>
            </a:r>
            <a:r>
              <a:rPr lang="zh-CN" altLang="en-US" b="1" dirty="0"/>
              <a:t>蔗糖  </a:t>
            </a:r>
            <a:r>
              <a:rPr lang="en-US" altLang="zh-CN" b="1" dirty="0"/>
              <a:t>g.CO2  h.Na2O  i.</a:t>
            </a:r>
            <a:r>
              <a:rPr lang="zh-CN" altLang="en-US" b="1" dirty="0"/>
              <a:t>硬脂酸  </a:t>
            </a:r>
            <a:r>
              <a:rPr lang="en-US" altLang="zh-CN" b="1" dirty="0"/>
              <a:t>j.</a:t>
            </a:r>
            <a:r>
              <a:rPr lang="zh-CN" altLang="en-US" b="1" dirty="0"/>
              <a:t>醋酸  </a:t>
            </a:r>
            <a:r>
              <a:rPr lang="en-US" altLang="zh-CN" b="1" dirty="0"/>
              <a:t>k.</a:t>
            </a:r>
            <a:r>
              <a:rPr lang="zh-CN" altLang="en-US" b="1" dirty="0"/>
              <a:t>碳酸  </a:t>
            </a:r>
            <a:r>
              <a:rPr lang="en-US" altLang="zh-CN" b="1" dirty="0"/>
              <a:t>l.</a:t>
            </a:r>
            <a:r>
              <a:rPr lang="zh-CN" altLang="en-US" b="1" dirty="0"/>
              <a:t>碳酸氢铵 </a:t>
            </a:r>
            <a:r>
              <a:rPr lang="en-US" altLang="zh-CN" b="1" dirty="0"/>
              <a:t>m.</a:t>
            </a:r>
            <a:r>
              <a:rPr lang="zh-CN" altLang="en-US" b="1" dirty="0"/>
              <a:t>氢氧化铝  </a:t>
            </a:r>
            <a:r>
              <a:rPr lang="en-US" altLang="zh-CN" b="1" dirty="0"/>
              <a:t>n.</a:t>
            </a:r>
            <a:r>
              <a:rPr lang="zh-CN" altLang="en-US" b="1" dirty="0"/>
              <a:t>氯气  </a:t>
            </a:r>
            <a:r>
              <a:rPr lang="en-US" altLang="zh-CN" b="1" dirty="0"/>
              <a:t>o. BaSO4 </a:t>
            </a:r>
            <a:endParaRPr lang="en-US" altLang="zh-CN" b="1" dirty="0"/>
          </a:p>
          <a:p>
            <a:endParaRPr lang="en-US" altLang="zh-CN" dirty="0"/>
          </a:p>
        </p:txBody>
      </p:sp>
      <p:sp>
        <p:nvSpPr>
          <p:cNvPr id="124932" name="文本框 124931"/>
          <p:cNvSpPr txBox="1"/>
          <p:nvPr/>
        </p:nvSpPr>
        <p:spPr>
          <a:xfrm>
            <a:off x="6516688" y="1773238"/>
            <a:ext cx="1295400" cy="457200"/>
          </a:xfrm>
          <a:prstGeom prst="rect">
            <a:avLst/>
          </a:prstGeom>
          <a:noFill/>
          <a:ln w="9525">
            <a:noFill/>
          </a:ln>
        </p:spPr>
        <p:txBody>
          <a:bodyPr anchor="t" anchorCtr="0">
            <a:spAutoFit/>
          </a:bodyPr>
          <a:p>
            <a:r>
              <a:rPr lang="en-US" altLang="zh-CN" b="1" dirty="0">
                <a:solidFill>
                  <a:srgbClr val="FF0000"/>
                </a:solidFill>
                <a:latin typeface="Tahoma" panose="020B0604030504040204" pitchFamily="34" charset="0"/>
                <a:ea typeface="宋体" panose="02010600030101010101" pitchFamily="2" charset="-122"/>
              </a:rPr>
              <a:t>d.h.l.o</a:t>
            </a:r>
            <a:endParaRPr lang="en-US" altLang="zh-CN" b="1" dirty="0">
              <a:solidFill>
                <a:srgbClr val="FF0000"/>
              </a:solidFill>
              <a:latin typeface="Tahoma" panose="020B0604030504040204" pitchFamily="34" charset="0"/>
              <a:ea typeface="宋体" panose="02010600030101010101" pitchFamily="2" charset="-122"/>
            </a:endParaRPr>
          </a:p>
        </p:txBody>
      </p:sp>
      <p:sp>
        <p:nvSpPr>
          <p:cNvPr id="124933" name="文本框 124932"/>
          <p:cNvSpPr txBox="1"/>
          <p:nvPr/>
        </p:nvSpPr>
        <p:spPr>
          <a:xfrm>
            <a:off x="5292725" y="2636838"/>
            <a:ext cx="1244600" cy="457200"/>
          </a:xfrm>
          <a:prstGeom prst="rect">
            <a:avLst/>
          </a:prstGeom>
          <a:noFill/>
          <a:ln w="9525">
            <a:noFill/>
          </a:ln>
        </p:spPr>
        <p:txBody>
          <a:bodyPr anchor="t" anchorCtr="0">
            <a:spAutoFit/>
          </a:bodyPr>
          <a:p>
            <a:r>
              <a:rPr lang="en-US" altLang="zh-CN" b="1" dirty="0">
                <a:solidFill>
                  <a:srgbClr val="FF0000"/>
                </a:solidFill>
                <a:latin typeface="Tahoma" panose="020B0604030504040204" pitchFamily="34" charset="0"/>
                <a:ea typeface="宋体" panose="02010600030101010101" pitchFamily="2" charset="-122"/>
              </a:rPr>
              <a:t>i.j.k.m.</a:t>
            </a:r>
            <a:endParaRPr lang="en-US" altLang="zh-CN" b="1" dirty="0">
              <a:solidFill>
                <a:srgbClr val="FF0000"/>
              </a:solidFill>
              <a:latin typeface="Tahoma" panose="020B0604030504040204" pitchFamily="34" charset="0"/>
              <a:ea typeface="宋体" panose="02010600030101010101" pitchFamily="2" charset="-122"/>
            </a:endParaRPr>
          </a:p>
        </p:txBody>
      </p:sp>
      <p:sp>
        <p:nvSpPr>
          <p:cNvPr id="124934" name="文本框 124933"/>
          <p:cNvSpPr txBox="1"/>
          <p:nvPr/>
        </p:nvSpPr>
        <p:spPr>
          <a:xfrm>
            <a:off x="5219700" y="3141663"/>
            <a:ext cx="811213" cy="822325"/>
          </a:xfrm>
          <a:prstGeom prst="rect">
            <a:avLst/>
          </a:prstGeom>
          <a:noFill/>
          <a:ln w="9525">
            <a:noFill/>
          </a:ln>
        </p:spPr>
        <p:txBody>
          <a:bodyPr anchor="t" anchorCtr="0">
            <a:spAutoFit/>
          </a:bodyPr>
          <a:p>
            <a:pPr>
              <a:spcBef>
                <a:spcPct val="20000"/>
              </a:spcBef>
              <a:buClr>
                <a:schemeClr val="folHlink"/>
              </a:buClr>
              <a:buSzPct val="60000"/>
              <a:buFont typeface="Wingdings" panose="05000000000000000000" pitchFamily="2" charset="2"/>
              <a:buChar char="n"/>
            </a:pPr>
            <a:r>
              <a:rPr lang="en-US" altLang="zh-CN" b="1" dirty="0">
                <a:solidFill>
                  <a:srgbClr val="FF0000"/>
                </a:solidFill>
                <a:latin typeface="Tahoma" panose="020B0604030504040204" pitchFamily="34" charset="0"/>
                <a:ea typeface="宋体" panose="02010600030101010101" pitchFamily="2" charset="-122"/>
              </a:rPr>
              <a:t>f.g</a:t>
            </a:r>
            <a:r>
              <a:rPr lang="en-US" altLang="zh-CN" b="1" dirty="0">
                <a:latin typeface="Tahoma" panose="020B0604030504040204" pitchFamily="34" charset="0"/>
                <a:ea typeface="宋体" panose="02010600030101010101" pitchFamily="2" charset="-122"/>
              </a:rPr>
              <a:t>.</a:t>
            </a:r>
            <a:endParaRPr lang="en-US" altLang="zh-CN" b="1" dirty="0">
              <a:latin typeface="Tahoma" panose="020B0604030504040204" pitchFamily="34" charset="0"/>
              <a:ea typeface="宋体" panose="02010600030101010101" pitchFamily="2" charset="-122"/>
            </a:endParaRPr>
          </a:p>
          <a:p>
            <a:endParaRPr lang="en-US" altLang="zh-CN" dirty="0">
              <a:latin typeface="Tahoma" panose="020B060403050404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4931">
                                            <p:txEl>
                                              <p:charRg st="0" end="15"/>
                                            </p:txEl>
                                          </p:spTgt>
                                        </p:tgtEl>
                                        <p:attrNameLst>
                                          <p:attrName>style.visibility</p:attrName>
                                        </p:attrNameLst>
                                      </p:cBhvr>
                                      <p:to>
                                        <p:strVal val="visible"/>
                                      </p:to>
                                    </p:set>
                                    <p:anim calcmode="lin" valueType="num">
                                      <p:cBhvr additive="base">
                                        <p:cTn id="7" dur="500" fill="hold"/>
                                        <p:tgtEl>
                                          <p:spTgt spid="124931">
                                            <p:txEl>
                                              <p:charRg st="0" end="1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931">
                                            <p:txEl>
                                              <p:charRg st="0" end="1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4931">
                                            <p:txEl>
                                              <p:charRg st="15" end="28"/>
                                            </p:txEl>
                                          </p:spTgt>
                                        </p:tgtEl>
                                        <p:attrNameLst>
                                          <p:attrName>style.visibility</p:attrName>
                                        </p:attrNameLst>
                                      </p:cBhvr>
                                      <p:to>
                                        <p:strVal val="visible"/>
                                      </p:to>
                                    </p:set>
                                    <p:anim calcmode="lin" valueType="num">
                                      <p:cBhvr additive="base">
                                        <p:cTn id="11" dur="500" fill="hold"/>
                                        <p:tgtEl>
                                          <p:spTgt spid="124931">
                                            <p:txEl>
                                              <p:charRg st="15" end="2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4931">
                                            <p:txEl>
                                              <p:charRg st="15" end="2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4931">
                                            <p:txEl>
                                              <p:charRg st="28" end="44"/>
                                            </p:txEl>
                                          </p:spTgt>
                                        </p:tgtEl>
                                        <p:attrNameLst>
                                          <p:attrName>style.visibility</p:attrName>
                                        </p:attrNameLst>
                                      </p:cBhvr>
                                      <p:to>
                                        <p:strVal val="visible"/>
                                      </p:to>
                                    </p:set>
                                    <p:anim calcmode="lin" valueType="num">
                                      <p:cBhvr additive="base">
                                        <p:cTn id="15" dur="500" fill="hold"/>
                                        <p:tgtEl>
                                          <p:spTgt spid="124931">
                                            <p:txEl>
                                              <p:charRg st="28" end="4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4931">
                                            <p:txEl>
                                              <p:charRg st="28" end="4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24931">
                                            <p:txEl>
                                              <p:charRg st="44" end="148"/>
                                            </p:txEl>
                                          </p:spTgt>
                                        </p:tgtEl>
                                        <p:attrNameLst>
                                          <p:attrName>style.visibility</p:attrName>
                                        </p:attrNameLst>
                                      </p:cBhvr>
                                      <p:to>
                                        <p:strVal val="visible"/>
                                      </p:to>
                                    </p:set>
                                    <p:anim calcmode="lin" valueType="num">
                                      <p:cBhvr additive="base">
                                        <p:cTn id="19" dur="500" fill="hold"/>
                                        <p:tgtEl>
                                          <p:spTgt spid="124931">
                                            <p:txEl>
                                              <p:charRg st="44" end="14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4931">
                                            <p:txEl>
                                              <p:charRg st="44" end="14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24932">
                                            <p:txEl>
                                              <p:charRg st="0" end="8"/>
                                            </p:txEl>
                                          </p:spTgt>
                                        </p:tgtEl>
                                        <p:attrNameLst>
                                          <p:attrName>style.visibility</p:attrName>
                                        </p:attrNameLst>
                                      </p:cBhvr>
                                      <p:to>
                                        <p:strVal val="visible"/>
                                      </p:to>
                                    </p:set>
                                    <p:animEffect transition="in" filter="blinds(horizontal)">
                                      <p:cBhvr>
                                        <p:cTn id="25" dur="500"/>
                                        <p:tgtEl>
                                          <p:spTgt spid="124932">
                                            <p:txEl>
                                              <p:charRg st="0"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24933"/>
                                        </p:tgtEl>
                                        <p:attrNameLst>
                                          <p:attrName>style.visibility</p:attrName>
                                        </p:attrNameLst>
                                      </p:cBhvr>
                                      <p:to>
                                        <p:strVal val="visible"/>
                                      </p:to>
                                    </p:set>
                                    <p:animEffect transition="in" filter="box(in)">
                                      <p:cBhvr>
                                        <p:cTn id="30" dur="500"/>
                                        <p:tgtEl>
                                          <p:spTgt spid="124933"/>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nodeType="clickEffect">
                                  <p:stCondLst>
                                    <p:cond delay="0"/>
                                  </p:stCondLst>
                                  <p:childTnLst>
                                    <p:set>
                                      <p:cBhvr>
                                        <p:cTn id="34" dur="1" fill="hold">
                                          <p:stCondLst>
                                            <p:cond delay="0"/>
                                          </p:stCondLst>
                                        </p:cTn>
                                        <p:tgtEl>
                                          <p:spTgt spid="124934">
                                            <p:txEl>
                                              <p:charRg st="0" end="5"/>
                                            </p:txEl>
                                          </p:spTgt>
                                        </p:tgtEl>
                                        <p:attrNameLst>
                                          <p:attrName>style.visibility</p:attrName>
                                        </p:attrNameLst>
                                      </p:cBhvr>
                                      <p:to>
                                        <p:strVal val="visible"/>
                                      </p:to>
                                    </p:set>
                                    <p:animEffect transition="in" filter="diamond(in)">
                                      <p:cBhvr>
                                        <p:cTn id="35" dur="2000"/>
                                        <p:tgtEl>
                                          <p:spTgt spid="124934">
                                            <p:txEl>
                                              <p:charRg st="0"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标题 125953"/>
          <p:cNvSpPr>
            <a:spLocks noGrp="1"/>
          </p:cNvSpPr>
          <p:nvPr>
            <p:ph type="title"/>
          </p:nvPr>
        </p:nvSpPr>
        <p:spPr>
          <a:ln/>
        </p:spPr>
        <p:txBody>
          <a:bodyPr anchor="b" anchorCtr="0"/>
          <a:p>
            <a:r>
              <a:rPr lang="zh-CN" altLang="en-US" dirty="0"/>
              <a:t>练习</a:t>
            </a:r>
            <a:r>
              <a:rPr lang="en-US" altLang="zh-CN" dirty="0"/>
              <a:t>2</a:t>
            </a:r>
            <a:endParaRPr lang="en-US" altLang="zh-CN" dirty="0"/>
          </a:p>
        </p:txBody>
      </p:sp>
      <p:sp>
        <p:nvSpPr>
          <p:cNvPr id="125955" name="内容占位符 125954"/>
          <p:cNvSpPr>
            <a:spLocks noGrp="1"/>
          </p:cNvSpPr>
          <p:nvPr>
            <p:ph idx="1"/>
          </p:nvPr>
        </p:nvSpPr>
        <p:spPr>
          <a:ln/>
        </p:spPr>
        <p:txBody>
          <a:bodyPr anchor="t" anchorCtr="0"/>
          <a:p>
            <a:r>
              <a:rPr lang="zh-CN" altLang="en-US" dirty="0"/>
              <a:t>可以证明醋酸是弱电解质的是（ ）</a:t>
            </a:r>
            <a:endParaRPr lang="zh-CN" altLang="en-US" dirty="0"/>
          </a:p>
          <a:p>
            <a:r>
              <a:rPr lang="en-US" altLang="zh-CN" dirty="0"/>
              <a:t>A</a:t>
            </a:r>
            <a:r>
              <a:rPr lang="zh-CN" altLang="en-US" dirty="0"/>
              <a:t>、</a:t>
            </a:r>
            <a:r>
              <a:rPr lang="en-US" altLang="zh-CN" dirty="0"/>
              <a:t>0.1mol/L</a:t>
            </a:r>
            <a:r>
              <a:rPr lang="zh-CN" altLang="en-US" dirty="0"/>
              <a:t>的醋酸溶液</a:t>
            </a:r>
            <a:r>
              <a:rPr lang="en-US" altLang="zh-CN" dirty="0"/>
              <a:t>pH</a:t>
            </a:r>
            <a:r>
              <a:rPr lang="zh-CN" altLang="en-US" dirty="0"/>
              <a:t>约为</a:t>
            </a:r>
            <a:r>
              <a:rPr lang="en-US" altLang="zh-CN" dirty="0"/>
              <a:t>2</a:t>
            </a:r>
            <a:endParaRPr lang="en-US" altLang="zh-CN" dirty="0"/>
          </a:p>
          <a:p>
            <a:r>
              <a:rPr lang="en-US" altLang="zh-CN" dirty="0"/>
              <a:t>B</a:t>
            </a:r>
            <a:r>
              <a:rPr lang="zh-CN" altLang="en-US" dirty="0"/>
              <a:t>、醋酸能与水以任意比互溶</a:t>
            </a:r>
            <a:endParaRPr lang="zh-CN" altLang="en-US" dirty="0"/>
          </a:p>
          <a:p>
            <a:r>
              <a:rPr lang="en-US" altLang="zh-CN" dirty="0"/>
              <a:t>C</a:t>
            </a:r>
            <a:r>
              <a:rPr lang="zh-CN" altLang="en-US" dirty="0"/>
              <a:t>、溶液的导电能力比盐酸弱</a:t>
            </a:r>
            <a:endParaRPr lang="zh-CN" altLang="en-US" dirty="0"/>
          </a:p>
          <a:p>
            <a:r>
              <a:rPr lang="en-US" altLang="zh-CN" dirty="0"/>
              <a:t>D</a:t>
            </a:r>
            <a:r>
              <a:rPr lang="zh-CN" altLang="en-US" dirty="0"/>
              <a:t>、溶液中存在醋酸分子</a:t>
            </a:r>
            <a:endParaRPr lang="zh-CN" altLang="en-US" dirty="0"/>
          </a:p>
        </p:txBody>
      </p:sp>
      <p:sp>
        <p:nvSpPr>
          <p:cNvPr id="125956" name="文本框 125955"/>
          <p:cNvSpPr txBox="1"/>
          <p:nvPr/>
        </p:nvSpPr>
        <p:spPr>
          <a:xfrm>
            <a:off x="7092950" y="2060575"/>
            <a:ext cx="569913" cy="457200"/>
          </a:xfrm>
          <a:prstGeom prst="rect">
            <a:avLst/>
          </a:prstGeom>
          <a:noFill/>
          <a:ln w="9525">
            <a:noFill/>
          </a:ln>
        </p:spPr>
        <p:txBody>
          <a:bodyPr wrap="none" anchor="t" anchorCtr="0">
            <a:spAutoFit/>
          </a:bodyPr>
          <a:p>
            <a:r>
              <a:rPr lang="en-US" altLang="zh-CN" dirty="0">
                <a:latin typeface="Tahoma" panose="020B0604030504040204" pitchFamily="34" charset="0"/>
                <a:ea typeface="宋体" panose="02010600030101010101" pitchFamily="2" charset="-122"/>
              </a:rPr>
              <a:t>BD</a:t>
            </a:r>
            <a:endParaRPr lang="en-US" altLang="zh-CN" dirty="0">
              <a:latin typeface="Tahoma" panose="020B060403050404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25955">
                                            <p:txEl>
                                              <p:charRg st="0" end="17"/>
                                            </p:txEl>
                                          </p:spTgt>
                                        </p:tgtEl>
                                        <p:attrNameLst>
                                          <p:attrName>style.visibility</p:attrName>
                                        </p:attrNameLst>
                                      </p:cBhvr>
                                      <p:to>
                                        <p:strVal val="visible"/>
                                      </p:to>
                                    </p:set>
                                    <p:animEffect transition="in" filter="diamond(in)">
                                      <p:cBhvr>
                                        <p:cTn id="7" dur="2000"/>
                                        <p:tgtEl>
                                          <p:spTgt spid="125955">
                                            <p:txEl>
                                              <p:charRg st="0" end="17"/>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25955">
                                            <p:txEl>
                                              <p:charRg st="17" end="38"/>
                                            </p:txEl>
                                          </p:spTgt>
                                        </p:tgtEl>
                                        <p:attrNameLst>
                                          <p:attrName>style.visibility</p:attrName>
                                        </p:attrNameLst>
                                      </p:cBhvr>
                                      <p:to>
                                        <p:strVal val="visible"/>
                                      </p:to>
                                    </p:set>
                                    <p:animEffect transition="in" filter="diamond(in)">
                                      <p:cBhvr>
                                        <p:cTn id="10" dur="2000"/>
                                        <p:tgtEl>
                                          <p:spTgt spid="125955">
                                            <p:txEl>
                                              <p:charRg st="17" end="38"/>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25955">
                                            <p:txEl>
                                              <p:charRg st="38" end="52"/>
                                            </p:txEl>
                                          </p:spTgt>
                                        </p:tgtEl>
                                        <p:attrNameLst>
                                          <p:attrName>style.visibility</p:attrName>
                                        </p:attrNameLst>
                                      </p:cBhvr>
                                      <p:to>
                                        <p:strVal val="visible"/>
                                      </p:to>
                                    </p:set>
                                    <p:animEffect transition="in" filter="diamond(in)">
                                      <p:cBhvr>
                                        <p:cTn id="13" dur="2000"/>
                                        <p:tgtEl>
                                          <p:spTgt spid="125955">
                                            <p:txEl>
                                              <p:charRg st="38" end="5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125955">
                                            <p:txEl>
                                              <p:charRg st="52" end="66"/>
                                            </p:txEl>
                                          </p:spTgt>
                                        </p:tgtEl>
                                        <p:attrNameLst>
                                          <p:attrName>style.visibility</p:attrName>
                                        </p:attrNameLst>
                                      </p:cBhvr>
                                      <p:to>
                                        <p:strVal val="visible"/>
                                      </p:to>
                                    </p:set>
                                    <p:animEffect transition="in" filter="diamond(in)">
                                      <p:cBhvr>
                                        <p:cTn id="16" dur="2000"/>
                                        <p:tgtEl>
                                          <p:spTgt spid="125955">
                                            <p:txEl>
                                              <p:charRg st="52" end="66"/>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125955">
                                            <p:txEl>
                                              <p:charRg st="66" end="78"/>
                                            </p:txEl>
                                          </p:spTgt>
                                        </p:tgtEl>
                                        <p:attrNameLst>
                                          <p:attrName>style.visibility</p:attrName>
                                        </p:attrNameLst>
                                      </p:cBhvr>
                                      <p:to>
                                        <p:strVal val="visible"/>
                                      </p:to>
                                    </p:set>
                                    <p:animEffect transition="in" filter="diamond(in)">
                                      <p:cBhvr>
                                        <p:cTn id="19" dur="2000"/>
                                        <p:tgtEl>
                                          <p:spTgt spid="125955">
                                            <p:txEl>
                                              <p:charRg st="66" end="7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25956"/>
                                        </p:tgtEl>
                                        <p:attrNameLst>
                                          <p:attrName>style.visibility</p:attrName>
                                        </p:attrNameLst>
                                      </p:cBhvr>
                                      <p:to>
                                        <p:strVal val="visible"/>
                                      </p:to>
                                    </p:set>
                                    <p:animEffect transition="in" filter="blinds(horizontal)">
                                      <p:cBhvr>
                                        <p:cTn id="24" dur="500"/>
                                        <p:tgtEl>
                                          <p:spTgt spid="125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标题 19457"/>
          <p:cNvSpPr>
            <a:spLocks noGrp="1"/>
          </p:cNvSpPr>
          <p:nvPr>
            <p:ph type="title"/>
          </p:nvPr>
        </p:nvSpPr>
        <p:spPr>
          <a:xfrm>
            <a:off x="1366838" y="617538"/>
            <a:ext cx="7361237" cy="952500"/>
          </a:xfrm>
          <a:ln/>
        </p:spPr>
        <p:txBody>
          <a:bodyPr anchor="b" anchorCtr="0"/>
          <a:p>
            <a:r>
              <a:rPr lang="zh-CN" altLang="en-US" b="1" dirty="0">
                <a:solidFill>
                  <a:schemeClr val="tx1"/>
                </a:solidFill>
              </a:rPr>
              <a:t>二、弱电解质的电离平衡</a:t>
            </a:r>
            <a:endParaRPr lang="zh-CN" altLang="en-US" b="1">
              <a:solidFill>
                <a:schemeClr val="tx1"/>
              </a:solidFill>
            </a:endParaRPr>
          </a:p>
        </p:txBody>
      </p:sp>
      <p:sp>
        <p:nvSpPr>
          <p:cNvPr id="19460" name="文本框 19459"/>
          <p:cNvSpPr txBox="1"/>
          <p:nvPr/>
        </p:nvSpPr>
        <p:spPr>
          <a:xfrm>
            <a:off x="457200" y="2895600"/>
            <a:ext cx="3886200" cy="701675"/>
          </a:xfrm>
          <a:prstGeom prst="rect">
            <a:avLst/>
          </a:prstGeom>
          <a:noFill/>
          <a:ln w="9525">
            <a:noFill/>
          </a:ln>
        </p:spPr>
        <p:txBody>
          <a:bodyPr>
            <a:spAutoFit/>
          </a:bodyPr>
          <a:p>
            <a:r>
              <a:rPr lang="en-US" altLang="zh-CN" sz="3600" b="1" noProof="1" dirty="0">
                <a:latin typeface="Times New Roman" panose="02020603050405020304" pitchFamily="18" charset="0"/>
                <a:ea typeface="宋体" panose="02010600030101010101" pitchFamily="2" charset="-122"/>
                <a:cs typeface="+mn-cs"/>
              </a:rPr>
              <a:t>  </a:t>
            </a:r>
            <a:r>
              <a:rPr lang="zh-CN" altLang="en-US" sz="40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思考与讨论：</a:t>
            </a:r>
            <a:endParaRPr lang="zh-CN" altLang="en-US" sz="4000" b="1" noProof="1">
              <a:effectLst>
                <a:outerShdw blurRad="38100" dist="38100" dir="2700000">
                  <a:srgbClr val="C0C0C0"/>
                </a:outerShdw>
              </a:effectLst>
              <a:latin typeface="Times New Roman" panose="02020603050405020304" pitchFamily="18" charset="0"/>
            </a:endParaRPr>
          </a:p>
        </p:txBody>
      </p:sp>
      <p:pic>
        <p:nvPicPr>
          <p:cNvPr id="21507" name="图片 19461" descr="BS00554_"/>
          <p:cNvPicPr>
            <a:picLocks noChangeAspect="1"/>
          </p:cNvPicPr>
          <p:nvPr/>
        </p:nvPicPr>
        <p:blipFill>
          <a:blip r:embed="rId1"/>
          <a:stretch>
            <a:fillRect/>
          </a:stretch>
        </p:blipFill>
        <p:spPr>
          <a:xfrm>
            <a:off x="6732588" y="4929188"/>
            <a:ext cx="2209800" cy="1928812"/>
          </a:xfrm>
          <a:prstGeom prst="rect">
            <a:avLst/>
          </a:prstGeom>
          <a:noFill/>
          <a:ln w="9525">
            <a:noFill/>
          </a:ln>
        </p:spPr>
      </p:pic>
      <p:sp>
        <p:nvSpPr>
          <p:cNvPr id="19467" name="文本框 19466"/>
          <p:cNvSpPr txBox="1"/>
          <p:nvPr/>
        </p:nvSpPr>
        <p:spPr>
          <a:xfrm>
            <a:off x="381000" y="3733800"/>
            <a:ext cx="8763000" cy="641350"/>
          </a:xfrm>
          <a:prstGeom prst="rect">
            <a:avLst/>
          </a:prstGeom>
          <a:noFill/>
          <a:ln w="9525">
            <a:noFill/>
          </a:ln>
        </p:spPr>
        <p:txBody>
          <a:bodyPr>
            <a:spAutoFit/>
          </a:bodyPr>
          <a:p>
            <a:r>
              <a:rPr lang="en-US" altLang="zh-CN" sz="3600" b="1" noProof="1" dirty="0">
                <a:latin typeface="Times New Roman" panose="02020603050405020304" pitchFamily="18" charset="0"/>
                <a:ea typeface="宋体" panose="02010600030101010101" pitchFamily="2" charset="-122"/>
                <a:cs typeface="+mn-cs"/>
              </a:rPr>
              <a:t>  </a:t>
            </a:r>
            <a:r>
              <a:rPr lang="en-US" altLang="zh-CN"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1</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、开始时，</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V</a:t>
            </a:r>
            <a:r>
              <a:rPr lang="zh-CN" altLang="en-US" sz="3200" b="1" baseline="-25000"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电离 </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和 </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V</a:t>
            </a:r>
            <a:r>
              <a:rPr lang="zh-CN" altLang="en-US" sz="3200" b="1" baseline="-25000"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结合</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怎样变化？</a:t>
            </a:r>
            <a:endParaRPr lang="zh-CN" altLang="en-US" sz="3600" b="1" noProof="1" dirty="0">
              <a:effectLst>
                <a:outerShdw blurRad="38100" dist="38100" dir="2700000">
                  <a:srgbClr val="C0C0C0"/>
                </a:outerShdw>
              </a:effectLst>
              <a:latin typeface="Times New Roman" panose="02020603050405020304" pitchFamily="18" charset="0"/>
            </a:endParaRPr>
          </a:p>
        </p:txBody>
      </p:sp>
      <p:sp>
        <p:nvSpPr>
          <p:cNvPr id="19468" name="文本框 19467"/>
          <p:cNvSpPr txBox="1"/>
          <p:nvPr/>
        </p:nvSpPr>
        <p:spPr>
          <a:xfrm>
            <a:off x="381000" y="4495800"/>
            <a:ext cx="8763000" cy="1739900"/>
          </a:xfrm>
          <a:prstGeom prst="rect">
            <a:avLst/>
          </a:prstGeom>
          <a:noFill/>
          <a:ln w="9525">
            <a:noFill/>
          </a:ln>
        </p:spPr>
        <p:txBody>
          <a:bodyPr>
            <a:spAutoFit/>
          </a:bodyPr>
          <a:p>
            <a:r>
              <a:rPr lang="en-US" altLang="zh-CN" sz="3600" b="1" noProof="1" dirty="0">
                <a:latin typeface="Times New Roman" panose="02020603050405020304" pitchFamily="18" charset="0"/>
                <a:ea typeface="宋体" panose="02010600030101010101" pitchFamily="2" charset="-122"/>
                <a:cs typeface="+mn-cs"/>
              </a:rPr>
              <a:t>  </a:t>
            </a:r>
            <a:r>
              <a:rPr lang="en-US" altLang="zh-CN"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2</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、当</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V</a:t>
            </a:r>
            <a:r>
              <a:rPr lang="zh-CN" altLang="en-US" sz="3200" b="1" baseline="-25000"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电离 </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 V</a:t>
            </a:r>
            <a:r>
              <a:rPr lang="zh-CN" altLang="en-US" sz="3200" b="1" baseline="-25000"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结合</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时，可逆</a:t>
            </a:r>
            <a:endParaRPr lang="zh-CN" altLang="en-US" sz="3600" b="1" noProof="1" dirty="0">
              <a:effectLst>
                <a:outerShdw blurRad="38100" dist="38100" dir="2700000">
                  <a:srgbClr val="C0C0C0"/>
                </a:outerShdw>
              </a:effectLst>
              <a:latin typeface="Times New Roman" panose="02020603050405020304" pitchFamily="18" charset="0"/>
            </a:endParaRPr>
          </a:p>
          <a:p>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过程达到一种什么样的状态？</a:t>
            </a:r>
            <a:endParaRPr lang="zh-CN" altLang="en-US" sz="3600" b="1" noProof="1" dirty="0">
              <a:effectLst>
                <a:outerShdw blurRad="38100" dist="38100" dir="2700000">
                  <a:srgbClr val="C0C0C0"/>
                </a:outerShdw>
              </a:effectLst>
              <a:latin typeface="Times New Roman" panose="02020603050405020304" pitchFamily="18" charset="0"/>
            </a:endParaRPr>
          </a:p>
          <a:p>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hlinkClick r:id="" action="ppaction://noaction"/>
              </a:rPr>
              <a:t>画出</a:t>
            </a:r>
            <a:r>
              <a:rPr lang="en-US" altLang="zh-CN"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hlinkClick r:id="" action="ppaction://noaction"/>
              </a:rPr>
              <a:t>V</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hlinkClick r:id="" action="ppaction://noaction"/>
              </a:rPr>
              <a:t>～</a:t>
            </a:r>
            <a:r>
              <a:rPr lang="en-US" altLang="zh-CN"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hlinkClick r:id="" action="ppaction://noaction"/>
              </a:rPr>
              <a:t>t</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hlinkClick r:id="" action="ppaction://noaction"/>
              </a:rPr>
              <a:t>图</a:t>
            </a:r>
            <a:r>
              <a:rPr lang="zh-CN" altLang="en-US" sz="3600" b="1"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t>。</a:t>
            </a:r>
            <a:endParaRPr lang="zh-CN" altLang="en-US" sz="3600" b="1" noProof="1" dirty="0">
              <a:effectLst>
                <a:outerShdw blurRad="38100" dist="38100" dir="2700000">
                  <a:srgbClr val="C0C0C0"/>
                </a:outerShdw>
              </a:effectLst>
              <a:latin typeface="Times New Roman" panose="02020603050405020304" pitchFamily="18" charset="0"/>
            </a:endParaRPr>
          </a:p>
        </p:txBody>
      </p:sp>
      <p:grpSp>
        <p:nvGrpSpPr>
          <p:cNvPr id="19477" name="组合 19476"/>
          <p:cNvGrpSpPr/>
          <p:nvPr/>
        </p:nvGrpSpPr>
        <p:grpSpPr>
          <a:xfrm>
            <a:off x="342900" y="1600200"/>
            <a:ext cx="8458200" cy="1066800"/>
            <a:chOff x="216" y="1008"/>
            <a:chExt cx="5328" cy="672"/>
          </a:xfrm>
        </p:grpSpPr>
        <p:sp>
          <p:nvSpPr>
            <p:cNvPr id="19459" name="文本框 19458"/>
            <p:cNvSpPr txBox="1"/>
            <p:nvPr/>
          </p:nvSpPr>
          <p:spPr>
            <a:xfrm>
              <a:off x="216" y="1056"/>
              <a:ext cx="5328" cy="480"/>
            </a:xfrm>
            <a:prstGeom prst="rect">
              <a:avLst/>
            </a:prstGeom>
            <a:noFill/>
            <a:ln w="9525">
              <a:noFill/>
            </a:ln>
          </p:spPr>
          <p:txBody>
            <a:bodyPr>
              <a:spAutoFit/>
            </a:bodyPr>
            <a:p>
              <a:r>
                <a:rPr lang="en-US" altLang="zh-CN" sz="3600" b="1" noProof="1">
                  <a:latin typeface="Times New Roman" panose="02020603050405020304" pitchFamily="18" charset="0"/>
                  <a:ea typeface="宋体" panose="02010600030101010101" pitchFamily="2" charset="-122"/>
                  <a:cs typeface="+mn-cs"/>
                </a:rPr>
                <a:t>  </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CH</a:t>
              </a:r>
              <a:r>
                <a:rPr lang="en-US" altLang="zh-CN" sz="3600" b="1" baseline="-25000"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3</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COOH                </a:t>
              </a:r>
              <a:r>
                <a:rPr lang="en-US" altLang="zh-CN" sz="3600" b="1" noProof="1">
                  <a:latin typeface="Times New Roman" panose="02020603050405020304" pitchFamily="18" charset="0"/>
                  <a:ea typeface="宋体" panose="02010600030101010101" pitchFamily="2" charset="-122"/>
                  <a:cs typeface="+mn-cs"/>
                </a:rPr>
                <a:t> </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CH</a:t>
              </a:r>
              <a:r>
                <a:rPr lang="en-US" altLang="zh-CN" sz="3600" b="1" baseline="-25000"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3</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COO </a:t>
              </a:r>
              <a:r>
                <a:rPr lang="en-US" altLang="zh-CN" sz="4400" b="1" baseline="30000"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 </a:t>
              </a:r>
              <a:r>
                <a:rPr lang="en-US" altLang="zh-CN" sz="44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 </a:t>
              </a:r>
              <a:r>
                <a:rPr lang="en-US" altLang="zh-CN" sz="3600" b="1"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H</a:t>
              </a:r>
              <a:r>
                <a:rPr lang="en-US" altLang="zh-CN" sz="4000" b="1" baseline="30000" noProof="1">
                  <a:effectLst>
                    <a:outerShdw blurRad="38100" dist="38100" dir="2700000">
                      <a:srgbClr val="C0C0C0"/>
                    </a:outerShdw>
                  </a:effectLst>
                  <a:latin typeface="Times New Roman" panose="02020603050405020304" pitchFamily="18" charset="0"/>
                  <a:ea typeface="宋体" panose="02010600030101010101" pitchFamily="2" charset="-122"/>
                  <a:cs typeface="+mn-cs"/>
                </a:rPr>
                <a:t>+</a:t>
              </a:r>
              <a:endParaRPr lang="en-US" altLang="zh-CN" sz="4000" b="1" baseline="30000" noProof="1">
                <a:effectLst>
                  <a:outerShdw blurRad="38100" dist="38100" dir="2700000">
                    <a:srgbClr val="C0C0C0"/>
                  </a:outerShdw>
                </a:effectLst>
                <a:latin typeface="Times New Roman" panose="02020603050405020304" pitchFamily="18" charset="0"/>
              </a:endParaRPr>
            </a:p>
          </p:txBody>
        </p:sp>
        <p:grpSp>
          <p:nvGrpSpPr>
            <p:cNvPr id="21512" name="组合 19475"/>
            <p:cNvGrpSpPr/>
            <p:nvPr/>
          </p:nvGrpSpPr>
          <p:grpSpPr>
            <a:xfrm>
              <a:off x="2064" y="1008"/>
              <a:ext cx="772" cy="672"/>
              <a:chOff x="2064" y="1008"/>
              <a:chExt cx="772" cy="672"/>
            </a:xfrm>
          </p:grpSpPr>
          <p:sp>
            <p:nvSpPr>
              <p:cNvPr id="21513" name="文本框 19464"/>
              <p:cNvSpPr txBox="1"/>
              <p:nvPr/>
            </p:nvSpPr>
            <p:spPr>
              <a:xfrm>
                <a:off x="2232" y="1008"/>
                <a:ext cx="500" cy="288"/>
              </a:xfrm>
              <a:prstGeom prst="rect">
                <a:avLst/>
              </a:prstGeom>
              <a:noFill/>
              <a:ln w="9525">
                <a:noFill/>
              </a:ln>
            </p:spPr>
            <p:txBody>
              <a:bodyPr wrap="none" anchor="t" anchorCtr="0">
                <a:spAutoFit/>
              </a:bodyPr>
              <a:p>
                <a:r>
                  <a:rPr lang="zh-CN" altLang="en-US" b="1" dirty="0">
                    <a:latin typeface="Times New Roman" panose="02020603050405020304" pitchFamily="18" charset="0"/>
                    <a:ea typeface="宋体" panose="02010600030101010101" pitchFamily="2" charset="-122"/>
                  </a:rPr>
                  <a:t>电离</a:t>
                </a:r>
                <a:endParaRPr lang="zh-CN" altLang="en-US" b="1" dirty="0">
                  <a:latin typeface="Times New Roman" panose="02020603050405020304" pitchFamily="18" charset="0"/>
                  <a:ea typeface="宋体" panose="02010600030101010101" pitchFamily="2" charset="-122"/>
                </a:endParaRPr>
              </a:p>
            </p:txBody>
          </p:sp>
          <p:sp>
            <p:nvSpPr>
              <p:cNvPr id="21514" name="文本框 19465"/>
              <p:cNvSpPr txBox="1"/>
              <p:nvPr/>
            </p:nvSpPr>
            <p:spPr>
              <a:xfrm>
                <a:off x="2236" y="1392"/>
                <a:ext cx="500" cy="288"/>
              </a:xfrm>
              <a:prstGeom prst="rect">
                <a:avLst/>
              </a:prstGeom>
              <a:noFill/>
              <a:ln w="9525">
                <a:noFill/>
              </a:ln>
            </p:spPr>
            <p:txBody>
              <a:bodyPr wrap="none" anchor="t" anchorCtr="0">
                <a:spAutoFit/>
              </a:bodyPr>
              <a:p>
                <a:r>
                  <a:rPr lang="zh-CN" altLang="en-US" b="1" dirty="0">
                    <a:latin typeface="Times New Roman" panose="02020603050405020304" pitchFamily="18" charset="0"/>
                    <a:ea typeface="宋体" panose="02010600030101010101" pitchFamily="2" charset="-122"/>
                  </a:rPr>
                  <a:t>结合</a:t>
                </a:r>
                <a:endParaRPr lang="zh-CN" altLang="en-US" b="1" dirty="0">
                  <a:latin typeface="Times New Roman" panose="02020603050405020304" pitchFamily="18" charset="0"/>
                  <a:ea typeface="宋体" panose="02010600030101010101" pitchFamily="2" charset="-122"/>
                </a:endParaRPr>
              </a:p>
            </p:txBody>
          </p:sp>
          <p:grpSp>
            <p:nvGrpSpPr>
              <p:cNvPr id="21515" name="组合 19469"/>
              <p:cNvGrpSpPr/>
              <p:nvPr/>
            </p:nvGrpSpPr>
            <p:grpSpPr>
              <a:xfrm>
                <a:off x="2064" y="1298"/>
                <a:ext cx="772" cy="136"/>
                <a:chOff x="2832" y="559"/>
                <a:chExt cx="476" cy="106"/>
              </a:xfrm>
            </p:grpSpPr>
            <p:sp>
              <p:nvSpPr>
                <p:cNvPr id="21516" name="直接连接符 19470"/>
                <p:cNvSpPr/>
                <p:nvPr/>
              </p:nvSpPr>
              <p:spPr>
                <a:xfrm>
                  <a:off x="2832" y="635"/>
                  <a:ext cx="476" cy="1"/>
                </a:xfrm>
                <a:prstGeom prst="line">
                  <a:avLst/>
                </a:prstGeom>
                <a:ln w="23876" cap="flat" cmpd="sng">
                  <a:solidFill>
                    <a:schemeClr val="tx1"/>
                  </a:solidFill>
                  <a:prstDash val="solid"/>
                  <a:round/>
                  <a:headEnd type="none" w="med" len="med"/>
                  <a:tailEnd type="none" w="med" len="med"/>
                </a:ln>
              </p:spPr>
            </p:sp>
            <p:sp>
              <p:nvSpPr>
                <p:cNvPr id="21517" name="直接连接符 19471"/>
                <p:cNvSpPr/>
                <p:nvPr/>
              </p:nvSpPr>
              <p:spPr>
                <a:xfrm>
                  <a:off x="2832" y="589"/>
                  <a:ext cx="476" cy="1"/>
                </a:xfrm>
                <a:prstGeom prst="line">
                  <a:avLst/>
                </a:prstGeom>
                <a:ln w="23876" cap="flat" cmpd="sng">
                  <a:solidFill>
                    <a:schemeClr val="tx1"/>
                  </a:solidFill>
                  <a:prstDash val="solid"/>
                  <a:round/>
                  <a:headEnd type="none" w="med" len="med"/>
                  <a:tailEnd type="none" w="med" len="med"/>
                </a:ln>
              </p:spPr>
            </p:sp>
            <p:sp>
              <p:nvSpPr>
                <p:cNvPr id="21518" name="任意多边形 19472"/>
                <p:cNvSpPr/>
                <p:nvPr/>
              </p:nvSpPr>
              <p:spPr>
                <a:xfrm>
                  <a:off x="2832" y="635"/>
                  <a:ext cx="149" cy="30"/>
                </a:xfrm>
                <a:custGeom>
                  <a:avLst/>
                  <a:gdLst/>
                  <a:ahLst/>
                  <a:cxnLst/>
                  <a:pathLst>
                    <a:path w="149" h="30">
                      <a:moveTo>
                        <a:pt x="0" y="0"/>
                      </a:moveTo>
                      <a:lnTo>
                        <a:pt x="119" y="0"/>
                      </a:lnTo>
                      <a:lnTo>
                        <a:pt x="149" y="30"/>
                      </a:lnTo>
                      <a:lnTo>
                        <a:pt x="0" y="0"/>
                      </a:lnTo>
                      <a:close/>
                    </a:path>
                  </a:pathLst>
                </a:custGeom>
                <a:blipFill rotWithShape="0">
                  <a:blip r:embed="rId2"/>
                </a:blipFill>
                <a:ln w="23876" cap="flat" cmpd="sng">
                  <a:solidFill>
                    <a:schemeClr val="tx1"/>
                  </a:solidFill>
                  <a:prstDash val="solid"/>
                  <a:round/>
                  <a:headEnd type="none" w="med" len="med"/>
                  <a:tailEnd type="none" w="med" len="med"/>
                </a:ln>
              </p:spPr>
              <p:txBody>
                <a:bodyPr/>
                <a:p>
                  <a:endParaRPr lang="zh-CN" altLang="en-US"/>
                </a:p>
              </p:txBody>
            </p:sp>
            <p:sp>
              <p:nvSpPr>
                <p:cNvPr id="21519" name="任意多边形 19473"/>
                <p:cNvSpPr/>
                <p:nvPr/>
              </p:nvSpPr>
              <p:spPr>
                <a:xfrm>
                  <a:off x="3159" y="559"/>
                  <a:ext cx="149" cy="30"/>
                </a:xfrm>
                <a:custGeom>
                  <a:avLst/>
                  <a:gdLst/>
                  <a:ahLst/>
                  <a:cxnLst/>
                  <a:pathLst>
                    <a:path w="149" h="30">
                      <a:moveTo>
                        <a:pt x="149" y="30"/>
                      </a:moveTo>
                      <a:lnTo>
                        <a:pt x="30" y="30"/>
                      </a:lnTo>
                      <a:lnTo>
                        <a:pt x="0" y="0"/>
                      </a:lnTo>
                      <a:lnTo>
                        <a:pt x="149" y="30"/>
                      </a:lnTo>
                      <a:close/>
                    </a:path>
                  </a:pathLst>
                </a:custGeom>
                <a:blipFill rotWithShape="0">
                  <a:blip r:embed="rId3"/>
                </a:blipFill>
                <a:ln w="23876" cap="flat" cmpd="sng">
                  <a:solidFill>
                    <a:schemeClr val="tx1"/>
                  </a:solidFill>
                  <a:prstDash val="solid"/>
                  <a:round/>
                  <a:headEnd type="none" w="med" len="med"/>
                  <a:tailEnd type="none" w="med" len="med"/>
                </a:ln>
              </p:spPr>
              <p:txBody>
                <a:bodyPr/>
                <a:p>
                  <a:endParaRPr lang="zh-CN" altLang="en-US"/>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linds(horizontal)">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9477"/>
                                        </p:tgtEl>
                                        <p:attrNameLst>
                                          <p:attrName>style.visibility</p:attrName>
                                        </p:attrNameLst>
                                      </p:cBhvr>
                                      <p:to>
                                        <p:strVal val="visible"/>
                                      </p:to>
                                    </p:set>
                                    <p:anim calcmode="lin" valueType="num">
                                      <p:cBhvr additive="base">
                                        <p:cTn id="12" dur="500" fill="hold"/>
                                        <p:tgtEl>
                                          <p:spTgt spid="19477"/>
                                        </p:tgtEl>
                                        <p:attrNameLst>
                                          <p:attrName>ppt_x</p:attrName>
                                        </p:attrNameLst>
                                      </p:cBhvr>
                                      <p:tavLst>
                                        <p:tav tm="0">
                                          <p:val>
                                            <p:strVal val="#ppt_x"/>
                                          </p:val>
                                        </p:tav>
                                        <p:tav tm="100000">
                                          <p:val>
                                            <p:strVal val="#ppt_x"/>
                                          </p:val>
                                        </p:tav>
                                      </p:tavLst>
                                    </p:anim>
                                    <p:anim calcmode="lin" valueType="num">
                                      <p:cBhvr additive="base">
                                        <p:cTn id="13" dur="500" fill="hold"/>
                                        <p:tgtEl>
                                          <p:spTgt spid="1947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9460"/>
                                        </p:tgtEl>
                                        <p:attrNameLst>
                                          <p:attrName>style.visibility</p:attrName>
                                        </p:attrNameLst>
                                      </p:cBhvr>
                                      <p:to>
                                        <p:strVal val="visible"/>
                                      </p:to>
                                    </p:set>
                                    <p:animEffect transition="in" filter="box(in)">
                                      <p:cBhvr>
                                        <p:cTn id="18" dur="500"/>
                                        <p:tgtEl>
                                          <p:spTgt spid="19460"/>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9467"/>
                                        </p:tgtEl>
                                        <p:attrNameLst>
                                          <p:attrName>style.visibility</p:attrName>
                                        </p:attrNameLst>
                                      </p:cBhvr>
                                      <p:to>
                                        <p:strVal val="visible"/>
                                      </p:to>
                                    </p:set>
                                    <p:animEffect transition="in" filter="diamond(in)">
                                      <p:cBhvr>
                                        <p:cTn id="23" dur="2000"/>
                                        <p:tgtEl>
                                          <p:spTgt spid="1946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9468"/>
                                        </p:tgtEl>
                                        <p:attrNameLst>
                                          <p:attrName>style.visibility</p:attrName>
                                        </p:attrNameLst>
                                      </p:cBhvr>
                                      <p:to>
                                        <p:strVal val="visible"/>
                                      </p:to>
                                    </p:set>
                                    <p:animEffect transition="in" filter="blinds(horizontal)">
                                      <p:cBhvr>
                                        <p:cTn id="28" dur="500"/>
                                        <p:tgtEl>
                                          <p:spTgt spid="19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60" grpId="0"/>
      <p:bldP spid="19467" grpId="0"/>
      <p:bldP spid="1946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标题 126977"/>
          <p:cNvSpPr>
            <a:spLocks noGrp="1"/>
          </p:cNvSpPr>
          <p:nvPr>
            <p:ph type="title"/>
          </p:nvPr>
        </p:nvSpPr>
        <p:spPr>
          <a:ln/>
        </p:spPr>
        <p:txBody>
          <a:bodyPr anchor="b" anchorCtr="0"/>
          <a:p>
            <a:r>
              <a:rPr lang="zh-CN" altLang="en-US" sz="3600" dirty="0"/>
              <a:t>醋酸电离过程中体系各粒子浓度的变化</a:t>
            </a:r>
            <a:endParaRPr lang="zh-CN" altLang="en-US" sz="3600" dirty="0"/>
          </a:p>
        </p:txBody>
      </p:sp>
      <p:graphicFrame>
        <p:nvGraphicFramePr>
          <p:cNvPr id="127064" name="文本占位符 127063"/>
          <p:cNvGraphicFramePr/>
          <p:nvPr>
            <p:ph type="body" idx="1"/>
          </p:nvPr>
        </p:nvGraphicFramePr>
        <p:xfrm>
          <a:off x="1182688" y="2017713"/>
          <a:ext cx="7772400" cy="4114800"/>
        </p:xfrm>
        <a:graphic>
          <a:graphicData uri="http://schemas.openxmlformats.org/drawingml/2006/table">
            <a:tbl>
              <a:tblPr/>
              <a:tblGrid>
                <a:gridCol w="1943100"/>
                <a:gridCol w="1943100"/>
                <a:gridCol w="1943100"/>
                <a:gridCol w="1943100"/>
              </a:tblGrid>
              <a:tr h="1058863">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buNone/>
                      </a:pPr>
                      <a:endParaRPr lang="zh-CN" altLang="en-US" dirty="0"/>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dirty="0" err="1"/>
                        <a:t>c(H</a:t>
                      </a:r>
                      <a:r>
                        <a:rPr lang="en-US" altLang="zh-CN" baseline="30000"/>
                        <a:t>+</a:t>
                      </a:r>
                      <a:r>
                        <a:rPr lang="en-US" altLang="zh-CN"/>
                        <a:t>)</a:t>
                      </a:r>
                      <a:endParaRPr lang="zh-CN" altLang="en-US"/>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dirty="0" err="1"/>
                        <a:t>c(A</a:t>
                      </a:r>
                      <a:r>
                        <a:rPr lang="en-US" altLang="zh-CN" baseline="30000"/>
                        <a:t>-</a:t>
                      </a:r>
                      <a:r>
                        <a:rPr lang="en-US" altLang="zh-CN"/>
                        <a:t>)</a:t>
                      </a:r>
                      <a:endParaRPr lang="zh-CN" altLang="en-US"/>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dirty="0" err="1"/>
                        <a:t>c(HA</a:t>
                      </a:r>
                      <a:r>
                        <a:rPr lang="en-US" altLang="zh-CN"/>
                        <a:t>)</a:t>
                      </a:r>
                      <a:endParaRPr lang="zh-CN" altLang="en-US"/>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r>
              <a:tr h="101917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en-US" altLang="zh-CN" dirty="0"/>
                        <a:t>HA</a:t>
                      </a:r>
                      <a:r>
                        <a:rPr lang="zh-CN" altLang="en-US" dirty="0"/>
                        <a:t>初溶于水时</a:t>
                      </a:r>
                      <a:endParaRPr lang="zh-CN" altLang="en-US" dirty="0"/>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最小</a:t>
                      </a:r>
                      <a:endParaRPr lang="zh-CN" altLang="en-US" dirty="0"/>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最小</a:t>
                      </a:r>
                      <a:endParaRPr lang="zh-CN" altLang="en-US" dirty="0"/>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最大</a:t>
                      </a:r>
                      <a:endParaRPr lang="zh-CN" altLang="en-US" dirty="0"/>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r>
              <a:tr h="1017587">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达到电离平衡前</a:t>
                      </a:r>
                      <a:endParaRPr lang="zh-CN" altLang="en-US" dirty="0"/>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变大</a:t>
                      </a:r>
                      <a:endParaRPr lang="zh-CN" altLang="en-US" dirty="0"/>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变大</a:t>
                      </a:r>
                      <a:endParaRPr lang="zh-CN" altLang="en-US" dirty="0"/>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变小</a:t>
                      </a:r>
                      <a:endParaRPr lang="zh-CN" altLang="en-US" dirty="0"/>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r>
              <a:tr h="1019175">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达到电离平衡时</a:t>
                      </a:r>
                      <a:endParaRPr lang="zh-CN" altLang="en-US" dirty="0"/>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不变</a:t>
                      </a:r>
                      <a:endParaRPr lang="zh-CN" altLang="en-US" dirty="0"/>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不变</a:t>
                      </a:r>
                      <a:endParaRPr lang="zh-CN" altLang="en-US" dirty="0"/>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buNone/>
                      </a:pPr>
                      <a:r>
                        <a:rPr lang="zh-CN" altLang="en-US" dirty="0"/>
                        <a:t>不变</a:t>
                      </a:r>
                      <a:endParaRPr lang="zh-CN" altLang="en-US" dirty="0"/>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fontScheme name="">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DDDDDD"/>
        </a:dk2>
        <a:lt2>
          <a:srgbClr val="969696"/>
        </a:lt2>
        <a:accent1>
          <a:srgbClr val="00E4A8"/>
        </a:accent1>
        <a:accent2>
          <a:srgbClr val="3333CC"/>
        </a:accent2>
        <a:accent3>
          <a:srgbClr val="AAAAAA"/>
        </a:accent3>
        <a:accent4>
          <a:srgbClr val="DCDCDC"/>
        </a:accent4>
        <a:accent5>
          <a:srgbClr val="AAEFD0"/>
        </a:accent5>
        <a:accent6>
          <a:srgbClr val="2D2DB7"/>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2F2F2"/>
        </a:accent5>
        <a:accent6>
          <a:srgbClr val="727272"/>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CC"/>
        </a:dk2>
        <a:lt2>
          <a:srgbClr val="000094"/>
        </a:lt2>
        <a:accent1>
          <a:srgbClr val="3193FF"/>
        </a:accent1>
        <a:accent2>
          <a:srgbClr val="9900FF"/>
        </a:accent2>
        <a:accent3>
          <a:srgbClr val="AAAAE2"/>
        </a:accent3>
        <a:accent4>
          <a:srgbClr val="DCDCDC"/>
        </a:accent4>
        <a:accent5>
          <a:srgbClr val="ADC8FF"/>
        </a:accent5>
        <a:accent6>
          <a:srgbClr val="8900E5"/>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CCA"/>
        </a:accent5>
        <a:accent6>
          <a:srgbClr val="4345A2"/>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AAB82"/>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5"/>
        </a:accent5>
        <a:accent6>
          <a:srgbClr val="ACACAC"/>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0</TotalTime>
  <Words>2446</Words>
  <Application>WPS 演示</Application>
  <PresentationFormat>在屏幕上显示</PresentationFormat>
  <Paragraphs>280</Paragraphs>
  <Slides>21</Slides>
  <Notes>0</Notes>
  <HiddenSlides>0</HiddenSlides>
  <MMClips>0</MMClips>
  <ScaleCrop>false</ScaleCrop>
  <HeadingPairs>
    <vt:vector size="8" baseType="variant">
      <vt:variant>
        <vt:lpstr>已用的字体</vt:lpstr>
      </vt:variant>
      <vt:variant>
        <vt:i4>16</vt:i4>
      </vt:variant>
      <vt:variant>
        <vt:lpstr>主题</vt:lpstr>
      </vt:variant>
      <vt:variant>
        <vt:i4>1</vt:i4>
      </vt:variant>
      <vt:variant>
        <vt:lpstr>嵌入 OLE 服务器</vt:lpstr>
      </vt:variant>
      <vt:variant>
        <vt:i4>2</vt:i4>
      </vt:variant>
      <vt:variant>
        <vt:lpstr>幻灯片标题</vt:lpstr>
      </vt:variant>
      <vt:variant>
        <vt:i4>21</vt:i4>
      </vt:variant>
    </vt:vector>
  </HeadingPairs>
  <TitlesOfParts>
    <vt:vector size="40" baseType="lpstr">
      <vt:lpstr>Arial</vt:lpstr>
      <vt:lpstr>宋体</vt:lpstr>
      <vt:lpstr>Wingdings</vt:lpstr>
      <vt:lpstr>Times New Roman</vt:lpstr>
      <vt:lpstr>Tahoma</vt:lpstr>
      <vt:lpstr>华文新魏</vt:lpstr>
      <vt:lpstr>Arial Narrow</vt:lpstr>
      <vt:lpstr>Courier New</vt:lpstr>
      <vt:lpstr>隶书</vt:lpstr>
      <vt:lpstr>华文行楷</vt:lpstr>
      <vt:lpstr>Symbol</vt:lpstr>
      <vt:lpstr>楷体_GB2312</vt:lpstr>
      <vt:lpstr>新宋体</vt:lpstr>
      <vt:lpstr>黑体</vt:lpstr>
      <vt:lpstr>微软雅黑</vt:lpstr>
      <vt:lpstr>Arial Unicode MS</vt:lpstr>
      <vt:lpstr>Blends</vt:lpstr>
      <vt:lpstr>Paint.Picture</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ljyz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wfl</dc:creator>
  <cp:lastModifiedBy>Administrator</cp:lastModifiedBy>
  <cp:revision>93</cp:revision>
  <dcterms:created xsi:type="dcterms:W3CDTF">2002-11-08T15:09:34Z</dcterms:created>
  <dcterms:modified xsi:type="dcterms:W3CDTF">2020-09-30T12:48:28Z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