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502" r:id="rId4"/>
    <p:sldId id="770" r:id="rId6"/>
    <p:sldId id="352" r:id="rId7"/>
    <p:sldId id="542" r:id="rId8"/>
    <p:sldId id="710" r:id="rId9"/>
    <p:sldId id="545" r:id="rId10"/>
    <p:sldId id="769" r:id="rId11"/>
    <p:sldId id="615" r:id="rId12"/>
    <p:sldId id="546" r:id="rId13"/>
    <p:sldId id="549" r:id="rId14"/>
    <p:sldId id="803" r:id="rId15"/>
    <p:sldId id="552" r:id="rId16"/>
    <p:sldId id="588" r:id="rId17"/>
    <p:sldId id="556" r:id="rId18"/>
    <p:sldId id="804" r:id="rId19"/>
    <p:sldId id="678" r:id="rId20"/>
    <p:sldId id="589" r:id="rId21"/>
    <p:sldId id="557" r:id="rId22"/>
    <p:sldId id="679" r:id="rId23"/>
    <p:sldId id="617" r:id="rId24"/>
    <p:sldId id="618" r:id="rId25"/>
    <p:sldId id="619" r:id="rId26"/>
    <p:sldId id="621" r:id="rId27"/>
    <p:sldId id="708" r:id="rId28"/>
    <p:sldId id="763" r:id="rId29"/>
    <p:sldId id="764" r:id="rId30"/>
    <p:sldId id="713" r:id="rId31"/>
    <p:sldId id="762" r:id="rId32"/>
    <p:sldId id="761" r:id="rId33"/>
    <p:sldId id="716" r:id="rId34"/>
    <p:sldId id="767" r:id="rId35"/>
    <p:sldId id="768" r:id="rId36"/>
    <p:sldId id="405" r:id="rId37"/>
  </p:sldIdLst>
  <p:sldSz cx="9144000" cy="6858000" type="screen4x3"/>
  <p:notesSz cx="6858000" cy="9144000"/>
  <p:embeddedFontLst>
    <p:embeddedFont>
      <p:font typeface="微软雅黑" panose="020B0503020204020204" charset="-122"/>
      <p:regular r:id="rId41"/>
    </p:embeddedFont>
    <p:embeddedFont>
      <p:font typeface="华文楷体" panose="02010600040101010101" charset="-122"/>
      <p:regular r:id="rId42"/>
    </p:embeddedFont>
    <p:embeddedFont>
      <p:font typeface="Comic Sans MS" panose="030F0702030302020204" pitchFamily="66" charset="0"/>
      <p:regular r:id="rId43"/>
      <p:bold r:id="rId44"/>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B6FD"/>
    <a:srgbClr val="32AE51"/>
    <a:srgbClr val="FFFFFF"/>
    <a:srgbClr val="000000"/>
    <a:srgbClr val="2862AA"/>
    <a:srgbClr val="009CDD"/>
    <a:srgbClr val="B9078D"/>
    <a:srgbClr val="1A356C"/>
    <a:srgbClr val="1AA3AA"/>
    <a:srgbClr val="349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p:scale>
          <a:sx n="75" d="100"/>
          <a:sy n="75" d="100"/>
        </p:scale>
        <p:origin x="-984" y="-582"/>
      </p:cViewPr>
      <p:guideLst>
        <p:guide orient="horz" pos="2118"/>
        <p:guide pos="29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media/image2.pn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1.png"/><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3938588"/>
            <a:ext cx="914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custDataLst>
              <p:tags r:id="rId4"/>
            </p:custDataLst>
          </p:nvPr>
        </p:nvCxnSpPr>
        <p:spPr>
          <a:xfrm flipH="1">
            <a:off x="0" y="2298700"/>
            <a:ext cx="19407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5"/>
            </p:custDataLst>
          </p:nvPr>
        </p:nvCxnSpPr>
        <p:spPr>
          <a:xfrm flipH="1" flipV="1">
            <a:off x="7204472" y="2298700"/>
            <a:ext cx="19407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p:custDataLst>
              <p:tags r:id="rId6"/>
            </p:custDataLst>
          </p:nvPr>
        </p:nvSpPr>
        <p:spPr>
          <a:xfrm>
            <a:off x="3675460" y="752475"/>
            <a:ext cx="1793081" cy="75565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p>
        </p:txBody>
      </p:sp>
      <p:sp>
        <p:nvSpPr>
          <p:cNvPr id="2" name="标题 1"/>
          <p:cNvSpPr>
            <a:spLocks noGrp="1"/>
          </p:cNvSpPr>
          <p:nvPr>
            <p:ph type="ctrTitle" hasCustomPrompt="1"/>
            <p:custDataLst>
              <p:tags r:id="rId7"/>
            </p:custDataLst>
          </p:nvPr>
        </p:nvSpPr>
        <p:spPr>
          <a:xfrm>
            <a:off x="1871700" y="1826578"/>
            <a:ext cx="5400600" cy="949878"/>
          </a:xfrm>
        </p:spPr>
        <p:txBody>
          <a:bodyPr>
            <a:normAutofit/>
          </a:bodyPr>
          <a:lstStyle>
            <a:lvl1pPr algn="ctr">
              <a:defRPr sz="3600" b="0">
                <a:solidFill>
                  <a:schemeClr val="tx2"/>
                </a:solidFill>
                <a:effectLst/>
              </a:defRPr>
            </a:lvl1pPr>
          </a:lstStyle>
          <a:p>
            <a:r>
              <a:rPr lang="zh-CN" altLang="en-US" noProof="1"/>
              <a:t>单击此处编辑标题</a:t>
            </a:r>
            <a:endParaRPr lang="zh-CN" altLang="en-US" noProof="1"/>
          </a:p>
        </p:txBody>
      </p:sp>
      <p:sp>
        <p:nvSpPr>
          <p:cNvPr id="3" name="副标题 2"/>
          <p:cNvSpPr>
            <a:spLocks noGrp="1"/>
          </p:cNvSpPr>
          <p:nvPr>
            <p:ph type="subTitle" idx="1"/>
            <p:custDataLst>
              <p:tags r:id="rId8"/>
            </p:custDataLst>
          </p:nvPr>
        </p:nvSpPr>
        <p:spPr>
          <a:xfrm>
            <a:off x="1871700" y="2826092"/>
            <a:ext cx="5400600" cy="465746"/>
          </a:xfrm>
        </p:spPr>
        <p:txBody>
          <a:bodyPr anchor="t">
            <a:normAutofit/>
          </a:bodyPr>
          <a:lstStyle>
            <a:lvl1pPr marL="0" indent="0" algn="ctr">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8" name="日期占位符 3"/>
          <p:cNvSpPr>
            <a:spLocks noGrp="1"/>
          </p:cNvSpPr>
          <p:nvPr>
            <p:ph type="dt" sz="half" idx="10"/>
            <p:custDataLst>
              <p:tags r:id="rId9"/>
            </p:custDataLst>
          </p:nvPr>
        </p:nvSpPr>
        <p:spPr/>
        <p:txBody>
          <a:bodyPr/>
          <a:lstStyle>
            <a:lvl1pPr>
              <a:defRPr/>
            </a:lvl1pPr>
          </a:lstStyle>
          <a:p>
            <a:pPr>
              <a:defRPr/>
            </a:pPr>
            <a:endParaRPr lang="zh-CN" altLang="en-US"/>
          </a:p>
        </p:txBody>
      </p:sp>
      <p:sp>
        <p:nvSpPr>
          <p:cNvPr id="9" name="页脚占位符 4"/>
          <p:cNvSpPr>
            <a:spLocks noGrp="1"/>
          </p:cNvSpPr>
          <p:nvPr>
            <p:ph type="ftr" sz="quarter" idx="11"/>
            <p:custDataLst>
              <p:tags r:id="rId10"/>
            </p:custDataLst>
          </p:nvPr>
        </p:nvSpPr>
        <p:spPr/>
        <p:txBody>
          <a:bodyPr/>
          <a:lstStyle>
            <a:lvl1pPr>
              <a:defRPr/>
            </a:lvl1pPr>
          </a:lstStyle>
          <a:p>
            <a:pPr>
              <a:defRPr/>
            </a:pPr>
            <a:endParaRPr lang="zh-CN" altLang="en-US"/>
          </a:p>
        </p:txBody>
      </p:sp>
      <p:sp>
        <p:nvSpPr>
          <p:cNvPr id="10" name="灯片编号占位符 5"/>
          <p:cNvSpPr>
            <a:spLocks noGrp="1"/>
          </p:cNvSpPr>
          <p:nvPr>
            <p:ph type="sldNum" sz="quarter" idx="12"/>
            <p:custDataLst>
              <p:tags r:id="rId11"/>
            </p:custDataLst>
          </p:nvPr>
        </p:nvSpPr>
        <p:spPr/>
        <p:txBody>
          <a:bodyPr/>
          <a:lstStyle>
            <a:lvl1pPr>
              <a:defRPr/>
            </a:lvl1pPr>
          </a:lstStyle>
          <a:p>
            <a:pPr>
              <a:defRPr/>
            </a:pPr>
            <a:fld id="{4FC38A87-77AC-48C7-9F0B-A360E0E07000}" type="slidenum">
              <a:rPr lang="zh-CN" altLang="en-US"/>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日期占位符 3"/>
          <p:cNvSpPr>
            <a:spLocks noGrp="1"/>
          </p:cNvSpPr>
          <p:nvPr>
            <p:ph type="dt" sz="half" idx="10"/>
            <p:custDataLst>
              <p:tags r:id="rId4"/>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custDataLst>
              <p:tags r:id="rId2"/>
            </p:custDataLst>
          </p:nvPr>
        </p:nvSpPr>
        <p:spPr>
          <a:xfrm>
            <a:off x="2278856" y="2284413"/>
            <a:ext cx="4586288" cy="766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0" noProof="1"/>
          </a:p>
        </p:txBody>
      </p:sp>
      <p:pic>
        <p:nvPicPr>
          <p:cNvPr id="5" name="Picture 3" descr="D:\Desktop\素材\素描城市.png"/>
          <p:cNvPicPr>
            <a:picLocks noChangeAspect="1" noChangeArrowheads="1"/>
          </p:cNvPicPr>
          <p:nvPr>
            <p:custDataLst>
              <p:tags r:id="rId3"/>
            </p:custDataLst>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0" y="0"/>
            <a:ext cx="9144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custDataLst>
              <p:tags r:id="rId5"/>
            </p:custDataLst>
          </p:nvPr>
        </p:nvSpPr>
        <p:spPr>
          <a:xfrm>
            <a:off x="623888" y="3373606"/>
            <a:ext cx="7886700" cy="1061467"/>
          </a:xfrm>
        </p:spPr>
        <p:txBody>
          <a:bodyPr>
            <a:normAutofit/>
          </a:bodyPr>
          <a:lstStyle>
            <a:lvl1pPr algn="ctr">
              <a:defRPr sz="3600" b="0">
                <a:solidFill>
                  <a:schemeClr val="tx2"/>
                </a:solidFill>
                <a:effectLst/>
              </a:defRPr>
            </a:lvl1pPr>
          </a:lstStyle>
          <a:p>
            <a:r>
              <a:rPr lang="zh-CN" altLang="en-US" noProof="1"/>
              <a:t>单击此处编辑标题</a:t>
            </a:r>
            <a:endParaRPr lang="zh-CN" altLang="en-US" noProof="1"/>
          </a:p>
        </p:txBody>
      </p:sp>
      <p:sp>
        <p:nvSpPr>
          <p:cNvPr id="3" name="文本占位符 2"/>
          <p:cNvSpPr>
            <a:spLocks noGrp="1"/>
          </p:cNvSpPr>
          <p:nvPr>
            <p:ph type="body" idx="1" hasCustomPrompt="1"/>
            <p:custDataLst>
              <p:tags r:id="rId6"/>
            </p:custDataLst>
          </p:nvPr>
        </p:nvSpPr>
        <p:spPr>
          <a:xfrm>
            <a:off x="1655676" y="4527773"/>
            <a:ext cx="5832648" cy="1061467"/>
          </a:xfrm>
        </p:spPr>
        <p:txBody>
          <a:bodyPr>
            <a:normAutofit/>
          </a:bodyPr>
          <a:lstStyle>
            <a:lvl1pPr marL="0" indent="0" algn="ctr">
              <a:buNone/>
              <a:defRPr sz="15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单击此处编辑文本</a:t>
            </a:r>
            <a:endParaRPr lang="zh-CN" altLang="en-US" noProof="1"/>
          </a:p>
        </p:txBody>
      </p:sp>
      <p:sp>
        <p:nvSpPr>
          <p:cNvPr id="6" name="日期占位符 3"/>
          <p:cNvSpPr>
            <a:spLocks noGrp="1"/>
          </p:cNvSpPr>
          <p:nvPr>
            <p:ph type="dt" sz="half" idx="10"/>
            <p:custDataLst>
              <p:tags r:id="rId7"/>
            </p:custDataLst>
          </p:nvPr>
        </p:nvSpPr>
        <p:spPr/>
        <p:txBody>
          <a:bodyPr/>
          <a:lstStyle>
            <a:lvl1pPr>
              <a:defRPr/>
            </a:lvl1pPr>
          </a:lstStyle>
          <a:p>
            <a:pPr>
              <a:defRPr/>
            </a:pPr>
            <a:endParaRPr lang="zh-CN" altLang="en-US"/>
          </a:p>
        </p:txBody>
      </p:sp>
      <p:sp>
        <p:nvSpPr>
          <p:cNvPr id="7" name="页脚占位符 4"/>
          <p:cNvSpPr>
            <a:spLocks noGrp="1"/>
          </p:cNvSpPr>
          <p:nvPr>
            <p:ph type="ftr" sz="quarter" idx="11"/>
            <p:custDataLst>
              <p:tags r:id="rId8"/>
            </p:custDataLst>
          </p:nvPr>
        </p:nvSpPr>
        <p:spPr/>
        <p:txBody>
          <a:bodyPr/>
          <a:lstStyle>
            <a:lvl1pPr>
              <a:defRPr/>
            </a:lvl1pPr>
          </a:lstStyle>
          <a:p>
            <a:pPr>
              <a:defRPr/>
            </a:pPr>
            <a:endParaRPr lang="zh-CN" altLang="en-US"/>
          </a:p>
        </p:txBody>
      </p:sp>
      <p:sp>
        <p:nvSpPr>
          <p:cNvPr id="8" name="灯片编号占位符 5"/>
          <p:cNvSpPr>
            <a:spLocks noGrp="1"/>
          </p:cNvSpPr>
          <p:nvPr>
            <p:ph type="sldNum" sz="quarter" idx="12"/>
            <p:custDataLst>
              <p:tags r:id="rId9"/>
            </p:custDataLst>
          </p:nvPr>
        </p:nvSpPr>
        <p:spPr/>
        <p:txBody>
          <a:bodyPr/>
          <a:lstStyle>
            <a:lvl1pPr>
              <a:defRPr/>
            </a:lvl1pPr>
          </a:lstStyle>
          <a:p>
            <a:pPr>
              <a:defRPr/>
            </a:pPr>
            <a:fld id="{92389BDA-CB19-408D-87C9-523E8B292D6F}" type="slidenum">
              <a:rPr lang="zh-CN" altLang="en-US"/>
            </a:fld>
            <a:endParaRPr lang="zh-CN" alt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11"/>
            <p:custDataLst>
              <p:tags r:id="rId6"/>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12"/>
            <p:custDataLst>
              <p:tags r:id="rId7"/>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单击此处编辑文本</a:t>
            </a:r>
            <a:endParaRPr lang="zh-CN" altLang="en-US" noProof="1"/>
          </a:p>
        </p:txBody>
      </p:sp>
      <p:sp>
        <p:nvSpPr>
          <p:cNvPr id="4" name="内容占位符 3"/>
          <p:cNvSpPr>
            <a:spLocks noGrp="1"/>
          </p:cNvSpPr>
          <p:nvPr>
            <p:ph sz="half" idx="2"/>
            <p:custDataLst>
              <p:tags r:id="rId4"/>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noProof="1">
                <a:sym typeface="+mn-ea"/>
              </a:rPr>
              <a:t>单击此处编辑文本</a:t>
            </a:r>
            <a:endParaRPr noProof="1">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sym typeface="+mn-ea"/>
              </a:rPr>
              <a:t>单击此处编辑母版文本样式</a:t>
            </a:r>
            <a:endParaRPr lang="zh-CN" altLang="en-US" noProof="1">
              <a:sym typeface="+mn-ea"/>
            </a:endParaRPr>
          </a:p>
          <a:p>
            <a:pPr lvl="1"/>
            <a:r>
              <a:rPr lang="zh-CN" altLang="en-US" noProof="1">
                <a:sym typeface="+mn-ea"/>
              </a:rPr>
              <a:t>第二级</a:t>
            </a:r>
            <a:endParaRPr lang="zh-CN" altLang="en-US" noProof="1">
              <a:sym typeface="+mn-ea"/>
            </a:endParaRPr>
          </a:p>
          <a:p>
            <a:pPr lvl="2"/>
            <a:r>
              <a:rPr lang="zh-CN" altLang="en-US" noProof="1">
                <a:sym typeface="+mn-ea"/>
              </a:rPr>
              <a:t>第三级</a:t>
            </a:r>
            <a:endParaRPr lang="zh-CN" altLang="en-US" noProof="1">
              <a:sym typeface="+mn-ea"/>
            </a:endParaRPr>
          </a:p>
          <a:p>
            <a:pPr lvl="3"/>
            <a:r>
              <a:rPr lang="zh-CN" altLang="en-US" noProof="1">
                <a:sym typeface="+mn-ea"/>
              </a:rPr>
              <a:t>第四级</a:t>
            </a:r>
            <a:endParaRPr lang="zh-CN" altLang="en-US" noProof="1">
              <a:sym typeface="+mn-ea"/>
            </a:endParaRP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7"/>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11"/>
            <p:custDataLst>
              <p:tags r:id="rId8"/>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12"/>
            <p:custDataLst>
              <p:tags r:id="rId9"/>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3"/>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11"/>
            <p:custDataLst>
              <p:tags r:id="rId4"/>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12"/>
            <p:custDataLst>
              <p:tags r:id="rId5"/>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4"/>
          <p:cNvSpPr>
            <a:spLocks noGrp="1"/>
          </p:cNvSpPr>
          <p:nvPr>
            <p:ph type="ftr" sz="quarter" idx="11"/>
            <p:custDataLst>
              <p:tags r:id="rId3"/>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5"/>
          <p:cNvSpPr>
            <a:spLocks noGrp="1"/>
          </p:cNvSpPr>
          <p:nvPr>
            <p:ph type="sldNum" sz="quarter" idx="12"/>
            <p:custDataLst>
              <p:tags r:id="rId4"/>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noProof="1">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lang="zh-CN" altLang="en-US" noProof="1">
                <a:sym typeface="+mn-ea"/>
              </a:rPr>
              <a:t>单击此处编辑母版文本样式</a:t>
            </a:r>
            <a:endParaRPr lang="zh-CN" altLang="en-US" noProof="1">
              <a:sym typeface="+mn-ea"/>
            </a:endParaRPr>
          </a:p>
        </p:txBody>
      </p:sp>
      <p:sp>
        <p:nvSpPr>
          <p:cNvPr id="5" name="日期占位符 3"/>
          <p:cNvSpPr>
            <a:spLocks noGrp="1"/>
          </p:cNvSpPr>
          <p:nvPr>
            <p:ph type="dt" sz="half" idx="10"/>
            <p:custDataLst>
              <p:tags r:id="rId5"/>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11"/>
            <p:custDataLst>
              <p:tags r:id="rId6"/>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12"/>
            <p:custDataLst>
              <p:tags r:id="rId7"/>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lvl1pPr>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502448" y="952508"/>
            <a:ext cx="8139178" cy="5388907"/>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custDataLst>
              <p:tags r:id="rId3"/>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pPr>
              <a:defRPr/>
            </a:pPr>
            <a:fld id="{5E5EBB0C-5A13-436A-8D2C-3DC1B1265DA7}" type="slidenum">
              <a:rPr lang="zh-CN" altLang="en-US"/>
            </a:fld>
            <a:endParaRPr lang="zh-CN" alt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3" name="图片 9"/>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3938588"/>
            <a:ext cx="914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custDataLst>
              <p:tags r:id="rId4"/>
            </p:custDataLst>
          </p:nvPr>
        </p:nvCxnSpPr>
        <p:spPr>
          <a:xfrm flipH="1">
            <a:off x="0" y="2995613"/>
            <a:ext cx="19407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5"/>
            </p:custDataLst>
          </p:nvPr>
        </p:nvCxnSpPr>
        <p:spPr>
          <a:xfrm flipH="1" flipV="1">
            <a:off x="7204472" y="2995613"/>
            <a:ext cx="19407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2045106" y="2313806"/>
            <a:ext cx="5053789" cy="1448117"/>
          </a:xfrm>
        </p:spPr>
        <p:txBody>
          <a:bodyPr rIns="25400" rtlCol="0" anchor="ctr">
            <a:noAutofit/>
          </a:bodyPr>
          <a:lstStyle>
            <a:lvl1pPr marL="0" marR="0" algn="ctr" defTabSz="914400" rtl="0" eaLnBrk="1" fontAlgn="auto" latinLnBrk="0" hangingPunct="1">
              <a:lnSpc>
                <a:spcPct val="100000"/>
              </a:lnSpc>
              <a:buNone/>
              <a:defRPr kumimoji="0" lang="zh-CN" altLang="en-US" sz="4500" b="0" i="0" u="none" strike="noStrike" kern="1200" cap="none" spc="600" normalizeH="0" baseline="0" noProof="1" dirty="0">
                <a:solidFill>
                  <a:schemeClr val="tx2"/>
                </a:solidFill>
                <a:uFillTx/>
                <a:latin typeface="微软雅黑" panose="020B0503020204020204" charset="-122"/>
                <a:ea typeface="微软雅黑" panose="020B0503020204020204" charset="-122"/>
                <a:cs typeface="+mj-cs"/>
                <a:sym typeface="+mn-ea"/>
              </a:defRPr>
            </a:lvl1pPr>
          </a:lstStyle>
          <a:p>
            <a:pPr lvl="0"/>
            <a:r>
              <a:rPr noProof="1">
                <a:sym typeface="+mn-ea"/>
              </a:rPr>
              <a:t>编辑标题</a:t>
            </a:r>
            <a:endParaRPr noProof="1">
              <a:sym typeface="+mn-ea"/>
            </a:endParaRPr>
          </a:p>
        </p:txBody>
      </p:sp>
      <p:sp>
        <p:nvSpPr>
          <p:cNvPr id="6" name="日期占位符 2"/>
          <p:cNvSpPr>
            <a:spLocks noGrp="1"/>
          </p:cNvSpPr>
          <p:nvPr>
            <p:ph type="dt" sz="half" idx="10"/>
            <p:custDataLst>
              <p:tags r:id="rId7"/>
            </p:custDataLst>
          </p:nvPr>
        </p:nvSpPr>
        <p:spPr/>
        <p:txBody>
          <a:bodyPr/>
          <a:lstStyle>
            <a:lvl1pPr>
              <a:defRPr/>
            </a:lvl1pPr>
          </a:lstStyle>
          <a:p>
            <a:pPr>
              <a:defRPr/>
            </a:pPr>
            <a:endParaRPr lang="zh-CN" altLang="en-US"/>
          </a:p>
        </p:txBody>
      </p:sp>
      <p:sp>
        <p:nvSpPr>
          <p:cNvPr id="7" name="页脚占位符 3"/>
          <p:cNvSpPr>
            <a:spLocks noGrp="1"/>
          </p:cNvSpPr>
          <p:nvPr>
            <p:ph type="ftr" sz="quarter" idx="11"/>
            <p:custDataLst>
              <p:tags r:id="rId8"/>
            </p:custDataLst>
          </p:nvPr>
        </p:nvSpPr>
        <p:spPr/>
        <p:txBody>
          <a:bodyPr/>
          <a:lstStyle>
            <a:lvl1pPr>
              <a:defRPr/>
            </a:lvl1pPr>
          </a:lstStyle>
          <a:p>
            <a:pPr>
              <a:defRPr/>
            </a:pPr>
            <a:endParaRPr lang="zh-CN" altLang="en-US"/>
          </a:p>
        </p:txBody>
      </p:sp>
      <p:sp>
        <p:nvSpPr>
          <p:cNvPr id="8" name="灯片编号占位符 4"/>
          <p:cNvSpPr>
            <a:spLocks noGrp="1"/>
          </p:cNvSpPr>
          <p:nvPr>
            <p:ph type="sldNum" sz="quarter" idx="12"/>
            <p:custDataLst>
              <p:tags r:id="rId9"/>
            </p:custDataLst>
          </p:nvPr>
        </p:nvSpPr>
        <p:spPr/>
        <p:txBody>
          <a:bodyPr/>
          <a:lstStyle>
            <a:lvl1pPr>
              <a:defRPr/>
            </a:lvl1pPr>
          </a:lstStyle>
          <a:p>
            <a:pPr>
              <a:defRPr/>
            </a:pPr>
            <a:fld id="{5589FA83-3AA4-4AB1-AE99-861D1E52AE27}" type="slidenum">
              <a:rPr lang="zh-CN" altLang="en-US"/>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2"/>
            </p:custDataLst>
          </p:nvPr>
        </p:nvSpPr>
        <p:spPr bwMode="auto">
          <a:xfrm>
            <a:off x="502444" y="442913"/>
            <a:ext cx="81391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custDataLst>
              <p:tags r:id="rId13"/>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59606" y="6350000"/>
            <a:ext cx="2025254" cy="315913"/>
          </a:xfrm>
          <a:prstGeom prst="rect">
            <a:avLst/>
          </a:prstGeom>
        </p:spPr>
        <p:txBody>
          <a:bodyPr vert="horz" lIns="91440" tIns="45720" rIns="91440" bIns="45720" rtlCol="0" anchor="ctr">
            <a:normAutofit/>
          </a:bodyPr>
          <a:lstStyle>
            <a:lvl1pPr algn="l">
              <a:defRPr sz="9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custDataLst>
              <p:tags r:id="rId15"/>
            </p:custDataLst>
          </p:nvPr>
        </p:nvSpPr>
        <p:spPr>
          <a:xfrm>
            <a:off x="3087291" y="6350000"/>
            <a:ext cx="2969419" cy="315913"/>
          </a:xfrm>
          <a:prstGeom prst="rect">
            <a:avLst/>
          </a:prstGeom>
        </p:spPr>
        <p:txBody>
          <a:bodyPr vert="horz" lIns="91440" tIns="45720" rIns="91440" bIns="45720" rtlCol="0" anchor="ctr">
            <a:normAutofit/>
          </a:bodyPr>
          <a:lstStyle>
            <a:lvl1pPr algn="ctr">
              <a:defRPr sz="9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custDataLst>
              <p:tags r:id="rId16"/>
            </p:custDataLst>
          </p:nvPr>
        </p:nvSpPr>
        <p:spPr>
          <a:xfrm>
            <a:off x="6457950" y="6350000"/>
            <a:ext cx="2025254" cy="315913"/>
          </a:xfrm>
          <a:prstGeom prst="rect">
            <a:avLst/>
          </a:prstGeom>
        </p:spPr>
        <p:txBody>
          <a:bodyPr vert="horz" lIns="91440" tIns="45720" rIns="91440" bIns="45720" rtlCol="0" anchor="ctr">
            <a:normAutofit/>
          </a:bodyPr>
          <a:lstStyle>
            <a:lvl1pPr algn="r">
              <a:defRPr sz="900" noProof="1" smtClean="0">
                <a:solidFill>
                  <a:schemeClr val="tx1">
                    <a:tint val="75000"/>
                  </a:schemeClr>
                </a:solidFill>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2"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charset="-122"/>
          <a:ea typeface="微软雅黑" panose="020B0503020204020204" charset="-122"/>
          <a:cs typeface="+mj-cs"/>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charset="-122"/>
          <a:ea typeface="微软雅黑" panose="020B0503020204020204" charset="-122"/>
          <a:cs typeface="+mn-cs"/>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image" Target="../media/image4.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3.xml"/><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1" Type="http://schemas.openxmlformats.org/officeDocument/2006/relationships/slideLayout" Target="../slideLayouts/slideLayout7.xml"/><Relationship Id="rId10" Type="http://schemas.openxmlformats.org/officeDocument/2006/relationships/tags" Target="../tags/tag150.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0" Type="http://schemas.openxmlformats.org/officeDocument/2006/relationships/slideLayout" Target="../slideLayouts/slideLayout7.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4" Type="http://schemas.openxmlformats.org/officeDocument/2006/relationships/notesSlide" Target="../notesSlides/notesSlide2.xml"/><Relationship Id="rId23" Type="http://schemas.openxmlformats.org/officeDocument/2006/relationships/slideLayout" Target="../slideLayouts/slideLayout7.xml"/><Relationship Id="rId22" Type="http://schemas.openxmlformats.org/officeDocument/2006/relationships/tags" Target="../tags/tag101.xml"/><Relationship Id="rId21" Type="http://schemas.openxmlformats.org/officeDocument/2006/relationships/tags" Target="../tags/tag100.xml"/><Relationship Id="rId20" Type="http://schemas.openxmlformats.org/officeDocument/2006/relationships/tags" Target="../tags/tag99.xml"/><Relationship Id="rId2" Type="http://schemas.openxmlformats.org/officeDocument/2006/relationships/tags" Target="../tags/tag81.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9" Type="http://schemas.openxmlformats.org/officeDocument/2006/relationships/notesSlide" Target="../notesSlides/notesSlide3.xml"/><Relationship Id="rId28" Type="http://schemas.openxmlformats.org/officeDocument/2006/relationships/slideLayout" Target="../slideLayouts/slideLayout7.xml"/><Relationship Id="rId27" Type="http://schemas.openxmlformats.org/officeDocument/2006/relationships/tags" Target="../tags/tag127.xml"/><Relationship Id="rId26" Type="http://schemas.openxmlformats.org/officeDocument/2006/relationships/tags" Target="../tags/tag126.xml"/><Relationship Id="rId25" Type="http://schemas.openxmlformats.org/officeDocument/2006/relationships/tags" Target="../tags/tag125.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tags" Target="../tags/tag102.xml"/><Relationship Id="rId19" Type="http://schemas.openxmlformats.org/officeDocument/2006/relationships/tags" Target="../tags/tag119.xml"/><Relationship Id="rId18" Type="http://schemas.openxmlformats.org/officeDocument/2006/relationships/tags" Target="../tags/tag118.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hp\Desktop\PPT-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3175"/>
            <a:ext cx="91446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标题 1"/>
          <p:cNvSpPr txBox="1"/>
          <p:nvPr/>
        </p:nvSpPr>
        <p:spPr>
          <a:xfrm>
            <a:off x="360362" y="4210977"/>
            <a:ext cx="8423275" cy="1902747"/>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2 Let’s talk teens</a:t>
            </a:r>
            <a:endParaRPr lang="en-US" altLang="zh-CN" sz="5500" b="1" dirty="0">
              <a:solidFill>
                <a:srgbClr val="000000"/>
              </a:solidFill>
              <a:latin typeface="Times New Roman" panose="02020603050405020304" pitchFamily="18" charset="0"/>
              <a:cs typeface="Times New Roman" panose="02020603050405020304" pitchFamily="18" charset="0"/>
            </a:endParaRPr>
          </a:p>
          <a:p>
            <a:pPr algn="ctr"/>
            <a:r>
              <a:rPr lang="en-US" altLang="zh-CN" sz="4000" dirty="0">
                <a:solidFill>
                  <a:srgbClr val="000000"/>
                </a:solidFill>
                <a:latin typeface="Times New Roman" panose="02020603050405020304" pitchFamily="18" charset="0"/>
                <a:cs typeface="Times New Roman" panose="02020603050405020304" pitchFamily="18" charset="0"/>
              </a:rPr>
              <a:t>Grammar and usage</a:t>
            </a:r>
            <a:endParaRPr lang="en-US" altLang="zh-CN" sz="40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p:cNvSpPr txBox="1"/>
          <p:nvPr/>
        </p:nvSpPr>
        <p:spPr>
          <a:xfrm>
            <a:off x="7136730" y="29557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83990" y="200469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cxnSp>
        <p:nvCxnSpPr>
          <p:cNvPr id="7" name="直接连接符 6"/>
          <p:cNvCxnSpPr/>
          <p:nvPr/>
        </p:nvCxnSpPr>
        <p:spPr bwMode="auto">
          <a:xfrm flipH="1">
            <a:off x="408940" y="776631"/>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2" name="图片 1"/>
          <p:cNvPicPr>
            <a:picLocks noChangeAspect="1"/>
          </p:cNvPicPr>
          <p:nvPr/>
        </p:nvPicPr>
        <p:blipFill>
          <a:blip r:embed="rId1"/>
          <a:stretch>
            <a:fillRect/>
          </a:stretch>
        </p:blipFill>
        <p:spPr>
          <a:xfrm>
            <a:off x="244475" y="1734185"/>
            <a:ext cx="3564890" cy="4754880"/>
          </a:xfrm>
          <a:prstGeom prst="rect">
            <a:avLst/>
          </a:prstGeom>
        </p:spPr>
      </p:pic>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 y="-18415"/>
            <a:ext cx="9168130" cy="6876415"/>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custDataLst>
              <p:tags r:id="rId3"/>
            </p:custDataLst>
          </p:nvPr>
        </p:nvSpPr>
        <p:spPr>
          <a:xfrm flipH="1">
            <a:off x="433890" y="1833421"/>
            <a:ext cx="2566139" cy="2566139"/>
          </a:xfrm>
          <a:prstGeom prst="ellipse">
            <a:avLst/>
          </a:prstGeom>
          <a:noFill/>
          <a:ln w="25400" cap="flat" cmpd="sng" algn="ctr">
            <a:solidFill>
              <a:srgbClr val="000000">
                <a:lumMod val="65000"/>
                <a:lumOff val="35000"/>
                <a:alpha val="50000"/>
              </a:srgbClr>
            </a:solidFill>
            <a:prstDash val="dash"/>
            <a:miter lim="800000"/>
          </a:ln>
          <a:effectLst/>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22" name="椭圆 21"/>
          <p:cNvSpPr/>
          <p:nvPr>
            <p:custDataLst>
              <p:tags r:id="rId4"/>
            </p:custDataLst>
          </p:nvPr>
        </p:nvSpPr>
        <p:spPr>
          <a:xfrm rot="10800000" flipH="1" flipV="1">
            <a:off x="1883264" y="1425921"/>
            <a:ext cx="651818" cy="651818"/>
          </a:xfrm>
          <a:prstGeom prst="ellipse">
            <a:avLst/>
          </a:prstGeom>
          <a:solidFill>
            <a:srgbClr val="1F74AD"/>
          </a:solidFill>
          <a:ln w="57150" cap="flat" cmpd="sng" algn="ctr">
            <a:noFill/>
            <a:prstDash val="solid"/>
            <a:miter lim="800000"/>
          </a:ln>
          <a:effectLst>
            <a:outerShdw blurRad="38100" dist="38100" algn="ctr" rotWithShape="0">
              <a:srgbClr val="000000">
                <a:alpha val="0"/>
              </a:srgbClr>
            </a:outerShdw>
          </a:effectLst>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15" name="椭圆 14"/>
          <p:cNvSpPr/>
          <p:nvPr>
            <p:custDataLst>
              <p:tags r:id="rId5"/>
            </p:custDataLst>
          </p:nvPr>
        </p:nvSpPr>
        <p:spPr>
          <a:xfrm rot="10800000" flipH="1" flipV="1">
            <a:off x="2615004" y="2581438"/>
            <a:ext cx="651818" cy="651818"/>
          </a:xfrm>
          <a:prstGeom prst="ellipse">
            <a:avLst/>
          </a:prstGeom>
          <a:solidFill>
            <a:srgbClr val="3498DB"/>
          </a:solidFill>
          <a:ln w="57150" cap="flat" cmpd="sng" algn="ctr">
            <a:noFill/>
            <a:prstDash val="solid"/>
            <a:miter lim="800000"/>
          </a:ln>
          <a:effectLst>
            <a:outerShdw blurRad="38100" dist="38100" algn="ctr" rotWithShape="0">
              <a:srgbClr val="000000">
                <a:alpha val="0"/>
              </a:srgbClr>
            </a:outerShdw>
          </a:effectLst>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16" name="椭圆 15"/>
          <p:cNvSpPr/>
          <p:nvPr>
            <p:custDataLst>
              <p:tags r:id="rId6"/>
            </p:custDataLst>
          </p:nvPr>
        </p:nvSpPr>
        <p:spPr>
          <a:xfrm rot="10800000" flipH="1" flipV="1">
            <a:off x="1883264" y="3938837"/>
            <a:ext cx="651818" cy="651818"/>
          </a:xfrm>
          <a:prstGeom prst="ellipse">
            <a:avLst/>
          </a:prstGeom>
          <a:solidFill>
            <a:srgbClr val="1AA3AA"/>
          </a:solidFill>
          <a:ln w="57150" cap="flat" cmpd="sng" algn="ctr">
            <a:noFill/>
            <a:prstDash val="solid"/>
            <a:miter lim="800000"/>
          </a:ln>
          <a:effectLst>
            <a:outerShdw blurRad="38100" dist="38100" algn="ctr" rotWithShape="0">
              <a:srgbClr val="000000">
                <a:alpha val="0"/>
              </a:srgbClr>
            </a:outerShdw>
          </a:effectLst>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731520" y="2578100"/>
            <a:ext cx="1953260" cy="1076325"/>
          </a:xfrm>
          <a:prstGeom prst="rect">
            <a:avLst/>
          </a:prstGeom>
          <a:noFill/>
        </p:spPr>
        <p:txBody>
          <a:bodyPr wrap="square" rtlCol="0">
            <a:spAutoFit/>
          </a:bodyPr>
          <a:p>
            <a:r>
              <a:rPr lang="en-US" altLang="zh-CN" sz="3200" b="1">
                <a:latin typeface="Times New Roman" panose="02020603050405020304" pitchFamily="18" charset="0"/>
                <a:cs typeface="Times New Roman" panose="02020603050405020304" pitchFamily="18" charset="0"/>
              </a:rPr>
              <a:t>Types of sentences</a:t>
            </a:r>
            <a:endParaRPr lang="en-US" altLang="zh-CN" sz="3200" b="1">
              <a:latin typeface="Times New Roman" panose="02020603050405020304" pitchFamily="18" charset="0"/>
              <a:cs typeface="Times New Roman" panose="02020603050405020304" pitchFamily="18" charset="0"/>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文本框 4"/>
          <p:cNvSpPr txBox="1"/>
          <p:nvPr/>
        </p:nvSpPr>
        <p:spPr>
          <a:xfrm>
            <a:off x="2880360" y="1212215"/>
            <a:ext cx="4916170" cy="521970"/>
          </a:xfrm>
          <a:prstGeom prst="rect">
            <a:avLst/>
          </a:prstGeom>
          <a:noFill/>
        </p:spPr>
        <p:txBody>
          <a:bodyPr wrap="square" rtlCol="0">
            <a:spAutoFit/>
          </a:bodyPr>
          <a:p>
            <a:pPr algn="l"/>
            <a:r>
              <a:rPr lang="zh-CN" altLang="en-US" sz="2800" b="1">
                <a:solidFill>
                  <a:srgbClr val="1F74AD"/>
                </a:solidFill>
                <a:latin typeface="Times New Roman" panose="02020603050405020304" pitchFamily="18" charset="0"/>
                <a:cs typeface="Times New Roman" panose="02020603050405020304" pitchFamily="18" charset="0"/>
              </a:rPr>
              <a:t>Simple sentences </a:t>
            </a:r>
            <a:endParaRPr lang="en-US" altLang="zh-CN" sz="2800" b="1">
              <a:solidFill>
                <a:srgbClr val="1F74AD"/>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107055" y="4068445"/>
            <a:ext cx="6061710" cy="521970"/>
          </a:xfrm>
          <a:prstGeom prst="rect">
            <a:avLst/>
          </a:prstGeom>
          <a:noFill/>
        </p:spPr>
        <p:txBody>
          <a:bodyPr wrap="square" rtlCol="0">
            <a:spAutoFit/>
          </a:bodyPr>
          <a:p>
            <a:pPr algn="l"/>
            <a:r>
              <a:rPr lang="en-US" sz="2800" b="1">
                <a:solidFill>
                  <a:srgbClr val="1AA3AA"/>
                </a:solidFill>
                <a:latin typeface="Times New Roman" panose="02020603050405020304" pitchFamily="18" charset="0"/>
                <a:cs typeface="Times New Roman" panose="02020603050405020304" pitchFamily="18" charset="0"/>
              </a:rPr>
              <a:t>C</a:t>
            </a:r>
            <a:r>
              <a:rPr sz="2800" b="1">
                <a:solidFill>
                  <a:srgbClr val="1AA3AA"/>
                </a:solidFill>
                <a:latin typeface="Times New Roman" panose="02020603050405020304" pitchFamily="18" charset="0"/>
                <a:cs typeface="Times New Roman" panose="02020603050405020304" pitchFamily="18" charset="0"/>
              </a:rPr>
              <a:t>omplex sentences </a:t>
            </a:r>
            <a:endParaRPr lang="en-US" sz="2800" b="1">
              <a:solidFill>
                <a:srgbClr val="1AA3AA"/>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506470" y="2636520"/>
            <a:ext cx="4825365" cy="521970"/>
          </a:xfrm>
          <a:prstGeom prst="rect">
            <a:avLst/>
          </a:prstGeom>
          <a:noFill/>
        </p:spPr>
        <p:txBody>
          <a:bodyPr wrap="square" rtlCol="0">
            <a:spAutoFit/>
          </a:bodyPr>
          <a:p>
            <a:pPr algn="l"/>
            <a:r>
              <a:rPr lang="en-US" altLang="zh-CN" sz="2800" b="1">
                <a:solidFill>
                  <a:srgbClr val="3498DB"/>
                </a:solidFill>
                <a:latin typeface="Times New Roman" panose="02020603050405020304" pitchFamily="18" charset="0"/>
                <a:cs typeface="Times New Roman" panose="02020603050405020304" pitchFamily="18" charset="0"/>
              </a:rPr>
              <a:t>C</a:t>
            </a:r>
            <a:r>
              <a:rPr lang="zh-CN" altLang="en-US" sz="2800" b="1">
                <a:solidFill>
                  <a:srgbClr val="3498DB"/>
                </a:solidFill>
                <a:latin typeface="Times New Roman" panose="02020603050405020304" pitchFamily="18" charset="0"/>
                <a:cs typeface="Times New Roman" panose="02020603050405020304" pitchFamily="18" charset="0"/>
              </a:rPr>
              <a:t>ompound sentences</a:t>
            </a:r>
            <a:endParaRPr lang="en-US" altLang="zh-CN" sz="2800" b="1">
              <a:solidFill>
                <a:srgbClr val="3498DB"/>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5683885" y="1212215"/>
            <a:ext cx="1452880" cy="829945"/>
          </a:xfrm>
          <a:prstGeom prst="rect">
            <a:avLst/>
          </a:prstGeom>
          <a:noFill/>
        </p:spPr>
        <p:txBody>
          <a:bodyPr wrap="none" rtlCol="0">
            <a:spAutoFit/>
          </a:bodyPr>
          <a:p>
            <a:pPr algn="l"/>
            <a:r>
              <a:rPr lang="en-US" altLang="zh-CN" sz="2400" b="1">
                <a:solidFill>
                  <a:schemeClr val="tx1"/>
                </a:solidFill>
                <a:latin typeface="Times New Roman" panose="02020603050405020304" pitchFamily="18" charset="0"/>
                <a:cs typeface="Times New Roman" panose="02020603050405020304" pitchFamily="18" charset="0"/>
                <a:sym typeface="+mn-ea"/>
              </a:rPr>
              <a:t>(</a:t>
            </a: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2, 3, 4, 6</a:t>
            </a:r>
            <a:r>
              <a:rPr lang="en-US" altLang="zh-CN" sz="2400" b="1">
                <a:solidFill>
                  <a:schemeClr val="tx1"/>
                </a:solidFill>
                <a:latin typeface="Times New Roman" panose="02020603050405020304" pitchFamily="18" charset="0"/>
                <a:cs typeface="Times New Roman" panose="02020603050405020304" pitchFamily="18" charset="0"/>
                <a:sym typeface="+mn-ea"/>
              </a:rPr>
              <a:t>)</a:t>
            </a:r>
            <a:endParaRPr lang="en-US" altLang="zh-CN" sz="2400" b="1">
              <a:solidFill>
                <a:schemeClr val="tx1"/>
              </a:solidFill>
              <a:latin typeface="Times New Roman" panose="02020603050405020304" pitchFamily="18" charset="0"/>
              <a:cs typeface="Times New Roman" panose="02020603050405020304" pitchFamily="18" charset="0"/>
            </a:endParaRPr>
          </a:p>
          <a:p>
            <a:endParaRPr lang="en-US" altLang="zh-CN" sz="2400" b="1">
              <a:solidFill>
                <a:schemeClr val="tx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859270" y="2636520"/>
            <a:ext cx="1376680" cy="460375"/>
          </a:xfrm>
          <a:prstGeom prst="rect">
            <a:avLst/>
          </a:prstGeom>
          <a:noFill/>
        </p:spPr>
        <p:txBody>
          <a:bodyPr wrap="none" rtlCol="0">
            <a:spAutoFit/>
          </a:bodyPr>
          <a:p>
            <a:pPr algn="l"/>
            <a:r>
              <a:rPr lang="zh-CN" altLang="en-US" sz="2400" b="1">
                <a:solidFill>
                  <a:schemeClr val="tx1"/>
                </a:solidFill>
                <a:latin typeface="Times New Roman" panose="02020603050405020304" pitchFamily="18" charset="0"/>
                <a:cs typeface="Times New Roman" panose="02020603050405020304" pitchFamily="18" charset="0"/>
                <a:sym typeface="+mn-ea"/>
              </a:rPr>
              <a:t> </a:t>
            </a:r>
            <a:r>
              <a:rPr lang="en-US" altLang="zh-CN" sz="2400" b="1">
                <a:solidFill>
                  <a:schemeClr val="tx1"/>
                </a:solidFill>
                <a:latin typeface="Times New Roman" panose="02020603050405020304" pitchFamily="18" charset="0"/>
                <a:cs typeface="Times New Roman" panose="02020603050405020304" pitchFamily="18" charset="0"/>
                <a:sym typeface="+mn-ea"/>
              </a:rPr>
              <a:t>(5, 8, 13)</a:t>
            </a:r>
            <a:endParaRPr lang="en-US" altLang="zh-CN" sz="2400" b="1">
              <a:solidFill>
                <a:schemeClr val="tx1"/>
              </a:solidFill>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6186805" y="4130040"/>
            <a:ext cx="2502535" cy="460375"/>
          </a:xfrm>
          <a:prstGeom prst="rect">
            <a:avLst/>
          </a:prstGeom>
          <a:noFill/>
        </p:spPr>
        <p:txBody>
          <a:bodyPr wrap="none" rtlCol="0">
            <a:spAutoFit/>
          </a:bodyPr>
          <a:p>
            <a:pPr algn="l"/>
            <a:r>
              <a:rPr lang="en-US" sz="2400" b="1">
                <a:solidFill>
                  <a:schemeClr val="tx1"/>
                </a:solidFill>
                <a:latin typeface="Times New Roman" panose="02020603050405020304" pitchFamily="18" charset="0"/>
                <a:cs typeface="Times New Roman" panose="02020603050405020304" pitchFamily="18" charset="0"/>
                <a:sym typeface="+mn-ea"/>
              </a:rPr>
              <a:t>(1, 7, 9, 10, 11, 12)</a:t>
            </a:r>
            <a:endParaRPr lang="en-US" altLang="en-US" sz="2400" b="1">
              <a:solidFill>
                <a:schemeClr val="tx1"/>
              </a:solidFill>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3693160" y="1744345"/>
            <a:ext cx="4210050" cy="368300"/>
          </a:xfrm>
          <a:prstGeom prst="rect">
            <a:avLst/>
          </a:prstGeom>
          <a:solidFill>
            <a:schemeClr val="accent4">
              <a:lumMod val="20000"/>
              <a:lumOff val="80000"/>
            </a:schemeClr>
          </a:solidFill>
        </p:spPr>
        <p:txBody>
          <a:bodyPr wrap="square" rtlCol="0">
            <a:spAutoFit/>
          </a:bodyPr>
          <a:p>
            <a:r>
              <a:rPr lang="en-US" altLang="zh-CN"/>
              <a:t>E.g. He left his hometown.</a:t>
            </a:r>
            <a:endParaRPr lang="en-US" altLang="zh-CN"/>
          </a:p>
        </p:txBody>
      </p:sp>
      <p:sp>
        <p:nvSpPr>
          <p:cNvPr id="20" name="文本框 19"/>
          <p:cNvSpPr txBox="1"/>
          <p:nvPr/>
        </p:nvSpPr>
        <p:spPr>
          <a:xfrm>
            <a:off x="3693160" y="3232150"/>
            <a:ext cx="4210050" cy="645160"/>
          </a:xfrm>
          <a:prstGeom prst="rect">
            <a:avLst/>
          </a:prstGeom>
          <a:solidFill>
            <a:schemeClr val="accent4">
              <a:lumMod val="20000"/>
              <a:lumOff val="80000"/>
            </a:schemeClr>
          </a:solidFill>
        </p:spPr>
        <p:txBody>
          <a:bodyPr wrap="square" rtlCol="0">
            <a:spAutoFit/>
          </a:bodyPr>
          <a:p>
            <a:r>
              <a:rPr lang="en-US" altLang="zh-CN"/>
              <a:t>E.g. He left his hometown and served in the army.</a:t>
            </a:r>
            <a:endParaRPr lang="en-US" altLang="zh-CN"/>
          </a:p>
        </p:txBody>
      </p:sp>
      <p:sp>
        <p:nvSpPr>
          <p:cNvPr id="21" name="文本框 20"/>
          <p:cNvSpPr txBox="1"/>
          <p:nvPr/>
        </p:nvSpPr>
        <p:spPr>
          <a:xfrm>
            <a:off x="3693160" y="4768850"/>
            <a:ext cx="4210050" cy="645160"/>
          </a:xfrm>
          <a:prstGeom prst="rect">
            <a:avLst/>
          </a:prstGeom>
          <a:solidFill>
            <a:schemeClr val="accent4">
              <a:lumMod val="20000"/>
              <a:lumOff val="80000"/>
            </a:schemeClr>
          </a:solidFill>
        </p:spPr>
        <p:txBody>
          <a:bodyPr wrap="square" rtlCol="0">
            <a:spAutoFit/>
          </a:bodyPr>
          <a:p>
            <a:r>
              <a:rPr lang="en-US" altLang="zh-CN"/>
              <a:t>E.g. He left his hometown where he had lived for two decades. </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5" grpId="0"/>
      <p:bldP spid="20" grpId="0" bldLvl="0" animBg="1"/>
      <p:bldP spid="8" grpId="0"/>
      <p:bldP spid="21" grpId="0" bldLvl="0" animBg="1"/>
      <p:bldP spid="6" grpId="0"/>
      <p:bldP spid="3"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15"/>
          <p:cNvSpPr/>
          <p:nvPr/>
        </p:nvSpPr>
        <p:spPr>
          <a:xfrm>
            <a:off x="3930650" y="222313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2" name="图片 1"/>
          <p:cNvPicPr>
            <a:picLocks noChangeAspect="1"/>
          </p:cNvPicPr>
          <p:nvPr/>
        </p:nvPicPr>
        <p:blipFill>
          <a:blip r:embed="rId1"/>
          <a:stretch>
            <a:fillRect/>
          </a:stretch>
        </p:blipFill>
        <p:spPr>
          <a:xfrm>
            <a:off x="244475" y="1734185"/>
            <a:ext cx="3564890" cy="4754880"/>
          </a:xfrm>
          <a:prstGeom prst="rect">
            <a:avLst/>
          </a:prstGeom>
        </p:spPr>
      </p:pic>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01320" y="1322705"/>
            <a:ext cx="8742680" cy="4959350"/>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sym typeface="+mn-ea"/>
              </a:rPr>
              <a:t>(2) So, we have designed TeenHealthWeb to help you </a:t>
            </a:r>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along the journey to adulthood.</a:t>
            </a:r>
            <a:endParaRPr lang="en-US" altLang="zh-CN" sz="2800">
              <a:latin typeface="Times New Roman" panose="02020603050405020304" pitchFamily="18" charset="0"/>
              <a:cs typeface="Times New Roman" panose="02020603050405020304" pitchFamily="18" charset="0"/>
              <a:sym typeface="+mn-ea"/>
            </a:endParaRPr>
          </a:p>
          <a:p>
            <a:pPr algn="l">
              <a:lnSpc>
                <a:spcPct val="70000"/>
              </a:lnSpc>
            </a:pPr>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(3) Our website has many articles about teenagers’ physical and mental health.</a:t>
            </a:r>
            <a:endParaRPr lang="en-US" altLang="zh-CN" sz="2800">
              <a:latin typeface="Times New Roman" panose="02020603050405020304" pitchFamily="18" charset="0"/>
              <a:cs typeface="Times New Roman" panose="02020603050405020304" pitchFamily="18" charset="0"/>
              <a:sym typeface="+mn-ea"/>
            </a:endParaRPr>
          </a:p>
          <a:p>
            <a:pPr algn="l">
              <a:lnSpc>
                <a:spcPct val="80000"/>
              </a:lnSpc>
            </a:pPr>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(4) You can look through these articles to find advice on your problem. </a:t>
            </a:r>
            <a:endParaRPr lang="en-US" altLang="zh-CN" sz="2800">
              <a:latin typeface="Times New Roman" panose="02020603050405020304" pitchFamily="18" charset="0"/>
              <a:cs typeface="Times New Roman" panose="02020603050405020304" pitchFamily="18" charset="0"/>
              <a:sym typeface="+mn-ea"/>
            </a:endParaRPr>
          </a:p>
          <a:p>
            <a:pPr algn="l">
              <a:lnSpc>
                <a:spcPct val="80000"/>
              </a:lnSpc>
            </a:pPr>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(6) You can visit the “teen health” forum on our website instead. </a:t>
            </a:r>
            <a:endParaRPr lang="en-US" altLang="zh-CN" sz="2800">
              <a:latin typeface="Times New Roman" panose="02020603050405020304" pitchFamily="18" charset="0"/>
              <a:cs typeface="Times New Roman" panose="02020603050405020304" pitchFamily="18" charset="0"/>
              <a:sym typeface="+mn-ea"/>
            </a:endParaRPr>
          </a:p>
          <a:p>
            <a:pPr algn="l"/>
            <a:endParaRPr lang="en-US" altLang="zh-CN" sz="2800"/>
          </a:p>
        </p:txBody>
      </p:sp>
      <p:cxnSp>
        <p:nvCxnSpPr>
          <p:cNvPr id="6" name="直接连接符 5"/>
          <p:cNvCxnSpPr/>
          <p:nvPr/>
        </p:nvCxnSpPr>
        <p:spPr>
          <a:xfrm>
            <a:off x="1567180" y="1809750"/>
            <a:ext cx="431800" cy="0"/>
          </a:xfrm>
          <a:prstGeom prst="line">
            <a:avLst/>
          </a:prstGeom>
          <a:solidFill>
            <a:schemeClr val="accent1"/>
          </a:solidFill>
          <a:ln w="50800" cap="flat" cmpd="sng" algn="ctr">
            <a:solidFill>
              <a:srgbClr val="FF0000"/>
            </a:solidFill>
            <a:prstDash val="solid"/>
            <a:round/>
            <a:headEnd type="none" w="med" len="med"/>
            <a:tailEnd type="none" w="med" len="med"/>
          </a:ln>
        </p:spPr>
      </p:cxnSp>
      <p:sp>
        <p:nvSpPr>
          <p:cNvPr id="8" name="文本框 7"/>
          <p:cNvSpPr txBox="1"/>
          <p:nvPr/>
        </p:nvSpPr>
        <p:spPr>
          <a:xfrm>
            <a:off x="1565910" y="1033780"/>
            <a:ext cx="433070" cy="521970"/>
          </a:xfrm>
          <a:prstGeom prst="rect">
            <a:avLst/>
          </a:prstGeom>
          <a:noFill/>
        </p:spPr>
        <p:txBody>
          <a:bodyPr wrap="square" rtlCol="0">
            <a:spAutoFit/>
          </a:bodyPr>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cxnSp>
        <p:nvCxnSpPr>
          <p:cNvPr id="9" name="直接连接符 8"/>
          <p:cNvCxnSpPr/>
          <p:nvPr/>
        </p:nvCxnSpPr>
        <p:spPr>
          <a:xfrm flipV="1">
            <a:off x="2017395" y="1791335"/>
            <a:ext cx="2139950" cy="36830"/>
          </a:xfrm>
          <a:prstGeom prst="line">
            <a:avLst/>
          </a:prstGeom>
          <a:solidFill>
            <a:schemeClr val="accent1"/>
          </a:solidFill>
          <a:ln w="50800" cap="flat" cmpd="sng" algn="ctr">
            <a:solidFill>
              <a:srgbClr val="1A356C"/>
            </a:solidFill>
            <a:prstDash val="solid"/>
            <a:round/>
            <a:headEnd type="none" w="med" len="med"/>
            <a:tailEnd type="none" w="med" len="med"/>
          </a:ln>
        </p:spPr>
      </p:cxnSp>
      <p:sp>
        <p:nvSpPr>
          <p:cNvPr id="11" name="文本框 10"/>
          <p:cNvSpPr txBox="1"/>
          <p:nvPr/>
        </p:nvSpPr>
        <p:spPr>
          <a:xfrm>
            <a:off x="2790190" y="1033780"/>
            <a:ext cx="433070" cy="521970"/>
          </a:xfrm>
          <a:prstGeom prst="rect">
            <a:avLst/>
          </a:prstGeom>
          <a:noFill/>
        </p:spPr>
        <p:txBody>
          <a:bodyPr wrap="square" rtlCol="0">
            <a:spAutoFit/>
          </a:bodyPr>
          <a:p>
            <a:r>
              <a:rPr lang="en-US" altLang="zh-CN" sz="2800">
                <a:solidFill>
                  <a:srgbClr val="1A356C"/>
                </a:solidFill>
                <a:latin typeface="Times New Roman" panose="02020603050405020304" pitchFamily="18" charset="0"/>
                <a:cs typeface="Times New Roman" panose="02020603050405020304" pitchFamily="18" charset="0"/>
              </a:rPr>
              <a:t>V</a:t>
            </a:r>
            <a:endParaRPr lang="en-US" altLang="zh-CN" sz="2800">
              <a:solidFill>
                <a:srgbClr val="1A356C"/>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flipV="1">
            <a:off x="4157345" y="1772920"/>
            <a:ext cx="2214880" cy="34925"/>
          </a:xfrm>
          <a:prstGeom prst="line">
            <a:avLst/>
          </a:prstGeom>
          <a:solidFill>
            <a:schemeClr val="accent1"/>
          </a:solidFill>
          <a:ln w="50800" cap="flat" cmpd="sng" algn="ctr">
            <a:solidFill>
              <a:srgbClr val="C00000"/>
            </a:solidFill>
            <a:prstDash val="solid"/>
            <a:round/>
            <a:headEnd type="none" w="med" len="med"/>
            <a:tailEnd type="none" w="med" len="med"/>
          </a:ln>
        </p:spPr>
      </p:cxnSp>
      <p:sp>
        <p:nvSpPr>
          <p:cNvPr id="14" name="文本框 13"/>
          <p:cNvSpPr txBox="1"/>
          <p:nvPr/>
        </p:nvSpPr>
        <p:spPr>
          <a:xfrm>
            <a:off x="5579745" y="1033780"/>
            <a:ext cx="433070" cy="521970"/>
          </a:xfrm>
          <a:prstGeom prst="rect">
            <a:avLst/>
          </a:prstGeom>
          <a:noFill/>
        </p:spPr>
        <p:txBody>
          <a:bodyPr wrap="square" rtlCol="0">
            <a:spAutoFit/>
          </a:bodyPr>
          <a:p>
            <a:r>
              <a:rPr lang="en-US" altLang="zh-CN" sz="2800">
                <a:solidFill>
                  <a:srgbClr val="C00000"/>
                </a:solidFill>
                <a:latin typeface="Times New Roman" panose="02020603050405020304" pitchFamily="18" charset="0"/>
                <a:cs typeface="Times New Roman" panose="02020603050405020304" pitchFamily="18" charset="0"/>
              </a:rPr>
              <a:t>O</a:t>
            </a:r>
            <a:endParaRPr lang="en-US" altLang="zh-CN" sz="2800">
              <a:solidFill>
                <a:srgbClr val="C00000"/>
              </a:solidFill>
              <a:latin typeface="Times New Roman" panose="02020603050405020304" pitchFamily="18" charset="0"/>
              <a:cs typeface="Times New Roman" panose="02020603050405020304" pitchFamily="18" charset="0"/>
            </a:endParaRPr>
          </a:p>
        </p:txBody>
      </p:sp>
      <p:cxnSp>
        <p:nvCxnSpPr>
          <p:cNvPr id="28" name="直接连接符 27"/>
          <p:cNvCxnSpPr/>
          <p:nvPr/>
        </p:nvCxnSpPr>
        <p:spPr>
          <a:xfrm flipV="1">
            <a:off x="6468110" y="1772920"/>
            <a:ext cx="1776095" cy="18415"/>
          </a:xfrm>
          <a:prstGeom prst="line">
            <a:avLst/>
          </a:prstGeom>
          <a:solidFill>
            <a:schemeClr val="accent1"/>
          </a:solidFill>
          <a:ln w="50800" cap="flat" cmpd="sng" algn="ctr">
            <a:solidFill>
              <a:srgbClr val="009CDD"/>
            </a:solidFill>
            <a:prstDash val="solid"/>
            <a:round/>
            <a:headEnd type="none" w="med" len="med"/>
            <a:tailEnd type="none" w="med" len="med"/>
          </a:ln>
        </p:spPr>
      </p:cxnSp>
      <p:cxnSp>
        <p:nvCxnSpPr>
          <p:cNvPr id="29" name="直接连接符 28"/>
          <p:cNvCxnSpPr/>
          <p:nvPr/>
        </p:nvCxnSpPr>
        <p:spPr>
          <a:xfrm>
            <a:off x="517525" y="2223135"/>
            <a:ext cx="4353560" cy="19685"/>
          </a:xfrm>
          <a:prstGeom prst="line">
            <a:avLst/>
          </a:prstGeom>
          <a:solidFill>
            <a:schemeClr val="accent1"/>
          </a:solidFill>
          <a:ln w="50800" cap="flat" cmpd="sng" algn="ctr">
            <a:solidFill>
              <a:srgbClr val="009CDD"/>
            </a:solidFill>
            <a:prstDash val="solid"/>
            <a:round/>
            <a:headEnd type="none" w="med" len="med"/>
            <a:tailEnd type="none" w="med" len="med"/>
          </a:ln>
        </p:spPr>
      </p:cxnSp>
      <p:sp>
        <p:nvSpPr>
          <p:cNvPr id="30" name="文本框 29"/>
          <p:cNvSpPr txBox="1"/>
          <p:nvPr/>
        </p:nvSpPr>
        <p:spPr>
          <a:xfrm>
            <a:off x="7162165" y="1033780"/>
            <a:ext cx="1625600" cy="521970"/>
          </a:xfrm>
          <a:prstGeom prst="rect">
            <a:avLst/>
          </a:prstGeom>
          <a:noFill/>
        </p:spPr>
        <p:txBody>
          <a:bodyPr wrap="square" rtlCol="0">
            <a:spAutoFit/>
          </a:bodyPr>
          <a:p>
            <a:r>
              <a:rPr lang="en-US" altLang="zh-CN" sz="2800">
                <a:solidFill>
                  <a:srgbClr val="009CDD"/>
                </a:solidFill>
                <a:latin typeface="Times New Roman" panose="02020603050405020304" pitchFamily="18" charset="0"/>
                <a:cs typeface="Times New Roman" panose="02020603050405020304" pitchFamily="18" charset="0"/>
              </a:rPr>
              <a:t>A</a:t>
            </a:r>
            <a:endParaRPr lang="en-US" altLang="zh-CN" sz="2800">
              <a:solidFill>
                <a:srgbClr val="009CDD"/>
              </a:solidFill>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flipV="1">
            <a:off x="954405" y="2923540"/>
            <a:ext cx="1787525" cy="5715"/>
          </a:xfrm>
          <a:prstGeom prst="line">
            <a:avLst/>
          </a:prstGeom>
          <a:solidFill>
            <a:schemeClr val="accent1"/>
          </a:solidFill>
          <a:ln w="50800" cap="flat" cmpd="sng" algn="ctr">
            <a:solidFill>
              <a:srgbClr val="FF0000"/>
            </a:solidFill>
            <a:prstDash val="solid"/>
            <a:round/>
            <a:headEnd type="none" w="med" len="med"/>
            <a:tailEnd type="none" w="med" len="med"/>
          </a:ln>
        </p:spPr>
      </p:cxnSp>
      <p:cxnSp>
        <p:nvCxnSpPr>
          <p:cNvPr id="32" name="直接连接符 31"/>
          <p:cNvCxnSpPr/>
          <p:nvPr/>
        </p:nvCxnSpPr>
        <p:spPr>
          <a:xfrm>
            <a:off x="2741930" y="2923540"/>
            <a:ext cx="575945" cy="0"/>
          </a:xfrm>
          <a:prstGeom prst="line">
            <a:avLst/>
          </a:prstGeom>
          <a:solidFill>
            <a:schemeClr val="accent1"/>
          </a:solidFill>
          <a:ln w="50800" cap="flat" cmpd="sng" algn="ctr">
            <a:solidFill>
              <a:srgbClr val="1A356C"/>
            </a:solidFill>
            <a:prstDash val="solid"/>
            <a:round/>
            <a:headEnd type="none" w="med" len="med"/>
            <a:tailEnd type="none" w="med" len="med"/>
          </a:ln>
        </p:spPr>
      </p:cxnSp>
      <p:cxnSp>
        <p:nvCxnSpPr>
          <p:cNvPr id="34" name="直接连接符 33"/>
          <p:cNvCxnSpPr/>
          <p:nvPr/>
        </p:nvCxnSpPr>
        <p:spPr>
          <a:xfrm flipV="1">
            <a:off x="3368040" y="2923540"/>
            <a:ext cx="1894205" cy="5715"/>
          </a:xfrm>
          <a:prstGeom prst="line">
            <a:avLst/>
          </a:prstGeom>
          <a:solidFill>
            <a:schemeClr val="accent1"/>
          </a:solidFill>
          <a:ln w="50800" cap="flat" cmpd="sng" algn="ctr">
            <a:solidFill>
              <a:srgbClr val="C00000"/>
            </a:solidFill>
            <a:prstDash val="solid"/>
            <a:round/>
            <a:headEnd type="none" w="med" len="med"/>
            <a:tailEnd type="none" w="med" len="med"/>
          </a:ln>
        </p:spPr>
      </p:cxnSp>
      <p:cxnSp>
        <p:nvCxnSpPr>
          <p:cNvPr id="35" name="直接连接符 34"/>
          <p:cNvCxnSpPr/>
          <p:nvPr/>
        </p:nvCxnSpPr>
        <p:spPr>
          <a:xfrm>
            <a:off x="5374640" y="2923540"/>
            <a:ext cx="3661410" cy="1270"/>
          </a:xfrm>
          <a:prstGeom prst="line">
            <a:avLst/>
          </a:prstGeom>
          <a:solidFill>
            <a:schemeClr val="accent1"/>
          </a:solidFill>
          <a:ln w="50800" cap="flat" cmpd="sng" algn="ctr">
            <a:solidFill>
              <a:srgbClr val="B9078D"/>
            </a:solidFill>
            <a:prstDash val="solid"/>
            <a:round/>
            <a:headEnd type="none" w="med" len="med"/>
            <a:tailEnd type="none" w="med" len="med"/>
          </a:ln>
        </p:spPr>
      </p:cxnSp>
      <p:cxnSp>
        <p:nvCxnSpPr>
          <p:cNvPr id="36" name="直接连接符 35"/>
          <p:cNvCxnSpPr/>
          <p:nvPr/>
        </p:nvCxnSpPr>
        <p:spPr>
          <a:xfrm>
            <a:off x="492760" y="3347085"/>
            <a:ext cx="2646680" cy="26035"/>
          </a:xfrm>
          <a:prstGeom prst="line">
            <a:avLst/>
          </a:prstGeom>
          <a:solidFill>
            <a:schemeClr val="accent1"/>
          </a:solidFill>
          <a:ln w="50800" cap="flat" cmpd="sng" algn="ctr">
            <a:solidFill>
              <a:srgbClr val="B9078D"/>
            </a:solidFill>
            <a:prstDash val="solid"/>
            <a:round/>
            <a:headEnd type="none" w="med" len="med"/>
            <a:tailEnd type="none" w="med" len="med"/>
          </a:ln>
        </p:spPr>
      </p:cxnSp>
      <p:sp>
        <p:nvSpPr>
          <p:cNvPr id="37" name="文本框 36"/>
          <p:cNvSpPr txBox="1"/>
          <p:nvPr/>
        </p:nvSpPr>
        <p:spPr>
          <a:xfrm>
            <a:off x="6995795" y="2223135"/>
            <a:ext cx="1958975" cy="521970"/>
          </a:xfrm>
          <a:prstGeom prst="rect">
            <a:avLst/>
          </a:prstGeom>
          <a:noFill/>
        </p:spPr>
        <p:txBody>
          <a:bodyPr wrap="square" rtlCol="0">
            <a:spAutoFit/>
          </a:bodyPr>
          <a:p>
            <a:r>
              <a:rPr lang="en-US" altLang="zh-CN" sz="2800">
                <a:solidFill>
                  <a:srgbClr val="B808A5"/>
                </a:solidFill>
                <a:latin typeface="Times New Roman" panose="02020603050405020304" pitchFamily="18" charset="0"/>
                <a:cs typeface="Times New Roman" panose="02020603050405020304" pitchFamily="18" charset="0"/>
              </a:rPr>
              <a:t>Attr.</a:t>
            </a:r>
            <a:endParaRPr lang="en-US" altLang="zh-CN" sz="2800">
              <a:solidFill>
                <a:srgbClr val="B808A5"/>
              </a:solidFill>
              <a:latin typeface="Times New Roman" panose="02020603050405020304" pitchFamily="18" charset="0"/>
              <a:cs typeface="Times New Roman" panose="02020603050405020304" pitchFamily="18" charset="0"/>
            </a:endParaRPr>
          </a:p>
        </p:txBody>
      </p:sp>
      <p:cxnSp>
        <p:nvCxnSpPr>
          <p:cNvPr id="39" name="直接连接符 38"/>
          <p:cNvCxnSpPr/>
          <p:nvPr/>
        </p:nvCxnSpPr>
        <p:spPr>
          <a:xfrm>
            <a:off x="1098550" y="4149725"/>
            <a:ext cx="468630" cy="11430"/>
          </a:xfrm>
          <a:prstGeom prst="line">
            <a:avLst/>
          </a:prstGeom>
          <a:solidFill>
            <a:schemeClr val="accent1"/>
          </a:solidFill>
          <a:ln w="50800" cap="flat" cmpd="sng" algn="ctr">
            <a:solidFill>
              <a:srgbClr val="FF0000"/>
            </a:solidFill>
            <a:prstDash val="solid"/>
            <a:round/>
            <a:headEnd type="none" w="med" len="med"/>
            <a:tailEnd type="none" w="med" len="med"/>
          </a:ln>
        </p:spPr>
      </p:cxnSp>
      <p:cxnSp>
        <p:nvCxnSpPr>
          <p:cNvPr id="40" name="直接连接符 39"/>
          <p:cNvCxnSpPr/>
          <p:nvPr/>
        </p:nvCxnSpPr>
        <p:spPr>
          <a:xfrm flipV="1">
            <a:off x="1639570" y="4148455"/>
            <a:ext cx="2517775" cy="12700"/>
          </a:xfrm>
          <a:prstGeom prst="line">
            <a:avLst/>
          </a:prstGeom>
          <a:solidFill>
            <a:schemeClr val="accent1"/>
          </a:solidFill>
          <a:ln w="50800" cap="flat" cmpd="sng" algn="ctr">
            <a:solidFill>
              <a:srgbClr val="1A356C"/>
            </a:solidFill>
            <a:prstDash val="solid"/>
            <a:round/>
            <a:headEnd type="none" w="med" len="med"/>
            <a:tailEnd type="none" w="med" len="med"/>
          </a:ln>
        </p:spPr>
      </p:cxnSp>
      <p:cxnSp>
        <p:nvCxnSpPr>
          <p:cNvPr id="41" name="直接连接符 40"/>
          <p:cNvCxnSpPr/>
          <p:nvPr/>
        </p:nvCxnSpPr>
        <p:spPr>
          <a:xfrm>
            <a:off x="4157345" y="4161155"/>
            <a:ext cx="1944370" cy="0"/>
          </a:xfrm>
          <a:prstGeom prst="line">
            <a:avLst/>
          </a:prstGeom>
          <a:solidFill>
            <a:schemeClr val="accent1"/>
          </a:solidFill>
          <a:ln w="50800" cap="flat" cmpd="sng" algn="ctr">
            <a:solidFill>
              <a:srgbClr val="C00000"/>
            </a:solidFill>
            <a:prstDash val="solid"/>
            <a:round/>
            <a:headEnd type="none" w="med" len="med"/>
            <a:tailEnd type="none" w="med" len="med"/>
          </a:ln>
        </p:spPr>
      </p:cxnSp>
      <p:cxnSp>
        <p:nvCxnSpPr>
          <p:cNvPr id="42" name="直接连接符 41"/>
          <p:cNvCxnSpPr/>
          <p:nvPr/>
        </p:nvCxnSpPr>
        <p:spPr>
          <a:xfrm>
            <a:off x="6101715" y="4161155"/>
            <a:ext cx="2376170" cy="0"/>
          </a:xfrm>
          <a:prstGeom prst="line">
            <a:avLst/>
          </a:prstGeom>
          <a:solidFill>
            <a:schemeClr val="accent1"/>
          </a:solidFill>
          <a:ln w="50800" cap="flat" cmpd="sng" algn="ctr">
            <a:solidFill>
              <a:srgbClr val="009CDD"/>
            </a:solidFill>
            <a:prstDash val="solid"/>
            <a:round/>
            <a:headEnd type="none" w="med" len="med"/>
            <a:tailEnd type="none" w="med" len="med"/>
          </a:ln>
        </p:spPr>
      </p:cxnSp>
      <p:cxnSp>
        <p:nvCxnSpPr>
          <p:cNvPr id="43" name="直接连接符 42"/>
          <p:cNvCxnSpPr/>
          <p:nvPr/>
        </p:nvCxnSpPr>
        <p:spPr>
          <a:xfrm flipV="1">
            <a:off x="517525" y="4575810"/>
            <a:ext cx="1957070" cy="7620"/>
          </a:xfrm>
          <a:prstGeom prst="line">
            <a:avLst/>
          </a:prstGeom>
          <a:solidFill>
            <a:schemeClr val="accent1"/>
          </a:solidFill>
          <a:ln w="50800" cap="flat" cmpd="sng" algn="ctr">
            <a:solidFill>
              <a:srgbClr val="009CDD"/>
            </a:solidFill>
            <a:prstDash val="solid"/>
            <a:round/>
            <a:headEnd type="none" w="med" len="med"/>
            <a:tailEnd type="none" w="med" len="med"/>
          </a:ln>
        </p:spPr>
      </p:cxnSp>
      <p:cxnSp>
        <p:nvCxnSpPr>
          <p:cNvPr id="44" name="直接连接符 43"/>
          <p:cNvCxnSpPr/>
          <p:nvPr/>
        </p:nvCxnSpPr>
        <p:spPr>
          <a:xfrm>
            <a:off x="1097280" y="5304790"/>
            <a:ext cx="468630" cy="11430"/>
          </a:xfrm>
          <a:prstGeom prst="line">
            <a:avLst/>
          </a:prstGeom>
          <a:solidFill>
            <a:schemeClr val="accent1"/>
          </a:solidFill>
          <a:ln w="50800" cap="flat" cmpd="sng" algn="ctr">
            <a:solidFill>
              <a:srgbClr val="FF0000"/>
            </a:solidFill>
            <a:prstDash val="solid"/>
            <a:round/>
            <a:headEnd type="none" w="med" len="med"/>
            <a:tailEnd type="none" w="med" len="med"/>
          </a:ln>
        </p:spPr>
      </p:cxnSp>
      <p:cxnSp>
        <p:nvCxnSpPr>
          <p:cNvPr id="45" name="直接连接符 44"/>
          <p:cNvCxnSpPr/>
          <p:nvPr/>
        </p:nvCxnSpPr>
        <p:spPr>
          <a:xfrm>
            <a:off x="1664970" y="5328920"/>
            <a:ext cx="1341120" cy="6350"/>
          </a:xfrm>
          <a:prstGeom prst="line">
            <a:avLst/>
          </a:prstGeom>
          <a:solidFill>
            <a:schemeClr val="accent1"/>
          </a:solidFill>
          <a:ln w="50800" cap="flat" cmpd="sng" algn="ctr">
            <a:solidFill>
              <a:srgbClr val="1A356C"/>
            </a:solidFill>
            <a:prstDash val="solid"/>
            <a:round/>
            <a:headEnd type="none" w="med" len="med"/>
            <a:tailEnd type="none" w="med" len="med"/>
          </a:ln>
        </p:spPr>
      </p:cxnSp>
      <p:cxnSp>
        <p:nvCxnSpPr>
          <p:cNvPr id="46" name="直接连接符 45"/>
          <p:cNvCxnSpPr/>
          <p:nvPr/>
        </p:nvCxnSpPr>
        <p:spPr>
          <a:xfrm>
            <a:off x="3006090" y="5339080"/>
            <a:ext cx="3293745" cy="34290"/>
          </a:xfrm>
          <a:prstGeom prst="line">
            <a:avLst/>
          </a:prstGeom>
          <a:solidFill>
            <a:schemeClr val="accent1"/>
          </a:solidFill>
          <a:ln w="50800" cap="flat" cmpd="sng" algn="ctr">
            <a:solidFill>
              <a:srgbClr val="C00000"/>
            </a:solidFill>
            <a:prstDash val="solid"/>
            <a:round/>
            <a:headEnd type="none" w="med" len="med"/>
            <a:tailEnd type="none" w="med" len="med"/>
          </a:ln>
        </p:spPr>
      </p:cxnSp>
      <p:cxnSp>
        <p:nvCxnSpPr>
          <p:cNvPr id="47" name="直接连接符 46"/>
          <p:cNvCxnSpPr/>
          <p:nvPr/>
        </p:nvCxnSpPr>
        <p:spPr>
          <a:xfrm flipV="1">
            <a:off x="6363970" y="5369560"/>
            <a:ext cx="2113915" cy="3810"/>
          </a:xfrm>
          <a:prstGeom prst="line">
            <a:avLst/>
          </a:prstGeom>
          <a:solidFill>
            <a:schemeClr val="accent1"/>
          </a:solidFill>
          <a:ln w="50800" cap="flat" cmpd="sng" algn="ctr">
            <a:solidFill>
              <a:srgbClr val="B9078D"/>
            </a:solidFill>
            <a:prstDash val="solid"/>
            <a:round/>
            <a:headEnd type="none" w="med" len="med"/>
            <a:tailEnd type="none" w="med" len="med"/>
          </a:ln>
        </p:spPr>
      </p:cxnSp>
      <p:cxnSp>
        <p:nvCxnSpPr>
          <p:cNvPr id="48" name="直接连接符 47"/>
          <p:cNvCxnSpPr/>
          <p:nvPr/>
        </p:nvCxnSpPr>
        <p:spPr>
          <a:xfrm>
            <a:off x="485775" y="5767070"/>
            <a:ext cx="1008380" cy="0"/>
          </a:xfrm>
          <a:prstGeom prst="line">
            <a:avLst/>
          </a:prstGeom>
          <a:solidFill>
            <a:schemeClr val="accent1"/>
          </a:solidFill>
          <a:ln w="50800" cap="flat" cmpd="sng" algn="ctr">
            <a:solidFill>
              <a:srgbClr val="009CDD"/>
            </a:solidFill>
            <a:prstDash val="solid"/>
            <a:round/>
            <a:headEnd type="none" w="med" len="med"/>
            <a:tailEnd type="none" w="med" len="med"/>
          </a:ln>
        </p:spPr>
      </p:cxnSp>
      <p:sp>
        <p:nvSpPr>
          <p:cNvPr id="49" name="文本框 48"/>
          <p:cNvSpPr txBox="1"/>
          <p:nvPr/>
        </p:nvSpPr>
        <p:spPr>
          <a:xfrm>
            <a:off x="7162800" y="3373120"/>
            <a:ext cx="1625600" cy="521970"/>
          </a:xfrm>
          <a:prstGeom prst="rect">
            <a:avLst/>
          </a:prstGeom>
          <a:noFill/>
        </p:spPr>
        <p:txBody>
          <a:bodyPr wrap="square" rtlCol="0">
            <a:spAutoFit/>
          </a:bodyPr>
          <a:p>
            <a:r>
              <a:rPr lang="en-US" altLang="zh-CN" sz="2800">
                <a:solidFill>
                  <a:srgbClr val="009CDD"/>
                </a:solidFill>
                <a:latin typeface="Times New Roman" panose="02020603050405020304" pitchFamily="18" charset="0"/>
                <a:cs typeface="Times New Roman" panose="02020603050405020304" pitchFamily="18" charset="0"/>
              </a:rPr>
              <a:t>A</a:t>
            </a:r>
            <a:endParaRPr lang="en-US" altLang="zh-CN" sz="2800">
              <a:solidFill>
                <a:srgbClr val="009CDD"/>
              </a:solidFill>
              <a:latin typeface="Times New Roman" panose="02020603050405020304" pitchFamily="18" charset="0"/>
              <a:cs typeface="Times New Roman" panose="02020603050405020304" pitchFamily="18" charset="0"/>
            </a:endParaRPr>
          </a:p>
        </p:txBody>
      </p:sp>
      <p:sp>
        <p:nvSpPr>
          <p:cNvPr id="50" name="文本框 49"/>
          <p:cNvSpPr txBox="1"/>
          <p:nvPr/>
        </p:nvSpPr>
        <p:spPr>
          <a:xfrm>
            <a:off x="1565910" y="5506085"/>
            <a:ext cx="1625600" cy="521970"/>
          </a:xfrm>
          <a:prstGeom prst="rect">
            <a:avLst/>
          </a:prstGeom>
          <a:noFill/>
        </p:spPr>
        <p:txBody>
          <a:bodyPr wrap="square" rtlCol="0">
            <a:spAutoFit/>
          </a:bodyPr>
          <a:p>
            <a:r>
              <a:rPr lang="en-US" altLang="zh-CN" sz="2800">
                <a:solidFill>
                  <a:srgbClr val="009CDD"/>
                </a:solidFill>
                <a:latin typeface="Times New Roman" panose="02020603050405020304" pitchFamily="18" charset="0"/>
                <a:cs typeface="Times New Roman" panose="02020603050405020304" pitchFamily="18" charset="0"/>
              </a:rPr>
              <a:t>A</a:t>
            </a:r>
            <a:endParaRPr lang="en-US" altLang="zh-CN" sz="2800">
              <a:solidFill>
                <a:srgbClr val="009CDD"/>
              </a:solidFill>
              <a:latin typeface="Times New Roman" panose="02020603050405020304" pitchFamily="18" charset="0"/>
              <a:cs typeface="Times New Roman" panose="02020603050405020304" pitchFamily="18" charset="0"/>
            </a:endParaRPr>
          </a:p>
        </p:txBody>
      </p:sp>
      <p:sp>
        <p:nvSpPr>
          <p:cNvPr id="51" name="文本框 50"/>
          <p:cNvSpPr txBox="1"/>
          <p:nvPr/>
        </p:nvSpPr>
        <p:spPr>
          <a:xfrm>
            <a:off x="4713605" y="4512310"/>
            <a:ext cx="433070" cy="521970"/>
          </a:xfrm>
          <a:prstGeom prst="rect">
            <a:avLst/>
          </a:prstGeom>
          <a:noFill/>
        </p:spPr>
        <p:txBody>
          <a:bodyPr wrap="square" rtlCol="0">
            <a:spAutoFit/>
          </a:bodyPr>
          <a:p>
            <a:r>
              <a:rPr lang="en-US" altLang="zh-CN" sz="2800">
                <a:solidFill>
                  <a:srgbClr val="C00000"/>
                </a:solidFill>
                <a:latin typeface="Times New Roman" panose="02020603050405020304" pitchFamily="18" charset="0"/>
                <a:cs typeface="Times New Roman" panose="02020603050405020304" pitchFamily="18" charset="0"/>
              </a:rPr>
              <a:t>O</a:t>
            </a:r>
            <a:endParaRPr lang="en-US" altLang="zh-CN" sz="2800">
              <a:solidFill>
                <a:srgbClr val="C00000"/>
              </a:solidFill>
              <a:latin typeface="Times New Roman" panose="02020603050405020304" pitchFamily="18" charset="0"/>
              <a:cs typeface="Times New Roman" panose="02020603050405020304" pitchFamily="18" charset="0"/>
            </a:endParaRPr>
          </a:p>
        </p:txBody>
      </p:sp>
      <p:sp>
        <p:nvSpPr>
          <p:cNvPr id="52" name="文本框 51"/>
          <p:cNvSpPr txBox="1"/>
          <p:nvPr/>
        </p:nvSpPr>
        <p:spPr>
          <a:xfrm>
            <a:off x="2237105" y="4583430"/>
            <a:ext cx="433070" cy="521970"/>
          </a:xfrm>
          <a:prstGeom prst="rect">
            <a:avLst/>
          </a:prstGeom>
          <a:noFill/>
        </p:spPr>
        <p:txBody>
          <a:bodyPr wrap="square" rtlCol="0">
            <a:spAutoFit/>
          </a:bodyPr>
          <a:p>
            <a:r>
              <a:rPr lang="en-US" altLang="zh-CN" sz="2800">
                <a:solidFill>
                  <a:srgbClr val="1A356C"/>
                </a:solidFill>
                <a:latin typeface="Times New Roman" panose="02020603050405020304" pitchFamily="18" charset="0"/>
                <a:cs typeface="Times New Roman" panose="02020603050405020304" pitchFamily="18" charset="0"/>
              </a:rPr>
              <a:t>V</a:t>
            </a:r>
            <a:endParaRPr lang="en-US" altLang="zh-CN" sz="2800">
              <a:solidFill>
                <a:srgbClr val="1A356C"/>
              </a:solidFill>
              <a:latin typeface="Times New Roman" panose="02020603050405020304" pitchFamily="18" charset="0"/>
              <a:cs typeface="Times New Roman" panose="02020603050405020304" pitchFamily="18" charset="0"/>
            </a:endParaRPr>
          </a:p>
        </p:txBody>
      </p:sp>
      <p:sp>
        <p:nvSpPr>
          <p:cNvPr id="53" name="文本框 52"/>
          <p:cNvSpPr txBox="1"/>
          <p:nvPr/>
        </p:nvSpPr>
        <p:spPr>
          <a:xfrm>
            <a:off x="1134110" y="4583430"/>
            <a:ext cx="433070" cy="521970"/>
          </a:xfrm>
          <a:prstGeom prst="rect">
            <a:avLst/>
          </a:prstGeom>
          <a:noFill/>
        </p:spPr>
        <p:txBody>
          <a:bodyPr wrap="square" rtlCol="0">
            <a:spAutoFit/>
          </a:bodyPr>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54" name="文本框 53"/>
          <p:cNvSpPr txBox="1"/>
          <p:nvPr/>
        </p:nvSpPr>
        <p:spPr>
          <a:xfrm>
            <a:off x="1231900" y="3435985"/>
            <a:ext cx="433070" cy="521970"/>
          </a:xfrm>
          <a:prstGeom prst="rect">
            <a:avLst/>
          </a:prstGeom>
          <a:noFill/>
        </p:spPr>
        <p:txBody>
          <a:bodyPr wrap="square" rtlCol="0">
            <a:spAutoFit/>
          </a:bodyPr>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55" name="文本框 54"/>
          <p:cNvSpPr txBox="1"/>
          <p:nvPr/>
        </p:nvSpPr>
        <p:spPr>
          <a:xfrm>
            <a:off x="3139440" y="3373120"/>
            <a:ext cx="433070" cy="521970"/>
          </a:xfrm>
          <a:prstGeom prst="rect">
            <a:avLst/>
          </a:prstGeom>
          <a:noFill/>
        </p:spPr>
        <p:txBody>
          <a:bodyPr wrap="square" rtlCol="0">
            <a:spAutoFit/>
          </a:bodyPr>
          <a:p>
            <a:r>
              <a:rPr lang="en-US" altLang="zh-CN" sz="2800">
                <a:solidFill>
                  <a:srgbClr val="1A356C"/>
                </a:solidFill>
                <a:latin typeface="Times New Roman" panose="02020603050405020304" pitchFamily="18" charset="0"/>
                <a:cs typeface="Times New Roman" panose="02020603050405020304" pitchFamily="18" charset="0"/>
              </a:rPr>
              <a:t>V</a:t>
            </a:r>
            <a:endParaRPr lang="en-US" altLang="zh-CN" sz="2800">
              <a:solidFill>
                <a:srgbClr val="1A356C"/>
              </a:solidFill>
              <a:latin typeface="Times New Roman" panose="02020603050405020304" pitchFamily="18" charset="0"/>
              <a:cs typeface="Times New Roman" panose="02020603050405020304" pitchFamily="18" charset="0"/>
            </a:endParaRPr>
          </a:p>
        </p:txBody>
      </p:sp>
      <p:sp>
        <p:nvSpPr>
          <p:cNvPr id="56" name="文本框 55"/>
          <p:cNvSpPr txBox="1"/>
          <p:nvPr/>
        </p:nvSpPr>
        <p:spPr>
          <a:xfrm>
            <a:off x="5146675" y="3373120"/>
            <a:ext cx="433070" cy="521970"/>
          </a:xfrm>
          <a:prstGeom prst="rect">
            <a:avLst/>
          </a:prstGeom>
          <a:noFill/>
        </p:spPr>
        <p:txBody>
          <a:bodyPr wrap="square" rtlCol="0">
            <a:spAutoFit/>
          </a:bodyPr>
          <a:p>
            <a:r>
              <a:rPr lang="en-US" altLang="zh-CN" sz="2800">
                <a:solidFill>
                  <a:srgbClr val="C00000"/>
                </a:solidFill>
                <a:latin typeface="Times New Roman" panose="02020603050405020304" pitchFamily="18" charset="0"/>
                <a:cs typeface="Times New Roman" panose="02020603050405020304" pitchFamily="18" charset="0"/>
              </a:rPr>
              <a:t>O</a:t>
            </a:r>
            <a:endParaRPr lang="en-US" altLang="zh-CN" sz="2800">
              <a:solidFill>
                <a:srgbClr val="C00000"/>
              </a:solidFill>
              <a:latin typeface="Times New Roman" panose="02020603050405020304" pitchFamily="18" charset="0"/>
              <a:cs typeface="Times New Roman" panose="02020603050405020304" pitchFamily="18" charset="0"/>
            </a:endParaRPr>
          </a:p>
        </p:txBody>
      </p:sp>
      <p:sp>
        <p:nvSpPr>
          <p:cNvPr id="57" name="文本框 56"/>
          <p:cNvSpPr txBox="1"/>
          <p:nvPr/>
        </p:nvSpPr>
        <p:spPr>
          <a:xfrm>
            <a:off x="4157345" y="2242820"/>
            <a:ext cx="433070" cy="521970"/>
          </a:xfrm>
          <a:prstGeom prst="rect">
            <a:avLst/>
          </a:prstGeom>
          <a:noFill/>
        </p:spPr>
        <p:txBody>
          <a:bodyPr wrap="square" rtlCol="0">
            <a:spAutoFit/>
          </a:bodyPr>
          <a:p>
            <a:r>
              <a:rPr lang="en-US" altLang="zh-CN" sz="2800">
                <a:solidFill>
                  <a:srgbClr val="C00000"/>
                </a:solidFill>
                <a:latin typeface="Times New Roman" panose="02020603050405020304" pitchFamily="18" charset="0"/>
                <a:cs typeface="Times New Roman" panose="02020603050405020304" pitchFamily="18" charset="0"/>
              </a:rPr>
              <a:t>O</a:t>
            </a:r>
            <a:endParaRPr lang="en-US" altLang="zh-CN" sz="2800">
              <a:solidFill>
                <a:srgbClr val="C00000"/>
              </a:solidFill>
              <a:latin typeface="Times New Roman" panose="02020603050405020304" pitchFamily="18" charset="0"/>
              <a:cs typeface="Times New Roman" panose="02020603050405020304" pitchFamily="18" charset="0"/>
            </a:endParaRPr>
          </a:p>
        </p:txBody>
      </p:sp>
      <p:sp>
        <p:nvSpPr>
          <p:cNvPr id="58" name="文本框 57"/>
          <p:cNvSpPr txBox="1"/>
          <p:nvPr/>
        </p:nvSpPr>
        <p:spPr>
          <a:xfrm>
            <a:off x="2790190" y="2242820"/>
            <a:ext cx="478790" cy="521970"/>
          </a:xfrm>
          <a:prstGeom prst="rect">
            <a:avLst/>
          </a:prstGeom>
          <a:noFill/>
        </p:spPr>
        <p:txBody>
          <a:bodyPr wrap="square" rtlCol="0">
            <a:spAutoFit/>
          </a:bodyPr>
          <a:p>
            <a:r>
              <a:rPr lang="en-US" altLang="zh-CN" sz="2800">
                <a:solidFill>
                  <a:srgbClr val="1A356C"/>
                </a:solidFill>
                <a:latin typeface="Times New Roman" panose="02020603050405020304" pitchFamily="18" charset="0"/>
                <a:cs typeface="Times New Roman" panose="02020603050405020304" pitchFamily="18" charset="0"/>
              </a:rPr>
              <a:t>V</a:t>
            </a:r>
            <a:endParaRPr lang="en-US" altLang="zh-CN" sz="2800">
              <a:solidFill>
                <a:srgbClr val="1A356C"/>
              </a:solidFill>
              <a:latin typeface="Times New Roman" panose="02020603050405020304" pitchFamily="18" charset="0"/>
              <a:cs typeface="Times New Roman" panose="02020603050405020304" pitchFamily="18" charset="0"/>
            </a:endParaRPr>
          </a:p>
        </p:txBody>
      </p:sp>
      <p:sp>
        <p:nvSpPr>
          <p:cNvPr id="59" name="文本框 58"/>
          <p:cNvSpPr txBox="1"/>
          <p:nvPr/>
        </p:nvSpPr>
        <p:spPr>
          <a:xfrm>
            <a:off x="1565910" y="2223135"/>
            <a:ext cx="433070" cy="521970"/>
          </a:xfrm>
          <a:prstGeom prst="rect">
            <a:avLst/>
          </a:prstGeom>
          <a:noFill/>
        </p:spPr>
        <p:txBody>
          <a:bodyPr wrap="square" rtlCol="0">
            <a:spAutoFit/>
          </a:bodyPr>
          <a:p>
            <a:r>
              <a:rPr lang="en-US" altLang="zh-CN" sz="2800">
                <a:solidFill>
                  <a:srgbClr val="FF0000"/>
                </a:solidFill>
                <a:latin typeface="Times New Roman" panose="02020603050405020304" pitchFamily="18" charset="0"/>
                <a:cs typeface="Times New Roman" panose="02020603050405020304" pitchFamily="18" charset="0"/>
              </a:rPr>
              <a:t>S</a:t>
            </a:r>
            <a:endParaRPr lang="en-US" altLang="zh-CN" sz="280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996430" y="4575810"/>
            <a:ext cx="1958975" cy="521970"/>
          </a:xfrm>
          <a:prstGeom prst="rect">
            <a:avLst/>
          </a:prstGeom>
          <a:noFill/>
        </p:spPr>
        <p:txBody>
          <a:bodyPr wrap="square" rtlCol="0">
            <a:spAutoFit/>
          </a:bodyPr>
          <a:p>
            <a:r>
              <a:rPr lang="en-US" altLang="zh-CN" sz="2800">
                <a:solidFill>
                  <a:srgbClr val="B808A5"/>
                </a:solidFill>
                <a:latin typeface="Times New Roman" panose="02020603050405020304" pitchFamily="18" charset="0"/>
                <a:cs typeface="Times New Roman" panose="02020603050405020304" pitchFamily="18" charset="0"/>
              </a:rPr>
              <a:t>Attr.</a:t>
            </a:r>
            <a:endParaRPr lang="en-US" altLang="zh-CN" sz="2800">
              <a:solidFill>
                <a:srgbClr val="B808A5"/>
              </a:solidFill>
              <a:latin typeface="Times New Roman" panose="02020603050405020304" pitchFamily="18" charset="0"/>
              <a:cs typeface="Times New Roman" panose="02020603050405020304" pitchFamily="18" charset="0"/>
            </a:endParaRPr>
          </a:p>
        </p:txBody>
      </p:sp>
      <p:sp>
        <p:nvSpPr>
          <p:cNvPr id="7" name="圆角矩形 6"/>
          <p:cNvSpPr/>
          <p:nvPr/>
        </p:nvSpPr>
        <p:spPr>
          <a:xfrm>
            <a:off x="1998980" y="295910"/>
            <a:ext cx="5084445"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Simple sentences </a:t>
            </a:r>
            <a:endParaRPr lang="en-US" altLang="zh-CN" sz="4000">
              <a:solidFill>
                <a:schemeClr val="tx1"/>
              </a:solidFill>
              <a:cs typeface="Arial" panose="020B0604020202020204" pitchFamily="34" charset="0"/>
              <a:sym typeface="宋体" panose="02010600030101010101" pitchFamily="2" charset="-122"/>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ppt_x"/>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ppt_x"/>
                                          </p:val>
                                        </p:tav>
                                        <p:tav tm="100000">
                                          <p:val>
                                            <p:strVal val="#ppt_x"/>
                                          </p:val>
                                        </p:tav>
                                      </p:tavLst>
                                    </p:anim>
                                    <p:anim calcmode="lin" valueType="num">
                                      <p:cBhvr additive="base">
                                        <p:cTn id="82" dur="500" fill="hold"/>
                                        <p:tgtEl>
                                          <p:spTgt spid="3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ppt_x"/>
                                          </p:val>
                                        </p:tav>
                                        <p:tav tm="100000">
                                          <p:val>
                                            <p:strVal val="#ppt_x"/>
                                          </p:val>
                                        </p:tav>
                                      </p:tavLst>
                                    </p:anim>
                                    <p:anim calcmode="lin" valueType="num">
                                      <p:cBhvr additive="base">
                                        <p:cTn id="9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500" fill="hold"/>
                                        <p:tgtEl>
                                          <p:spTgt spid="40"/>
                                        </p:tgtEl>
                                        <p:attrNameLst>
                                          <p:attrName>ppt_x</p:attrName>
                                        </p:attrNameLst>
                                      </p:cBhvr>
                                      <p:tavLst>
                                        <p:tav tm="0">
                                          <p:val>
                                            <p:strVal val="#ppt_x"/>
                                          </p:val>
                                        </p:tav>
                                        <p:tav tm="100000">
                                          <p:val>
                                            <p:strVal val="#ppt_x"/>
                                          </p:val>
                                        </p:tav>
                                      </p:tavLst>
                                    </p:anim>
                                    <p:anim calcmode="lin" valueType="num">
                                      <p:cBhvr additive="base">
                                        <p:cTn id="106" dur="500" fill="hold"/>
                                        <p:tgtEl>
                                          <p:spTgt spid="4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additive="base">
                                        <p:cTn id="109" dur="500" fill="hold"/>
                                        <p:tgtEl>
                                          <p:spTgt spid="55"/>
                                        </p:tgtEl>
                                        <p:attrNameLst>
                                          <p:attrName>ppt_x</p:attrName>
                                        </p:attrNameLst>
                                      </p:cBhvr>
                                      <p:tavLst>
                                        <p:tav tm="0">
                                          <p:val>
                                            <p:strVal val="#ppt_x"/>
                                          </p:val>
                                        </p:tav>
                                        <p:tav tm="100000">
                                          <p:val>
                                            <p:strVal val="#ppt_x"/>
                                          </p:val>
                                        </p:tav>
                                      </p:tavLst>
                                    </p:anim>
                                    <p:anim calcmode="lin" valueType="num">
                                      <p:cBhvr additive="base">
                                        <p:cTn id="11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additive="base">
                                        <p:cTn id="119" dur="500" fill="hold"/>
                                        <p:tgtEl>
                                          <p:spTgt spid="56"/>
                                        </p:tgtEl>
                                        <p:attrNameLst>
                                          <p:attrName>ppt_x</p:attrName>
                                        </p:attrNameLst>
                                      </p:cBhvr>
                                      <p:tavLst>
                                        <p:tav tm="0">
                                          <p:val>
                                            <p:strVal val="#ppt_x"/>
                                          </p:val>
                                        </p:tav>
                                        <p:tav tm="100000">
                                          <p:val>
                                            <p:strVal val="#ppt_x"/>
                                          </p:val>
                                        </p:tav>
                                      </p:tavLst>
                                    </p:anim>
                                    <p:anim calcmode="lin" valueType="num">
                                      <p:cBhvr additive="base">
                                        <p:cTn id="1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additive="base">
                                        <p:cTn id="125" dur="500" fill="hold"/>
                                        <p:tgtEl>
                                          <p:spTgt spid="42"/>
                                        </p:tgtEl>
                                        <p:attrNameLst>
                                          <p:attrName>ppt_x</p:attrName>
                                        </p:attrNameLst>
                                      </p:cBhvr>
                                      <p:tavLst>
                                        <p:tav tm="0">
                                          <p:val>
                                            <p:strVal val="#ppt_x"/>
                                          </p:val>
                                        </p:tav>
                                        <p:tav tm="100000">
                                          <p:val>
                                            <p:strVal val="#ppt_x"/>
                                          </p:val>
                                        </p:tav>
                                      </p:tavLst>
                                    </p:anim>
                                    <p:anim calcmode="lin" valueType="num">
                                      <p:cBhvr additive="base">
                                        <p:cTn id="126" dur="500" fill="hold"/>
                                        <p:tgtEl>
                                          <p:spTgt spid="42"/>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49"/>
                                        </p:tgtEl>
                                        <p:attrNameLst>
                                          <p:attrName>style.visibility</p:attrName>
                                        </p:attrNameLst>
                                      </p:cBhvr>
                                      <p:to>
                                        <p:strVal val="visible"/>
                                      </p:to>
                                    </p:set>
                                    <p:anim calcmode="lin" valueType="num">
                                      <p:cBhvr additive="base">
                                        <p:cTn id="129" dur="500" fill="hold"/>
                                        <p:tgtEl>
                                          <p:spTgt spid="49"/>
                                        </p:tgtEl>
                                        <p:attrNameLst>
                                          <p:attrName>ppt_x</p:attrName>
                                        </p:attrNameLst>
                                      </p:cBhvr>
                                      <p:tavLst>
                                        <p:tav tm="0">
                                          <p:val>
                                            <p:strVal val="#ppt_x"/>
                                          </p:val>
                                        </p:tav>
                                        <p:tav tm="100000">
                                          <p:val>
                                            <p:strVal val="#ppt_x"/>
                                          </p:val>
                                        </p:tav>
                                      </p:tavLst>
                                    </p:anim>
                                    <p:anim calcmode="lin" valueType="num">
                                      <p:cBhvr additive="base">
                                        <p:cTn id="130" dur="500" fill="hold"/>
                                        <p:tgtEl>
                                          <p:spTgt spid="49"/>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43"/>
                                        </p:tgtEl>
                                        <p:attrNameLst>
                                          <p:attrName>style.visibility</p:attrName>
                                        </p:attrNameLst>
                                      </p:cBhvr>
                                      <p:to>
                                        <p:strVal val="visible"/>
                                      </p:to>
                                    </p:set>
                                    <p:anim calcmode="lin" valueType="num">
                                      <p:cBhvr additive="base">
                                        <p:cTn id="133" dur="500" fill="hold"/>
                                        <p:tgtEl>
                                          <p:spTgt spid="43"/>
                                        </p:tgtEl>
                                        <p:attrNameLst>
                                          <p:attrName>ppt_x</p:attrName>
                                        </p:attrNameLst>
                                      </p:cBhvr>
                                      <p:tavLst>
                                        <p:tav tm="0">
                                          <p:val>
                                            <p:strVal val="#ppt_x"/>
                                          </p:val>
                                        </p:tav>
                                        <p:tav tm="100000">
                                          <p:val>
                                            <p:strVal val="#ppt_x"/>
                                          </p:val>
                                        </p:tav>
                                      </p:tavLst>
                                    </p:anim>
                                    <p:anim calcmode="lin" valueType="num">
                                      <p:cBhvr additive="base">
                                        <p:cTn id="13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500" fill="hold"/>
                                        <p:tgtEl>
                                          <p:spTgt spid="44"/>
                                        </p:tgtEl>
                                        <p:attrNameLst>
                                          <p:attrName>ppt_x</p:attrName>
                                        </p:attrNameLst>
                                      </p:cBhvr>
                                      <p:tavLst>
                                        <p:tav tm="0">
                                          <p:val>
                                            <p:strVal val="#ppt_x"/>
                                          </p:val>
                                        </p:tav>
                                        <p:tav tm="100000">
                                          <p:val>
                                            <p:strVal val="#ppt_x"/>
                                          </p:val>
                                        </p:tav>
                                      </p:tavLst>
                                    </p:anim>
                                    <p:anim calcmode="lin" valueType="num">
                                      <p:cBhvr additive="base">
                                        <p:cTn id="140" dur="5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3"/>
                                        </p:tgtEl>
                                        <p:attrNameLst>
                                          <p:attrName>style.visibility</p:attrName>
                                        </p:attrNameLst>
                                      </p:cBhvr>
                                      <p:to>
                                        <p:strVal val="visible"/>
                                      </p:to>
                                    </p:set>
                                    <p:anim calcmode="lin" valueType="num">
                                      <p:cBhvr additive="base">
                                        <p:cTn id="143" dur="500" fill="hold"/>
                                        <p:tgtEl>
                                          <p:spTgt spid="53"/>
                                        </p:tgtEl>
                                        <p:attrNameLst>
                                          <p:attrName>ppt_x</p:attrName>
                                        </p:attrNameLst>
                                      </p:cBhvr>
                                      <p:tavLst>
                                        <p:tav tm="0">
                                          <p:val>
                                            <p:strVal val="#ppt_x"/>
                                          </p:val>
                                        </p:tav>
                                        <p:tav tm="100000">
                                          <p:val>
                                            <p:strVal val="#ppt_x"/>
                                          </p:val>
                                        </p:tav>
                                      </p:tavLst>
                                    </p:anim>
                                    <p:anim calcmode="lin" valueType="num">
                                      <p:cBhvr additive="base">
                                        <p:cTn id="14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45"/>
                                        </p:tgtEl>
                                        <p:attrNameLst>
                                          <p:attrName>style.visibility</p:attrName>
                                        </p:attrNameLst>
                                      </p:cBhvr>
                                      <p:to>
                                        <p:strVal val="visible"/>
                                      </p:to>
                                    </p:set>
                                    <p:anim calcmode="lin" valueType="num">
                                      <p:cBhvr additive="base">
                                        <p:cTn id="149" dur="500" fill="hold"/>
                                        <p:tgtEl>
                                          <p:spTgt spid="45"/>
                                        </p:tgtEl>
                                        <p:attrNameLst>
                                          <p:attrName>ppt_x</p:attrName>
                                        </p:attrNameLst>
                                      </p:cBhvr>
                                      <p:tavLst>
                                        <p:tav tm="0">
                                          <p:val>
                                            <p:strVal val="#ppt_x"/>
                                          </p:val>
                                        </p:tav>
                                        <p:tav tm="100000">
                                          <p:val>
                                            <p:strVal val="#ppt_x"/>
                                          </p:val>
                                        </p:tav>
                                      </p:tavLst>
                                    </p:anim>
                                    <p:anim calcmode="lin" valueType="num">
                                      <p:cBhvr additive="base">
                                        <p:cTn id="150" dur="500" fill="hold"/>
                                        <p:tgtEl>
                                          <p:spTgt spid="45"/>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anim calcmode="lin" valueType="num">
                                      <p:cBhvr additive="base">
                                        <p:cTn id="153" dur="500" fill="hold"/>
                                        <p:tgtEl>
                                          <p:spTgt spid="52"/>
                                        </p:tgtEl>
                                        <p:attrNameLst>
                                          <p:attrName>ppt_x</p:attrName>
                                        </p:attrNameLst>
                                      </p:cBhvr>
                                      <p:tavLst>
                                        <p:tav tm="0">
                                          <p:val>
                                            <p:strVal val="#ppt_x"/>
                                          </p:val>
                                        </p:tav>
                                        <p:tav tm="100000">
                                          <p:val>
                                            <p:strVal val="#ppt_x"/>
                                          </p:val>
                                        </p:tav>
                                      </p:tavLst>
                                    </p:anim>
                                    <p:anim calcmode="lin" valueType="num">
                                      <p:cBhvr additive="base">
                                        <p:cTn id="15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additive="base">
                                        <p:cTn id="159" dur="500" fill="hold"/>
                                        <p:tgtEl>
                                          <p:spTgt spid="46"/>
                                        </p:tgtEl>
                                        <p:attrNameLst>
                                          <p:attrName>ppt_x</p:attrName>
                                        </p:attrNameLst>
                                      </p:cBhvr>
                                      <p:tavLst>
                                        <p:tav tm="0">
                                          <p:val>
                                            <p:strVal val="#ppt_x"/>
                                          </p:val>
                                        </p:tav>
                                        <p:tav tm="100000">
                                          <p:val>
                                            <p:strVal val="#ppt_x"/>
                                          </p:val>
                                        </p:tav>
                                      </p:tavLst>
                                    </p:anim>
                                    <p:anim calcmode="lin" valueType="num">
                                      <p:cBhvr additive="base">
                                        <p:cTn id="160" dur="500" fill="hold"/>
                                        <p:tgtEl>
                                          <p:spTgt spid="4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1"/>
                                        </p:tgtEl>
                                        <p:attrNameLst>
                                          <p:attrName>style.visibility</p:attrName>
                                        </p:attrNameLst>
                                      </p:cBhvr>
                                      <p:to>
                                        <p:strVal val="visible"/>
                                      </p:to>
                                    </p:set>
                                    <p:anim calcmode="lin" valueType="num">
                                      <p:cBhvr additive="base">
                                        <p:cTn id="163" dur="500" fill="hold"/>
                                        <p:tgtEl>
                                          <p:spTgt spid="51"/>
                                        </p:tgtEl>
                                        <p:attrNameLst>
                                          <p:attrName>ppt_x</p:attrName>
                                        </p:attrNameLst>
                                      </p:cBhvr>
                                      <p:tavLst>
                                        <p:tav tm="0">
                                          <p:val>
                                            <p:strVal val="#ppt_x"/>
                                          </p:val>
                                        </p:tav>
                                        <p:tav tm="100000">
                                          <p:val>
                                            <p:strVal val="#ppt_x"/>
                                          </p:val>
                                        </p:tav>
                                      </p:tavLst>
                                    </p:anim>
                                    <p:anim calcmode="lin" valueType="num">
                                      <p:cBhvr additive="base">
                                        <p:cTn id="1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47"/>
                                        </p:tgtEl>
                                        <p:attrNameLst>
                                          <p:attrName>style.visibility</p:attrName>
                                        </p:attrNameLst>
                                      </p:cBhvr>
                                      <p:to>
                                        <p:strVal val="visible"/>
                                      </p:to>
                                    </p:set>
                                    <p:anim calcmode="lin" valueType="num">
                                      <p:cBhvr additive="base">
                                        <p:cTn id="169" dur="500" fill="hold"/>
                                        <p:tgtEl>
                                          <p:spTgt spid="47"/>
                                        </p:tgtEl>
                                        <p:attrNameLst>
                                          <p:attrName>ppt_x</p:attrName>
                                        </p:attrNameLst>
                                      </p:cBhvr>
                                      <p:tavLst>
                                        <p:tav tm="0">
                                          <p:val>
                                            <p:strVal val="#ppt_x"/>
                                          </p:val>
                                        </p:tav>
                                        <p:tav tm="100000">
                                          <p:val>
                                            <p:strVal val="#ppt_x"/>
                                          </p:val>
                                        </p:tav>
                                      </p:tavLst>
                                    </p:anim>
                                    <p:anim calcmode="lin" valueType="num">
                                      <p:cBhvr additive="base">
                                        <p:cTn id="170" dur="500" fill="hold"/>
                                        <p:tgtEl>
                                          <p:spTgt spid="47"/>
                                        </p:tgtEl>
                                        <p:attrNameLst>
                                          <p:attrName>ppt_y</p:attrName>
                                        </p:attrNameLst>
                                      </p:cBhvr>
                                      <p:tavLst>
                                        <p:tav tm="0">
                                          <p:val>
                                            <p:strVal val="1+#ppt_h/2"/>
                                          </p:val>
                                        </p:tav>
                                        <p:tav tm="100000">
                                          <p:val>
                                            <p:strVal val="#ppt_y"/>
                                          </p:val>
                                        </p:tav>
                                      </p:tavLst>
                                    </p:anim>
                                  </p:childTnLst>
                                </p:cTn>
                              </p:par>
                            </p:childTnLst>
                          </p:cTn>
                        </p:par>
                        <p:par>
                          <p:cTn id="171" fill="hold">
                            <p:stCondLst>
                              <p:cond delay="500"/>
                            </p:stCondLst>
                            <p:childTnLst>
                              <p:par>
                                <p:cTn id="172" presetID="2" presetClass="entr" presetSubtype="4" fill="hold" grpId="0" nodeType="afterEffect">
                                  <p:stCondLst>
                                    <p:cond delay="0"/>
                                  </p:stCondLst>
                                  <p:childTnLst>
                                    <p:set>
                                      <p:cBhvr>
                                        <p:cTn id="173" dur="1" fill="hold">
                                          <p:stCondLst>
                                            <p:cond delay="0"/>
                                          </p:stCondLst>
                                        </p:cTn>
                                        <p:tgtEl>
                                          <p:spTgt spid="4"/>
                                        </p:tgtEl>
                                        <p:attrNameLst>
                                          <p:attrName>style.visibility</p:attrName>
                                        </p:attrNameLst>
                                      </p:cBhvr>
                                      <p:to>
                                        <p:strVal val="visible"/>
                                      </p:to>
                                    </p:set>
                                    <p:anim calcmode="lin" valueType="num">
                                      <p:cBhvr additive="base">
                                        <p:cTn id="174" dur="500" fill="hold"/>
                                        <p:tgtEl>
                                          <p:spTgt spid="4"/>
                                        </p:tgtEl>
                                        <p:attrNameLst>
                                          <p:attrName>ppt_x</p:attrName>
                                        </p:attrNameLst>
                                      </p:cBhvr>
                                      <p:tavLst>
                                        <p:tav tm="0">
                                          <p:val>
                                            <p:strVal val="#ppt_x"/>
                                          </p:val>
                                        </p:tav>
                                        <p:tav tm="100000">
                                          <p:val>
                                            <p:strVal val="#ppt_x"/>
                                          </p:val>
                                        </p:tav>
                                      </p:tavLst>
                                    </p:anim>
                                    <p:anim calcmode="lin" valueType="num">
                                      <p:cBhvr additive="base">
                                        <p:cTn id="17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nodeType="clickEffect">
                                  <p:stCondLst>
                                    <p:cond delay="0"/>
                                  </p:stCondLst>
                                  <p:childTnLst>
                                    <p:set>
                                      <p:cBhvr>
                                        <p:cTn id="179" dur="1" fill="hold">
                                          <p:stCondLst>
                                            <p:cond delay="0"/>
                                          </p:stCondLst>
                                        </p:cTn>
                                        <p:tgtEl>
                                          <p:spTgt spid="48"/>
                                        </p:tgtEl>
                                        <p:attrNameLst>
                                          <p:attrName>style.visibility</p:attrName>
                                        </p:attrNameLst>
                                      </p:cBhvr>
                                      <p:to>
                                        <p:strVal val="visible"/>
                                      </p:to>
                                    </p:set>
                                    <p:anim calcmode="lin" valueType="num">
                                      <p:cBhvr additive="base">
                                        <p:cTn id="180" dur="500" fill="hold"/>
                                        <p:tgtEl>
                                          <p:spTgt spid="48"/>
                                        </p:tgtEl>
                                        <p:attrNameLst>
                                          <p:attrName>ppt_x</p:attrName>
                                        </p:attrNameLst>
                                      </p:cBhvr>
                                      <p:tavLst>
                                        <p:tav tm="0">
                                          <p:val>
                                            <p:strVal val="#ppt_x"/>
                                          </p:val>
                                        </p:tav>
                                        <p:tav tm="100000">
                                          <p:val>
                                            <p:strVal val="#ppt_x"/>
                                          </p:val>
                                        </p:tav>
                                      </p:tavLst>
                                    </p:anim>
                                    <p:anim calcmode="lin" valueType="num">
                                      <p:cBhvr additive="base">
                                        <p:cTn id="181" dur="500" fill="hold"/>
                                        <p:tgtEl>
                                          <p:spTgt spid="48"/>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50"/>
                                        </p:tgtEl>
                                        <p:attrNameLst>
                                          <p:attrName>style.visibility</p:attrName>
                                        </p:attrNameLst>
                                      </p:cBhvr>
                                      <p:to>
                                        <p:strVal val="visible"/>
                                      </p:to>
                                    </p:set>
                                    <p:anim calcmode="lin" valueType="num">
                                      <p:cBhvr additive="base">
                                        <p:cTn id="184" dur="500" fill="hold"/>
                                        <p:tgtEl>
                                          <p:spTgt spid="50"/>
                                        </p:tgtEl>
                                        <p:attrNameLst>
                                          <p:attrName>ppt_x</p:attrName>
                                        </p:attrNameLst>
                                      </p:cBhvr>
                                      <p:tavLst>
                                        <p:tav tm="0">
                                          <p:val>
                                            <p:strVal val="#ppt_x"/>
                                          </p:val>
                                        </p:tav>
                                        <p:tav tm="100000">
                                          <p:val>
                                            <p:strVal val="#ppt_x"/>
                                          </p:val>
                                        </p:tav>
                                      </p:tavLst>
                                    </p:anim>
                                    <p:anim calcmode="lin" valueType="num">
                                      <p:cBhvr additive="base">
                                        <p:cTn id="18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30" grpId="0"/>
      <p:bldP spid="59" grpId="0"/>
      <p:bldP spid="58" grpId="0"/>
      <p:bldP spid="57" grpId="0"/>
      <p:bldP spid="37" grpId="0"/>
      <p:bldP spid="54" grpId="0"/>
      <p:bldP spid="55" grpId="0"/>
      <p:bldP spid="56" grpId="0"/>
      <p:bldP spid="49" grpId="0"/>
      <p:bldP spid="53" grpId="0"/>
      <p:bldP spid="52" grpId="0"/>
      <p:bldP spid="51" grpId="0"/>
      <p:bldP spid="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custDataLst>
              <p:tags r:id="rId2"/>
            </p:custDataLst>
          </p:nvPr>
        </p:nvSpPr>
        <p:spPr>
          <a:xfrm flipH="1">
            <a:off x="2702560" y="880745"/>
            <a:ext cx="3545205" cy="6794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67500" tIns="0" rIns="67500" bIns="35100" anchor="t" anchorCtr="0">
            <a:noAutofit/>
          </a:bodyPr>
          <a:p>
            <a:pPr lvl="0" algn="ctr">
              <a:lnSpc>
                <a:spcPct val="120000"/>
              </a:lnSpc>
              <a:buSzPct val="25000"/>
            </a:pPr>
            <a:r>
              <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 simple sentence</a:t>
            </a:r>
            <a:endPar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cxnSp>
        <p:nvCxnSpPr>
          <p:cNvPr id="17" name="直接连接符 16"/>
          <p:cNvCxnSpPr/>
          <p:nvPr/>
        </p:nvCxnSpPr>
        <p:spPr>
          <a:xfrm flipH="1">
            <a:off x="2904490" y="1690370"/>
            <a:ext cx="1293495" cy="1040765"/>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8" name="直接连接符 17"/>
          <p:cNvCxnSpPr/>
          <p:nvPr/>
        </p:nvCxnSpPr>
        <p:spPr>
          <a:xfrm>
            <a:off x="4434205" y="1690370"/>
            <a:ext cx="1390650" cy="106934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20" name="文本框 19"/>
          <p:cNvSpPr txBox="1"/>
          <p:nvPr/>
        </p:nvSpPr>
        <p:spPr>
          <a:xfrm>
            <a:off x="1845945" y="2861310"/>
            <a:ext cx="1862455" cy="5835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a:latin typeface="Times New Roman" panose="02020603050405020304" pitchFamily="18" charset="0"/>
                <a:cs typeface="Times New Roman" panose="02020603050405020304" pitchFamily="18" charset="0"/>
              </a:rPr>
              <a:t>a subject</a:t>
            </a:r>
            <a:endParaRPr lang="en-US" altLang="zh-CN" sz="3200">
              <a:latin typeface="Times New Roman" panose="02020603050405020304" pitchFamily="18" charset="0"/>
              <a:cs typeface="Times New Roman" panose="02020603050405020304" pitchFamily="18" charset="0"/>
            </a:endParaRPr>
          </a:p>
        </p:txBody>
      </p:sp>
      <p:sp>
        <p:nvSpPr>
          <p:cNvPr id="21" name="文本框 20"/>
          <p:cNvSpPr txBox="1"/>
          <p:nvPr/>
        </p:nvSpPr>
        <p:spPr>
          <a:xfrm>
            <a:off x="4982845" y="2832735"/>
            <a:ext cx="1765300" cy="5835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a:latin typeface="Times New Roman" panose="02020603050405020304" pitchFamily="18" charset="0"/>
                <a:cs typeface="Times New Roman" panose="02020603050405020304" pitchFamily="18" charset="0"/>
              </a:rPr>
              <a:t>a verb</a:t>
            </a:r>
            <a:endParaRPr lang="en-US" altLang="zh-CN" sz="3200">
              <a:latin typeface="Times New Roman" panose="02020603050405020304" pitchFamily="18" charset="0"/>
              <a:cs typeface="Times New Roman" panose="02020603050405020304" pitchFamily="18" charset="0"/>
            </a:endParaRPr>
          </a:p>
        </p:txBody>
      </p:sp>
      <p:sp>
        <p:nvSpPr>
          <p:cNvPr id="22" name="文本框 21"/>
          <p:cNvSpPr txBox="1"/>
          <p:nvPr/>
        </p:nvSpPr>
        <p:spPr>
          <a:xfrm>
            <a:off x="1521460" y="4173220"/>
            <a:ext cx="6490335" cy="10147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pPr algn="just"/>
            <a:r>
              <a:rPr lang="en-US" altLang="zh-CN" sz="2800">
                <a:latin typeface="Times New Roman" panose="02020603050405020304" pitchFamily="18" charset="0"/>
                <a:cs typeface="Times New Roman" panose="02020603050405020304" pitchFamily="18" charset="0"/>
              </a:rPr>
              <a:t>E.g. My uncle works in a factory.</a:t>
            </a:r>
            <a:endParaRPr lang="en-US" altLang="zh-CN" sz="2800">
              <a:latin typeface="Times New Roman" panose="02020603050405020304" pitchFamily="18" charset="0"/>
              <a:cs typeface="Times New Roman" panose="02020603050405020304" pitchFamily="18" charset="0"/>
            </a:endParaRPr>
          </a:p>
          <a:p>
            <a:pPr algn="just"/>
            <a:r>
              <a:rPr lang="en-US" altLang="zh-CN" sz="2800">
                <a:latin typeface="Times New Roman" panose="02020603050405020304" pitchFamily="18" charset="0"/>
                <a:cs typeface="Times New Roman" panose="02020603050405020304" pitchFamily="18" charset="0"/>
              </a:rPr>
              <a:t>       I enjoy playing football. </a:t>
            </a:r>
            <a:r>
              <a:rPr lang="en-US" altLang="zh-CN" sz="3200">
                <a:latin typeface="Times New Roman" panose="02020603050405020304" pitchFamily="18" charset="0"/>
                <a:cs typeface="Times New Roman" panose="02020603050405020304" pitchFamily="18" charset="0"/>
              </a:rPr>
              <a:t> </a:t>
            </a:r>
            <a:endParaRPr lang="en-US" altLang="zh-CN" sz="3200">
              <a:latin typeface="Times New Roman" panose="02020603050405020304" pitchFamily="18" charset="0"/>
              <a:cs typeface="Times New Roman" panose="02020603050405020304" pitchFamily="18" charset="0"/>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ox(in)">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0" grpId="0" bldLvl="0" animBg="1"/>
      <p:bldP spid="21" grpId="0" bldLvl="0" animBg="1"/>
      <p:bldP spid="2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15"/>
          <p:cNvSpPr/>
          <p:nvPr/>
        </p:nvSpPr>
        <p:spPr>
          <a:xfrm>
            <a:off x="3939540" y="2038350"/>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22580" y="1953895"/>
            <a:ext cx="8647430" cy="3538220"/>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sym typeface="+mn-ea"/>
              </a:rPr>
              <a:t>(5) It may not have been addressed before, but don</a:t>
            </a:r>
            <a:r>
              <a:rPr lang="en-US" altLang="zh-CN" sz="2800">
                <a:latin typeface="Times New Roman" panose="02020603050405020304" pitchFamily="18" charset="0"/>
                <a:cs typeface="Times New Roman" panose="02020603050405020304" pitchFamily="18" charset="0"/>
                <a:sym typeface="+mn-ea"/>
              </a:rPr>
              <a:t>’</a:t>
            </a:r>
            <a:r>
              <a:rPr lang="en-US" altLang="zh-CN" sz="2800">
                <a:latin typeface="Times New Roman" panose="02020603050405020304" pitchFamily="18" charset="0"/>
                <a:cs typeface="Times New Roman" panose="02020603050405020304" pitchFamily="18" charset="0"/>
                <a:sym typeface="+mn-ea"/>
              </a:rPr>
              <a:t>t worry. </a:t>
            </a:r>
            <a:endParaRPr lang="en-US" altLang="zh-CN" sz="2800">
              <a:latin typeface="Times New Roman" panose="02020603050405020304" pitchFamily="18" charset="0"/>
              <a:cs typeface="Times New Roman" panose="02020603050405020304" pitchFamily="18" charset="0"/>
              <a:sym typeface="+mn-ea"/>
            </a:endParaRPr>
          </a:p>
          <a:p>
            <a:pPr algn="l"/>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(8) Users are encouraged to post their problems, and they will get advice from our health experts and other forum users. </a:t>
            </a:r>
            <a:endParaRPr lang="en-US" altLang="zh-CN" sz="2800">
              <a:latin typeface="Times New Roman" panose="02020603050405020304" pitchFamily="18" charset="0"/>
              <a:cs typeface="Times New Roman" panose="02020603050405020304" pitchFamily="18" charset="0"/>
              <a:sym typeface="+mn-ea"/>
            </a:endParaRPr>
          </a:p>
          <a:p>
            <a:pPr algn="l"/>
            <a:endParaRPr lang="en-US" altLang="zh-CN" sz="2800">
              <a:latin typeface="Times New Roman" panose="02020603050405020304" pitchFamily="18" charset="0"/>
              <a:cs typeface="Times New Roman" panose="02020603050405020304" pitchFamily="18" charset="0"/>
              <a:sym typeface="+mn-ea"/>
            </a:endParaRPr>
          </a:p>
          <a:p>
            <a:pPr algn="l"/>
            <a:r>
              <a:rPr lang="en-US" altLang="zh-CN" sz="2800">
                <a:latin typeface="Times New Roman" panose="02020603050405020304" pitchFamily="18" charset="0"/>
                <a:cs typeface="Times New Roman" panose="02020603050405020304" pitchFamily="18" charset="0"/>
                <a:sym typeface="+mn-ea"/>
              </a:rPr>
              <a:t>(13) There is a lot to see, so take some time to look around our website!</a:t>
            </a:r>
            <a:endParaRPr lang="en-US" altLang="zh-CN" sz="2800"/>
          </a:p>
        </p:txBody>
      </p:sp>
      <p:cxnSp>
        <p:nvCxnSpPr>
          <p:cNvPr id="7" name="直接连接符 6"/>
          <p:cNvCxnSpPr/>
          <p:nvPr/>
        </p:nvCxnSpPr>
        <p:spPr>
          <a:xfrm flipV="1">
            <a:off x="804545" y="2436495"/>
            <a:ext cx="5567680" cy="6350"/>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9" name="直接连接符 8"/>
          <p:cNvCxnSpPr/>
          <p:nvPr/>
        </p:nvCxnSpPr>
        <p:spPr>
          <a:xfrm flipV="1">
            <a:off x="949960" y="3300730"/>
            <a:ext cx="6430645" cy="12700"/>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11" name="直接连接符 10"/>
          <p:cNvCxnSpPr/>
          <p:nvPr/>
        </p:nvCxnSpPr>
        <p:spPr>
          <a:xfrm>
            <a:off x="1025525" y="4997450"/>
            <a:ext cx="2898775" cy="31115"/>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12" name="直接连接符 11"/>
          <p:cNvCxnSpPr/>
          <p:nvPr/>
        </p:nvCxnSpPr>
        <p:spPr>
          <a:xfrm flipV="1">
            <a:off x="7075805" y="2436495"/>
            <a:ext cx="1600835" cy="6350"/>
          </a:xfrm>
          <a:prstGeom prst="line">
            <a:avLst/>
          </a:prstGeom>
          <a:solidFill>
            <a:schemeClr val="accent1"/>
          </a:solidFill>
          <a:ln w="50800" cap="flat" cmpd="sng" algn="ctr">
            <a:solidFill>
              <a:srgbClr val="720197"/>
            </a:solidFill>
            <a:prstDash val="solid"/>
            <a:round/>
            <a:headEnd type="none" w="med" len="med"/>
            <a:tailEnd type="none" w="med" len="med"/>
          </a:ln>
        </p:spPr>
      </p:cxnSp>
      <p:sp>
        <p:nvSpPr>
          <p:cNvPr id="13" name="文本框 12"/>
          <p:cNvSpPr txBox="1"/>
          <p:nvPr/>
        </p:nvSpPr>
        <p:spPr>
          <a:xfrm>
            <a:off x="6450330" y="1588135"/>
            <a:ext cx="2693670"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a simple sentence</a:t>
            </a:r>
            <a:endParaRPr lang="en-US" altLang="zh-CN" sz="2800">
              <a:solidFill>
                <a:srgbClr val="7030A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1991360" y="1588135"/>
            <a:ext cx="2867025"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a simple sentence</a:t>
            </a:r>
            <a:endParaRPr lang="en-US" altLang="zh-CN" sz="2800">
              <a:solidFill>
                <a:srgbClr val="7030A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2522220" y="3856990"/>
            <a:ext cx="3328035"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two simple sentences</a:t>
            </a:r>
            <a:endParaRPr lang="en-US" altLang="zh-CN" sz="2800">
              <a:solidFill>
                <a:srgbClr val="7030A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2582545" y="2442845"/>
            <a:ext cx="3309620"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two simple sentences</a:t>
            </a:r>
            <a:endParaRPr lang="en-US" altLang="zh-CN" sz="2800">
              <a:solidFill>
                <a:srgbClr val="7030A0"/>
              </a:solidFill>
              <a:latin typeface="Times New Roman" panose="02020603050405020304" pitchFamily="18" charset="0"/>
              <a:cs typeface="Times New Roman" panose="02020603050405020304" pitchFamily="18" charset="0"/>
            </a:endParaRPr>
          </a:p>
        </p:txBody>
      </p:sp>
      <p:cxnSp>
        <p:nvCxnSpPr>
          <p:cNvPr id="18" name="直接连接符 17"/>
          <p:cNvCxnSpPr/>
          <p:nvPr/>
        </p:nvCxnSpPr>
        <p:spPr>
          <a:xfrm flipV="1">
            <a:off x="4500245" y="5013325"/>
            <a:ext cx="4319905" cy="15240"/>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21" name="直接连接符 20"/>
          <p:cNvCxnSpPr/>
          <p:nvPr/>
        </p:nvCxnSpPr>
        <p:spPr>
          <a:xfrm>
            <a:off x="386715" y="5410835"/>
            <a:ext cx="1727835" cy="0"/>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22" name="直接连接符 21"/>
          <p:cNvCxnSpPr/>
          <p:nvPr/>
        </p:nvCxnSpPr>
        <p:spPr>
          <a:xfrm flipV="1">
            <a:off x="386715" y="3717290"/>
            <a:ext cx="8001635" cy="4445"/>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23" name="直接连接符 22"/>
          <p:cNvCxnSpPr/>
          <p:nvPr/>
        </p:nvCxnSpPr>
        <p:spPr>
          <a:xfrm flipV="1">
            <a:off x="7927975" y="3284855"/>
            <a:ext cx="748030" cy="15875"/>
          </a:xfrm>
          <a:prstGeom prst="line">
            <a:avLst/>
          </a:prstGeom>
          <a:solidFill>
            <a:schemeClr val="accent1"/>
          </a:solidFill>
          <a:ln w="50800" cap="flat" cmpd="sng" algn="ctr">
            <a:solidFill>
              <a:srgbClr val="720197"/>
            </a:solidFill>
            <a:prstDash val="solid"/>
            <a:round/>
            <a:headEnd type="none" w="med" len="med"/>
            <a:tailEnd type="none" w="med" len="med"/>
          </a:ln>
        </p:spPr>
      </p:cxnSp>
      <p:cxnSp>
        <p:nvCxnSpPr>
          <p:cNvPr id="24" name="直接连接符 23"/>
          <p:cNvCxnSpPr/>
          <p:nvPr/>
        </p:nvCxnSpPr>
        <p:spPr>
          <a:xfrm flipV="1">
            <a:off x="372745" y="4182110"/>
            <a:ext cx="797560" cy="2540"/>
          </a:xfrm>
          <a:prstGeom prst="line">
            <a:avLst/>
          </a:prstGeom>
          <a:solidFill>
            <a:schemeClr val="accent1"/>
          </a:solidFill>
          <a:ln w="50800" cap="flat" cmpd="sng" algn="ctr">
            <a:solidFill>
              <a:srgbClr val="720197"/>
            </a:solidFill>
            <a:prstDash val="solid"/>
            <a:round/>
            <a:headEnd type="none" w="med" len="med"/>
            <a:tailEnd type="none" w="med" len="med"/>
          </a:ln>
        </p:spPr>
      </p:cxnSp>
      <p:sp>
        <p:nvSpPr>
          <p:cNvPr id="25" name="文本框 24"/>
          <p:cNvSpPr txBox="1"/>
          <p:nvPr/>
        </p:nvSpPr>
        <p:spPr>
          <a:xfrm>
            <a:off x="6450330" y="2025650"/>
            <a:ext cx="680720" cy="521970"/>
          </a:xfrm>
          <a:prstGeom prst="rect">
            <a:avLst/>
          </a:prstGeom>
          <a:solidFill>
            <a:schemeClr val="accent5">
              <a:lumMod val="20000"/>
              <a:lumOff val="80000"/>
            </a:schemeClr>
          </a:solidFill>
        </p:spPr>
        <p:txBody>
          <a:bodyPr wrap="square" rtlCol="0">
            <a:spAutoFit/>
          </a:bodyPr>
          <a:p>
            <a:r>
              <a:rPr lang="en-US" altLang="zh-CN" sz="2800">
                <a:solidFill>
                  <a:schemeClr val="tx1"/>
                </a:solidFill>
                <a:latin typeface="Times New Roman" panose="02020603050405020304" pitchFamily="18" charset="0"/>
                <a:cs typeface="Times New Roman" panose="02020603050405020304" pitchFamily="18" charset="0"/>
              </a:rPr>
              <a:t>but</a:t>
            </a:r>
            <a:endParaRPr lang="en-US" altLang="zh-CN" sz="2800">
              <a:solidFill>
                <a:schemeClr val="tx1"/>
              </a:solidFill>
              <a:latin typeface="Times New Roman" panose="02020603050405020304" pitchFamily="18" charset="0"/>
              <a:cs typeface="Times New Roman" panose="02020603050405020304" pitchFamily="18" charset="0"/>
            </a:endParaRPr>
          </a:p>
        </p:txBody>
      </p:sp>
      <p:sp>
        <p:nvSpPr>
          <p:cNvPr id="28" name="圆角矩形标注 27"/>
          <p:cNvSpPr/>
          <p:nvPr/>
        </p:nvSpPr>
        <p:spPr>
          <a:xfrm>
            <a:off x="7131050" y="500380"/>
            <a:ext cx="1894205" cy="1002030"/>
          </a:xfrm>
          <a:prstGeom prst="wedgeRoundRectCallout">
            <a:avLst>
              <a:gd name="adj1" fmla="val -56601"/>
              <a:gd name="adj2" fmla="val 94486"/>
              <a:gd name="adj3" fmla="val 16667"/>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 linking word</a:t>
            </a:r>
            <a:endPar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文本框 4"/>
          <p:cNvSpPr txBox="1"/>
          <p:nvPr/>
        </p:nvSpPr>
        <p:spPr>
          <a:xfrm>
            <a:off x="7307580" y="2791460"/>
            <a:ext cx="746125" cy="521970"/>
          </a:xfrm>
          <a:prstGeom prst="rect">
            <a:avLst/>
          </a:prstGeom>
          <a:solidFill>
            <a:schemeClr val="accent3">
              <a:lumMod val="20000"/>
              <a:lumOff val="80000"/>
            </a:schemeClr>
          </a:solidFill>
        </p:spPr>
        <p:txBody>
          <a:bodyPr wrap="square" rtlCol="0">
            <a:spAutoFit/>
          </a:bodyPr>
          <a:p>
            <a:r>
              <a:rPr lang="en-US" altLang="zh-CN" sz="2800">
                <a:solidFill>
                  <a:schemeClr val="tx1"/>
                </a:solidFill>
                <a:latin typeface="Times New Roman" panose="02020603050405020304" pitchFamily="18" charset="0"/>
                <a:cs typeface="Times New Roman" panose="02020603050405020304" pitchFamily="18" charset="0"/>
              </a:rPr>
              <a:t>and</a:t>
            </a:r>
            <a:endParaRPr lang="en-US" altLang="zh-CN" sz="280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974465" y="4493895"/>
            <a:ext cx="525780" cy="521970"/>
          </a:xfrm>
          <a:prstGeom prst="rect">
            <a:avLst/>
          </a:prstGeom>
          <a:solidFill>
            <a:schemeClr val="accent1">
              <a:lumMod val="20000"/>
              <a:lumOff val="80000"/>
            </a:schemeClr>
          </a:solidFill>
        </p:spPr>
        <p:txBody>
          <a:bodyPr wrap="square" rtlCol="0">
            <a:spAutoFit/>
          </a:bodyPr>
          <a:p>
            <a:r>
              <a:rPr lang="en-US" altLang="zh-CN" sz="2800">
                <a:solidFill>
                  <a:schemeClr val="tx1"/>
                </a:solidFill>
                <a:latin typeface="Times New Roman" panose="02020603050405020304" pitchFamily="18" charset="0"/>
                <a:cs typeface="Times New Roman" panose="02020603050405020304" pitchFamily="18" charset="0"/>
              </a:rPr>
              <a:t>so</a:t>
            </a:r>
            <a:endParaRPr lang="en-US" altLang="zh-CN" sz="2800">
              <a:solidFill>
                <a:schemeClr val="tx1"/>
              </a:solidFill>
              <a:latin typeface="Times New Roman" panose="02020603050405020304" pitchFamily="18" charset="0"/>
              <a:cs typeface="Times New Roman" panose="02020603050405020304" pitchFamily="18" charset="0"/>
            </a:endParaRPr>
          </a:p>
        </p:txBody>
      </p:sp>
      <p:sp>
        <p:nvSpPr>
          <p:cNvPr id="26" name="圆角矩形标注 25"/>
          <p:cNvSpPr/>
          <p:nvPr/>
        </p:nvSpPr>
        <p:spPr>
          <a:xfrm>
            <a:off x="5831840" y="3721735"/>
            <a:ext cx="1894205" cy="1002030"/>
          </a:xfrm>
          <a:prstGeom prst="wedgeRoundRectCallout">
            <a:avLst>
              <a:gd name="adj1" fmla="val -118186"/>
              <a:gd name="adj2" fmla="val 36248"/>
              <a:gd name="adj3" fmla="val 16667"/>
            </a:avLst>
          </a:prstGeom>
          <a:solidFill>
            <a:schemeClr val="accent1">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 linking word</a:t>
            </a:r>
            <a:endPar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9" name="圆角矩形标注 28"/>
          <p:cNvSpPr/>
          <p:nvPr/>
        </p:nvSpPr>
        <p:spPr>
          <a:xfrm>
            <a:off x="6925945" y="586105"/>
            <a:ext cx="1894205" cy="1002030"/>
          </a:xfrm>
          <a:prstGeom prst="wedgeRoundRectCallout">
            <a:avLst>
              <a:gd name="adj1" fmla="val -3469"/>
              <a:gd name="adj2" fmla="val 179024"/>
              <a:gd name="adj3" fmla="val 16667"/>
            </a:avLst>
          </a:prstGeom>
          <a:solidFill>
            <a:schemeClr val="accent3">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 linking word</a:t>
            </a:r>
            <a:endPar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30" name="文本框 29"/>
          <p:cNvSpPr txBox="1"/>
          <p:nvPr/>
        </p:nvSpPr>
        <p:spPr>
          <a:xfrm>
            <a:off x="2510790" y="5149850"/>
            <a:ext cx="3328035" cy="521970"/>
          </a:xfrm>
          <a:prstGeom prst="rect">
            <a:avLst/>
          </a:prstGeom>
          <a:noFill/>
        </p:spPr>
        <p:txBody>
          <a:bodyPr wrap="square" rtlCol="0">
            <a:spAutoFit/>
          </a:bodyPr>
          <a:p>
            <a:r>
              <a:rPr lang="en-US" altLang="zh-CN" sz="2800">
                <a:solidFill>
                  <a:srgbClr val="7030A0"/>
                </a:solidFill>
                <a:latin typeface="Times New Roman" panose="02020603050405020304" pitchFamily="18" charset="0"/>
                <a:cs typeface="Times New Roman" panose="02020603050405020304" pitchFamily="18" charset="0"/>
              </a:rPr>
              <a:t>two simple sentences</a:t>
            </a:r>
            <a:endParaRPr lang="en-US" altLang="zh-CN" sz="2800">
              <a:solidFill>
                <a:srgbClr val="7030A0"/>
              </a:solidFill>
              <a:latin typeface="Times New Roman" panose="02020603050405020304" pitchFamily="18" charset="0"/>
              <a:cs typeface="Times New Roman" panose="02020603050405020304" pitchFamily="18" charset="0"/>
            </a:endParaRPr>
          </a:p>
        </p:txBody>
      </p:sp>
      <p:sp>
        <p:nvSpPr>
          <p:cNvPr id="16" name="圆角矩形 15"/>
          <p:cNvSpPr/>
          <p:nvPr/>
        </p:nvSpPr>
        <p:spPr>
          <a:xfrm>
            <a:off x="1699260" y="500380"/>
            <a:ext cx="5377180"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Compound sentences </a:t>
            </a:r>
            <a:endParaRPr lang="en-US" altLang="zh-CN" sz="4000">
              <a:solidFill>
                <a:schemeClr val="tx1"/>
              </a:solidFill>
              <a:cs typeface="Arial" panose="020B0604020202020204" pitchFamily="34" charset="0"/>
              <a:sym typeface="宋体" panose="02010600030101010101" pitchFamily="2" charset="-122"/>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ppt_x"/>
                                          </p:val>
                                        </p:tav>
                                      </p:tavLst>
                                    </p:anim>
                                    <p:anim calcmode="lin" valueType="num">
                                      <p:cBhvr additive="base">
                                        <p:cTn id="23" dur="500"/>
                                        <p:tgtEl>
                                          <p:spTgt spid="13"/>
                                        </p:tgtEl>
                                        <p:attrNameLst>
                                          <p:attrName>ppt_y</p:attrName>
                                        </p:attrNameLst>
                                      </p:cBhvr>
                                      <p:tavLst>
                                        <p:tav tm="0">
                                          <p:val>
                                            <p:strVal val="ppt_y"/>
                                          </p:val>
                                        </p:tav>
                                        <p:tav tm="100000">
                                          <p:val>
                                            <p:strVal val="1+ppt_h/2"/>
                                          </p:val>
                                        </p:tav>
                                      </p:tavLst>
                                    </p:anim>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25" grpId="0" bldLvl="0" animBg="1"/>
      <p:bldP spid="28" grpId="0" bldLvl="0" animBg="1"/>
      <p:bldP spid="15" grpId="0"/>
      <p:bldP spid="5" grpId="0" bldLvl="0" animBg="1"/>
      <p:bldP spid="29" grpId="0" bldLvl="0" animBg="1"/>
      <p:bldP spid="8" grpId="0" bldLvl="0" animBg="1"/>
      <p:bldP spid="26" grpId="0" bldLvl="0" animBg="1"/>
      <p:bldP spid="14" grpId="1"/>
      <p:bldP spid="13" grpId="1"/>
      <p:bldP spid="17"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D:\2019.11 工作文件\HC\高中新教材助教资源库PPT模板制作\高中新教材助教资源库PPT模板制作\PPT-2-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7181180" y="66641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cxnSp>
        <p:nvCxnSpPr>
          <p:cNvPr id="7" name="直接连接符 6"/>
          <p:cNvCxnSpPr/>
          <p:nvPr/>
        </p:nvCxnSpPr>
        <p:spPr bwMode="auto">
          <a:xfrm flipH="1">
            <a:off x="142240" y="551841"/>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2" name="图片 1"/>
          <p:cNvPicPr>
            <a:picLocks noChangeAspect="1"/>
          </p:cNvPicPr>
          <p:nvPr/>
        </p:nvPicPr>
        <p:blipFill>
          <a:blip r:embed="rId2"/>
          <a:stretch>
            <a:fillRect/>
          </a:stretch>
        </p:blipFill>
        <p:spPr>
          <a:xfrm>
            <a:off x="244475" y="1734185"/>
            <a:ext cx="3564890" cy="4754880"/>
          </a:xfrm>
          <a:prstGeom prst="rect">
            <a:avLst/>
          </a:prstGeom>
        </p:spPr>
      </p:pic>
      <p:pic>
        <p:nvPicPr>
          <p:cNvPr id="10" name="Picture 2" descr="C:\Users\hp\Desktop\PP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custDataLst>
              <p:tags r:id="rId4"/>
            </p:custDataLst>
          </p:nvPr>
        </p:nvSpPr>
        <p:spPr>
          <a:xfrm flipH="1">
            <a:off x="566420" y="1617345"/>
            <a:ext cx="2760980" cy="123444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67500" tIns="0" rIns="67500" bIns="35100" anchor="t" anchorCtr="0">
            <a:noAutofit/>
          </a:bodyPr>
          <a:p>
            <a:pPr lvl="0" algn="ctr">
              <a:lnSpc>
                <a:spcPct val="120000"/>
              </a:lnSpc>
              <a:buSzPct val="25000"/>
            </a:pPr>
            <a:r>
              <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  compound sentence</a:t>
            </a:r>
            <a:endPar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文本框 4"/>
          <p:cNvSpPr txBox="1"/>
          <p:nvPr/>
        </p:nvSpPr>
        <p:spPr>
          <a:xfrm>
            <a:off x="4108450" y="1033780"/>
            <a:ext cx="4420870" cy="1076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r>
              <a:rPr lang="en-US" altLang="zh-CN" sz="3200">
                <a:latin typeface="Times New Roman" panose="02020603050405020304" pitchFamily="18" charset="0"/>
                <a:cs typeface="Times New Roman" panose="02020603050405020304" pitchFamily="18" charset="0"/>
              </a:rPr>
              <a:t>contains two or more main clauses;</a:t>
            </a:r>
            <a:endParaRPr lang="en-US" altLang="zh-CN" sz="3200">
              <a:latin typeface="Times New Roman" panose="02020603050405020304" pitchFamily="18" charset="0"/>
              <a:cs typeface="Times New Roman" panose="02020603050405020304" pitchFamily="18" charset="0"/>
            </a:endParaRPr>
          </a:p>
        </p:txBody>
      </p:sp>
      <p:sp>
        <p:nvSpPr>
          <p:cNvPr id="3" name="文本框 2"/>
          <p:cNvSpPr txBox="1"/>
          <p:nvPr/>
        </p:nvSpPr>
        <p:spPr>
          <a:xfrm>
            <a:off x="4108450" y="2359025"/>
            <a:ext cx="4421505" cy="1076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r>
              <a:rPr lang="en-US" altLang="zh-CN" sz="3200">
                <a:latin typeface="Times New Roman" panose="02020603050405020304" pitchFamily="18" charset="0"/>
                <a:cs typeface="Times New Roman" panose="02020603050405020304" pitchFamily="18" charset="0"/>
              </a:rPr>
              <a:t>uses linking words: </a:t>
            </a:r>
            <a:endParaRPr lang="en-US" altLang="zh-CN" sz="3200">
              <a:latin typeface="Times New Roman" panose="02020603050405020304" pitchFamily="18" charset="0"/>
              <a:cs typeface="Times New Roman" panose="02020603050405020304" pitchFamily="18" charset="0"/>
            </a:endParaRPr>
          </a:p>
          <a:p>
            <a:pPr algn="l"/>
            <a:r>
              <a:rPr lang="en-US" altLang="zh-CN" sz="3200">
                <a:latin typeface="Times New Roman" panose="02020603050405020304" pitchFamily="18" charset="0"/>
                <a:cs typeface="Times New Roman" panose="02020603050405020304" pitchFamily="18" charset="0"/>
              </a:rPr>
              <a:t>and, but,</a:t>
            </a:r>
            <a:endParaRPr lang="en-US" altLang="zh-CN" sz="320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flipH="1">
            <a:off x="3322320" y="1390015"/>
            <a:ext cx="575945" cy="72009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1" name="直接连接符 10"/>
          <p:cNvCxnSpPr/>
          <p:nvPr/>
        </p:nvCxnSpPr>
        <p:spPr>
          <a:xfrm>
            <a:off x="3322320" y="2611120"/>
            <a:ext cx="619760" cy="572135"/>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3" name="文本框 12"/>
          <p:cNvSpPr txBox="1"/>
          <p:nvPr/>
        </p:nvSpPr>
        <p:spPr>
          <a:xfrm>
            <a:off x="5638800" y="2851785"/>
            <a:ext cx="2890520" cy="583565"/>
          </a:xfrm>
          <a:prstGeom prst="rect">
            <a:avLst/>
          </a:prstGeom>
          <a:noFill/>
        </p:spPr>
        <p:txBody>
          <a:bodyPr wrap="square" rtlCol="0">
            <a:spAutoFit/>
          </a:bodyPr>
          <a:p>
            <a:r>
              <a:rPr lang="en-US" altLang="zh-CN" sz="3200">
                <a:solidFill>
                  <a:srgbClr val="0070C0"/>
                </a:solidFill>
                <a:latin typeface="Times New Roman" panose="02020603050405020304" pitchFamily="18" charset="0"/>
                <a:cs typeface="Times New Roman" panose="02020603050405020304" pitchFamily="18" charset="0"/>
              </a:rPr>
              <a:t>or, so, for, nor ...</a:t>
            </a:r>
            <a:endParaRPr lang="en-US" altLang="zh-CN" sz="3200">
              <a:solidFill>
                <a:srgbClr val="0070C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244475" y="3782060"/>
            <a:ext cx="8703945" cy="2009775"/>
          </a:xfrm>
          <a:prstGeom prst="rect">
            <a:avLst/>
          </a:prstGeom>
          <a:solidFill>
            <a:srgbClr val="FFFFFF"/>
          </a:solidFill>
          <a:ln w="25400" cap="flat" cmpd="sng" algn="ctr">
            <a:solidFill>
              <a:srgbClr val="DAEDEF"/>
            </a:solidFill>
            <a:prstDash val="solid"/>
          </a:ln>
          <a:effectLst/>
        </p:spPr>
        <p:style>
          <a:lnRef idx="2">
            <a:schemeClr val="accent5"/>
          </a:lnRef>
          <a:fillRef idx="1">
            <a:schemeClr val="lt1"/>
          </a:fillRef>
          <a:effectRef idx="0">
            <a:schemeClr val="accent5"/>
          </a:effectRef>
          <a:fontRef idx="minor">
            <a:schemeClr val="dk1"/>
          </a:fontRef>
        </p:style>
        <p:txBody>
          <a:bodyPr wrap="square" rtlCol="0">
            <a:spAutoFit/>
          </a:bodyPr>
          <a:p>
            <a:pPr algn="l">
              <a:lnSpc>
                <a:spcPct val="130000"/>
              </a:lnSpc>
            </a:pPr>
            <a:r>
              <a:rPr lang="en-US" altLang="zh-CN" sz="2400">
                <a:latin typeface="Times New Roman" panose="02020603050405020304" pitchFamily="18" charset="0"/>
                <a:cs typeface="Times New Roman" panose="02020603050405020304" pitchFamily="18" charset="0"/>
              </a:rPr>
              <a:t>E.g. Shall I send the book to you, </a:t>
            </a:r>
            <a:r>
              <a:rPr lang="en-US" altLang="zh-CN" sz="2400" b="1">
                <a:solidFill>
                  <a:schemeClr val="bg2">
                    <a:lumMod val="50000"/>
                  </a:schemeClr>
                </a:solidFill>
                <a:latin typeface="Times New Roman" panose="02020603050405020304" pitchFamily="18" charset="0"/>
                <a:cs typeface="Times New Roman" panose="02020603050405020304" pitchFamily="18" charset="0"/>
              </a:rPr>
              <a:t>or</a:t>
            </a:r>
            <a:r>
              <a:rPr lang="en-US" altLang="zh-CN" sz="2400">
                <a:solidFill>
                  <a:schemeClr val="bg2">
                    <a:lumMod val="50000"/>
                  </a:schemeClr>
                </a:solidFill>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will you come to get it?</a:t>
            </a:r>
            <a:endParaRPr lang="en-US" altLang="zh-CN" sz="2400">
              <a:latin typeface="Times New Roman" panose="02020603050405020304" pitchFamily="18" charset="0"/>
              <a:cs typeface="Times New Roman" panose="02020603050405020304" pitchFamily="18" charset="0"/>
            </a:endParaRPr>
          </a:p>
          <a:p>
            <a:pPr algn="l">
              <a:lnSpc>
                <a:spcPct val="130000"/>
              </a:lnSpc>
            </a:pPr>
            <a:r>
              <a:rPr lang="en-US" altLang="zh-CN" sz="2400">
                <a:latin typeface="Times New Roman" panose="02020603050405020304" pitchFamily="18" charset="0"/>
                <a:cs typeface="Times New Roman" panose="02020603050405020304" pitchFamily="18" charset="0"/>
              </a:rPr>
              <a:t>       Oxford is not far from Stratford, </a:t>
            </a:r>
            <a:r>
              <a:rPr lang="en-US" altLang="zh-CN" sz="2400" b="1">
                <a:solidFill>
                  <a:schemeClr val="bg2">
                    <a:lumMod val="50000"/>
                  </a:schemeClr>
                </a:solidFill>
                <a:latin typeface="Times New Roman" panose="02020603050405020304" pitchFamily="18" charset="0"/>
                <a:cs typeface="Times New Roman" panose="02020603050405020304" pitchFamily="18" charset="0"/>
              </a:rPr>
              <a:t>so</a:t>
            </a:r>
            <a:r>
              <a:rPr lang="en-US" altLang="zh-CN" sz="2400">
                <a:solidFill>
                  <a:schemeClr val="bg2">
                    <a:lumMod val="50000"/>
                  </a:schemeClr>
                </a:solidFill>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you can visit both in a day. </a:t>
            </a:r>
            <a:endParaRPr lang="en-US" altLang="zh-CN" sz="2400">
              <a:latin typeface="Times New Roman" panose="02020603050405020304" pitchFamily="18" charset="0"/>
              <a:cs typeface="Times New Roman" panose="02020603050405020304" pitchFamily="18" charset="0"/>
            </a:endParaRPr>
          </a:p>
          <a:p>
            <a:pPr algn="l">
              <a:lnSpc>
                <a:spcPct val="130000"/>
              </a:lnSpc>
            </a:pPr>
            <a:r>
              <a:rPr lang="en-US" altLang="zh-CN" sz="2400">
                <a:latin typeface="Times New Roman" panose="02020603050405020304" pitchFamily="18" charset="0"/>
                <a:cs typeface="Times New Roman" panose="02020603050405020304" pitchFamily="18" charset="0"/>
              </a:rPr>
              <a:t>       I cannot tell Mary’s appearance,</a:t>
            </a:r>
            <a:r>
              <a:rPr lang="en-US" altLang="zh-CN" sz="2400">
                <a:solidFill>
                  <a:srgbClr val="FF0000"/>
                </a:solidFill>
                <a:latin typeface="Times New Roman" panose="02020603050405020304" pitchFamily="18" charset="0"/>
                <a:cs typeface="Times New Roman" panose="02020603050405020304" pitchFamily="18" charset="0"/>
              </a:rPr>
              <a:t> </a:t>
            </a:r>
            <a:r>
              <a:rPr lang="en-US" altLang="zh-CN" sz="2400" b="1">
                <a:solidFill>
                  <a:schemeClr val="bg2">
                    <a:lumMod val="50000"/>
                  </a:schemeClr>
                </a:solidFill>
                <a:latin typeface="Times New Roman" panose="02020603050405020304" pitchFamily="18" charset="0"/>
                <a:cs typeface="Times New Roman" panose="02020603050405020304" pitchFamily="18" charset="0"/>
              </a:rPr>
              <a:t>for</a:t>
            </a:r>
            <a:r>
              <a:rPr lang="en-US" altLang="zh-CN" sz="2400">
                <a:latin typeface="Times New Roman" panose="02020603050405020304" pitchFamily="18" charset="0"/>
                <a:cs typeface="Times New Roman" panose="02020603050405020304" pitchFamily="18" charset="0"/>
              </a:rPr>
              <a:t> I have never seen her.</a:t>
            </a:r>
            <a:endParaRPr lang="en-US" altLang="zh-CN" sz="2400">
              <a:latin typeface="Times New Roman" panose="02020603050405020304" pitchFamily="18" charset="0"/>
              <a:cs typeface="Times New Roman" panose="02020603050405020304" pitchFamily="18" charset="0"/>
            </a:endParaRPr>
          </a:p>
          <a:p>
            <a:pPr algn="l">
              <a:lnSpc>
                <a:spcPct val="130000"/>
              </a:lnSpc>
            </a:pPr>
            <a:r>
              <a:rPr lang="en-US" altLang="zh-CN" sz="2400">
                <a:latin typeface="Times New Roman" panose="02020603050405020304" pitchFamily="18" charset="0"/>
                <a:cs typeface="Times New Roman" panose="02020603050405020304" pitchFamily="18" charset="0"/>
              </a:rPr>
              <a:t>       He didn’t return my calls, </a:t>
            </a:r>
            <a:r>
              <a:rPr lang="en-US" altLang="zh-CN" sz="2400" b="1">
                <a:solidFill>
                  <a:schemeClr val="bg2">
                    <a:lumMod val="50000"/>
                  </a:schemeClr>
                </a:solidFill>
                <a:latin typeface="Times New Roman" panose="02020603050405020304" pitchFamily="18" charset="0"/>
                <a:cs typeface="Times New Roman" panose="02020603050405020304" pitchFamily="18" charset="0"/>
              </a:rPr>
              <a:t>nor</a:t>
            </a:r>
            <a:r>
              <a:rPr lang="en-US" altLang="zh-CN" sz="2400">
                <a:solidFill>
                  <a:schemeClr val="accent2">
                    <a:lumMod val="75000"/>
                  </a:schemeClr>
                </a:solidFill>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did he respond to any of my texts.</a:t>
            </a:r>
            <a:endParaRPr lang="en-US" altLang="zh-CN" sz="2400">
              <a:latin typeface="Times New Roman" panose="02020603050405020304" pitchFamily="18" charset="0"/>
              <a:cs typeface="Times New Roman" panose="02020603050405020304" pitchFamily="18" charset="0"/>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3" grpId="0" bldLvl="0" animBg="1"/>
      <p:bldP spid="13" grpId="0"/>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a:xfrm>
            <a:off x="1679575" y="454025"/>
            <a:ext cx="6390640"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Coordinating conjunctions</a:t>
            </a:r>
            <a:endParaRPr lang="en-US" altLang="zh-CN" sz="4000">
              <a:solidFill>
                <a:schemeClr val="tx1"/>
              </a:solidFill>
              <a:cs typeface="Arial" panose="020B0604020202020204" pitchFamily="34" charset="0"/>
              <a:sym typeface="宋体" panose="02010600030101010101" pitchFamily="2" charset="-122"/>
            </a:endParaRPr>
          </a:p>
        </p:txBody>
      </p:sp>
      <p:graphicFrame>
        <p:nvGraphicFramePr>
          <p:cNvPr id="6" name="表格 5"/>
          <p:cNvGraphicFramePr/>
          <p:nvPr>
            <p:custDataLst>
              <p:tags r:id="rId2"/>
            </p:custDataLst>
          </p:nvPr>
        </p:nvGraphicFramePr>
        <p:xfrm>
          <a:off x="549275" y="1381760"/>
          <a:ext cx="8237220" cy="4719955"/>
        </p:xfrm>
        <a:graphic>
          <a:graphicData uri="http://schemas.openxmlformats.org/drawingml/2006/table">
            <a:tbl>
              <a:tblPr firstRow="1" bandRow="1">
                <a:tableStyleId>{5C22544A-7EE6-4342-B048-85BDC9FD1C3A}</a:tableStyleId>
              </a:tblPr>
              <a:tblGrid>
                <a:gridCol w="3793490"/>
                <a:gridCol w="4443730"/>
              </a:tblGrid>
              <a:tr h="751205">
                <a:tc>
                  <a:txBody>
                    <a:bodyPr/>
                    <a:p>
                      <a:pPr algn="ctr">
                        <a:lnSpc>
                          <a:spcPct val="40000"/>
                        </a:lnSpc>
                        <a:buNone/>
                      </a:pPr>
                      <a:endParaRPr lang="en-US" altLang="zh-CN" sz="20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ctr">
                        <a:buNone/>
                      </a:pPr>
                      <a:r>
                        <a:rPr lang="en-US" altLang="zh-CN"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Coordinating conjunctions</a:t>
                      </a:r>
                      <a:endParaRPr lang="en-US" altLang="zh-CN"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txBody>
                  <a:tcPr>
                    <a:solidFill>
                      <a:schemeClr val="bg2"/>
                    </a:solidFill>
                  </a:tcPr>
                </a:tc>
                <a:tc>
                  <a:txBody>
                    <a:bodyPr/>
                    <a:p>
                      <a:pPr algn="ctr">
                        <a:lnSpc>
                          <a:spcPct val="40000"/>
                        </a:lnSpc>
                        <a:buNone/>
                      </a:pPr>
                      <a:endParaRPr lang="en-US" altLang="zh-CN" sz="2400">
                        <a:solidFill>
                          <a:schemeClr val="tx1"/>
                        </a:solidFill>
                        <a:latin typeface="Times New Roman" panose="02020603050405020304" pitchFamily="18" charset="0"/>
                        <a:cs typeface="Times New Roman" panose="02020603050405020304" pitchFamily="18" charset="0"/>
                        <a:sym typeface="+mn-ea"/>
                      </a:endParaRPr>
                    </a:p>
                    <a:p>
                      <a:pPr algn="ctr">
                        <a:buNone/>
                      </a:pPr>
                      <a:r>
                        <a:rPr lang="en-US" altLang="zh-CN" sz="2400">
                          <a:solidFill>
                            <a:schemeClr val="tx1"/>
                          </a:solidFill>
                          <a:latin typeface="Times New Roman" panose="02020603050405020304" pitchFamily="18" charset="0"/>
                          <a:cs typeface="Times New Roman" panose="02020603050405020304" pitchFamily="18" charset="0"/>
                          <a:sym typeface="+mn-ea"/>
                        </a:rPr>
                        <a:t>Functions</a:t>
                      </a:r>
                      <a:endParaRPr lang="en-US" altLang="zh-CN"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txBody>
                  <a:tcPr>
                    <a:solidFill>
                      <a:schemeClr val="bg2"/>
                    </a:solidFill>
                  </a:tcPr>
                </a:tc>
              </a:tr>
              <a:tr h="742950">
                <a:tc>
                  <a:txBody>
                    <a:bodyPr/>
                    <a:p>
                      <a:pPr>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and</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p>
                      <a:pPr>
                        <a:buNone/>
                      </a:pPr>
                      <a:r>
                        <a:rPr lang="en-US" sz="2000">
                          <a:latin typeface="Times New Roman" panose="02020603050405020304" pitchFamily="18" charset="0"/>
                          <a:cs typeface="Times New Roman" panose="02020603050405020304" pitchFamily="18" charset="0"/>
                          <a:sym typeface="+mn-ea"/>
                        </a:rPr>
                        <a:t>It is used for two similar </a:t>
                      </a:r>
                      <a:r>
                        <a:rPr sz="2000">
                          <a:latin typeface="Times New Roman" panose="02020603050405020304" pitchFamily="18" charset="0"/>
                          <a:cs typeface="Times New Roman" panose="02020603050405020304" pitchFamily="18" charset="0"/>
                          <a:sym typeface="+mn-ea"/>
                        </a:rPr>
                        <a:t>items</a:t>
                      </a:r>
                      <a:r>
                        <a:rPr lang="en-US" sz="2000">
                          <a:latin typeface="Times New Roman" panose="02020603050405020304" pitchFamily="18" charset="0"/>
                          <a:cs typeface="Times New Roman" panose="02020603050405020304" pitchFamily="18" charset="0"/>
                          <a:sym typeface="+mn-ea"/>
                        </a:rPr>
                        <a:t>, or to connect a series of events</a:t>
                      </a:r>
                      <a:r>
                        <a:rPr sz="2000">
                          <a:latin typeface="Times New Roman" panose="02020603050405020304" pitchFamily="18" charset="0"/>
                          <a:cs typeface="Times New Roman" panose="02020603050405020304" pitchFamily="18" charset="0"/>
                          <a:sym typeface="+mn-ea"/>
                        </a:rPr>
                        <a:t>.</a:t>
                      </a:r>
                      <a:endParaRPr sz="2000">
                        <a:latin typeface="Times New Roman" panose="02020603050405020304" pitchFamily="18" charset="0"/>
                        <a:cs typeface="Times New Roman" panose="02020603050405020304" pitchFamily="18" charset="0"/>
                        <a:sym typeface="+mn-ea"/>
                      </a:endParaRPr>
                    </a:p>
                  </a:txBody>
                  <a:tcPr>
                    <a:solidFill>
                      <a:schemeClr val="accent4">
                        <a:lumMod val="20000"/>
                        <a:lumOff val="80000"/>
                      </a:schemeClr>
                    </a:solidFill>
                  </a:tcPr>
                </a:tc>
              </a:tr>
              <a:tr h="743585">
                <a:tc>
                  <a:txBody>
                    <a:bodyPr/>
                    <a:p>
                      <a:pPr algn="l">
                        <a:buClrTx/>
                        <a:buSzTx/>
                        <a:buFontTx/>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but, yet, while</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p>
                      <a:pPr>
                        <a:buNone/>
                      </a:pPr>
                      <a:r>
                        <a:rPr lang="en-US" sz="2000">
                          <a:latin typeface="Times New Roman" panose="02020603050405020304" pitchFamily="18" charset="0"/>
                          <a:cs typeface="Times New Roman" panose="02020603050405020304" pitchFamily="18" charset="0"/>
                          <a:sym typeface="+mn-ea"/>
                        </a:rPr>
                        <a:t>They are</a:t>
                      </a:r>
                      <a:r>
                        <a:rPr sz="2000">
                          <a:latin typeface="Times New Roman" panose="02020603050405020304" pitchFamily="18" charset="0"/>
                          <a:cs typeface="Times New Roman" panose="02020603050405020304" pitchFamily="18" charset="0"/>
                          <a:sym typeface="+mn-ea"/>
                        </a:rPr>
                        <a:t> generally used to show a contrast between two clauses.</a:t>
                      </a:r>
                      <a:endParaRPr lang="en-US" altLang="zh-CN" sz="200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764540">
                <a:tc>
                  <a:txBody>
                    <a:bodyPr/>
                    <a:p>
                      <a:pPr>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or</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p>
                      <a:pPr>
                        <a:buNone/>
                      </a:pPr>
                      <a:r>
                        <a:rPr lang="en-US" sz="2000">
                          <a:latin typeface="Times New Roman" panose="02020603050405020304" pitchFamily="18" charset="0"/>
                          <a:cs typeface="Times New Roman" panose="02020603050405020304" pitchFamily="18" charset="0"/>
                          <a:sym typeface="+mn-ea"/>
                        </a:rPr>
                        <a:t>It is </a:t>
                      </a:r>
                      <a:r>
                        <a:rPr sz="2000">
                          <a:latin typeface="Times New Roman" panose="02020603050405020304" pitchFamily="18" charset="0"/>
                          <a:cs typeface="Times New Roman" panose="02020603050405020304" pitchFamily="18" charset="0"/>
                          <a:sym typeface="+mn-ea"/>
                        </a:rPr>
                        <a:t>used to suggest an option or alternative</a:t>
                      </a:r>
                      <a:r>
                        <a:rPr lang="en-US" sz="2000">
                          <a:latin typeface="Times New Roman" panose="02020603050405020304" pitchFamily="18" charset="0"/>
                          <a:cs typeface="Times New Roman" panose="02020603050405020304" pitchFamily="18" charset="0"/>
                          <a:sym typeface="+mn-ea"/>
                        </a:rPr>
                        <a:t>.</a:t>
                      </a:r>
                      <a:endParaRPr lang="en-US" sz="2000">
                        <a:latin typeface="Times New Roman" panose="02020603050405020304" pitchFamily="18" charset="0"/>
                        <a:cs typeface="Times New Roman" panose="02020603050405020304" pitchFamily="18" charset="0"/>
                        <a:sym typeface="+mn-ea"/>
                      </a:endParaRPr>
                    </a:p>
                  </a:txBody>
                  <a:tcPr>
                    <a:solidFill>
                      <a:schemeClr val="accent4">
                        <a:lumMod val="20000"/>
                        <a:lumOff val="80000"/>
                      </a:schemeClr>
                    </a:solidFill>
                  </a:tcPr>
                </a:tc>
              </a:tr>
              <a:tr h="753745">
                <a:tc>
                  <a:txBody>
                    <a:bodyPr/>
                    <a:p>
                      <a:pPr algn="l">
                        <a:buClrTx/>
                        <a:buSzTx/>
                        <a:buFontTx/>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for, so</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p>
                      <a:pPr>
                        <a:buNone/>
                      </a:pPr>
                      <a:r>
                        <a:rPr lang="en-US" altLang="zh-CN" sz="2000">
                          <a:latin typeface="Times New Roman" panose="02020603050405020304" pitchFamily="18" charset="0"/>
                          <a:cs typeface="Times New Roman" panose="02020603050405020304" pitchFamily="18" charset="0"/>
                          <a:sym typeface="+mn-ea"/>
                        </a:rPr>
                        <a:t>They are used to show the consequence or result of something.</a:t>
                      </a:r>
                      <a:endParaRPr lang="en-US" altLang="zh-CN" sz="200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r>
              <a:tr h="453390">
                <a:tc>
                  <a:txBody>
                    <a:bodyPr/>
                    <a:p>
                      <a:pPr algn="l">
                        <a:buClrTx/>
                        <a:buSzTx/>
                        <a:buFontTx/>
                        <a:buNone/>
                      </a:pPr>
                      <a:r>
                        <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nor</a:t>
                      </a:r>
                      <a:endParaRPr lang="en-US" altLang="zh-CN"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p>
                      <a:pPr>
                        <a:buNone/>
                      </a:pPr>
                      <a:r>
                        <a:rPr lang="en-US" altLang="zh-CN" sz="2000">
                          <a:latin typeface="Times New Roman" panose="02020603050405020304" pitchFamily="18" charset="0"/>
                          <a:cs typeface="Times New Roman" panose="02020603050405020304" pitchFamily="18" charset="0"/>
                          <a:sym typeface="+mn-ea"/>
                        </a:rPr>
                        <a:t>It is used for </a:t>
                      </a:r>
                      <a:r>
                        <a:rPr lang="en-US" altLang="zh-CN" sz="2000">
                          <a:latin typeface="Times New Roman" panose="02020603050405020304" pitchFamily="18" charset="0"/>
                          <a:cs typeface="Times New Roman" panose="02020603050405020304" pitchFamily="18" charset="0"/>
                          <a:sym typeface="+mn-ea"/>
                        </a:rPr>
                        <a:t>two </a:t>
                      </a:r>
                      <a:r>
                        <a:rPr lang="en-US" altLang="zh-CN" sz="2000">
                          <a:latin typeface="Times New Roman" panose="02020603050405020304" pitchFamily="18" charset="0"/>
                          <a:cs typeface="Times New Roman" panose="02020603050405020304" pitchFamily="18" charset="0"/>
                          <a:sym typeface="+mn-ea"/>
                        </a:rPr>
                        <a:t>similar items but in the negative sense.</a:t>
                      </a:r>
                      <a:endParaRPr lang="en-US" altLang="zh-CN" sz="200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bl>
          </a:graphicData>
        </a:graphic>
      </p:graphicFrame>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63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5416" name="Rectangle 8"/>
          <p:cNvSpPr/>
          <p:nvPr/>
        </p:nvSpPr>
        <p:spPr>
          <a:xfrm>
            <a:off x="593090" y="1349375"/>
            <a:ext cx="8253095" cy="4887595"/>
          </a:xfrm>
          <a:prstGeom prst="rect">
            <a:avLst/>
          </a:prstGeom>
          <a:noFill/>
          <a:ln w="9525">
            <a:noFill/>
          </a:ln>
        </p:spPr>
        <p:txBody>
          <a:bodyPr wrap="square" anchor="ctr">
            <a:spAutoFit/>
          </a:bodyPr>
          <a:p>
            <a:pPr marL="514350" indent="-514350">
              <a:lnSpc>
                <a:spcPct val="130000"/>
              </a:lnSpc>
              <a:buAutoNum type="arabicPeriod"/>
            </a:pPr>
            <a:r>
              <a:rPr lang="en-US" altLang="zh-CN" sz="2400">
                <a:latin typeface="Times New Roman" panose="02020603050405020304" pitchFamily="18" charset="0"/>
                <a:sym typeface="+mn-ea"/>
              </a:rPr>
              <a:t>I like tea_______ she likes coffee.</a:t>
            </a:r>
            <a:endParaRPr lang="en-US" altLang="zh-CN" sz="2400">
              <a:latin typeface="Times New Roman" panose="02020603050405020304" pitchFamily="18" charset="0"/>
              <a:sym typeface="+mn-ea"/>
            </a:endParaRPr>
          </a:p>
          <a:p>
            <a:pPr>
              <a:lnSpc>
                <a:spcPct val="130000"/>
              </a:lnSpc>
            </a:pPr>
            <a:r>
              <a:rPr lang="zh-CN" altLang="en-US" sz="2400" dirty="0">
                <a:latin typeface="华文楷体" panose="02010600040101010101" charset="-122"/>
                <a:ea typeface="华文楷体" panose="02010600040101010101" charset="-122"/>
                <a:sym typeface="+mn-ea"/>
              </a:rPr>
              <a:t>      我喜欢喝茶而她喜欢喝咖啡。</a:t>
            </a:r>
            <a:endParaRPr lang="zh-CN" altLang="en-US" sz="2400" dirty="0">
              <a:latin typeface="华文楷体" panose="02010600040101010101" charset="-122"/>
              <a:ea typeface="华文楷体" panose="02010600040101010101" charset="-122"/>
              <a:sym typeface="+mn-ea"/>
            </a:endParaRPr>
          </a:p>
          <a:p>
            <a:pPr>
              <a:lnSpc>
                <a:spcPct val="130000"/>
              </a:lnSpc>
            </a:pPr>
            <a:r>
              <a:rPr lang="en-US" altLang="zh-CN" sz="2400">
                <a:latin typeface="Times New Roman" panose="02020603050405020304" pitchFamily="18" charset="0"/>
                <a:sym typeface="+mn-ea"/>
              </a:rPr>
              <a:t>2.   I am thirsty, _______ it is very hot.</a:t>
            </a:r>
            <a:endParaRPr lang="en-US" altLang="zh-CN" sz="2400">
              <a:latin typeface="Times New Roman" panose="02020603050405020304" pitchFamily="18" charset="0"/>
              <a:sym typeface="+mn-ea"/>
            </a:endParaRPr>
          </a:p>
          <a:p>
            <a:pPr>
              <a:lnSpc>
                <a:spcPct val="130000"/>
              </a:lnSpc>
            </a:pPr>
            <a:r>
              <a:rPr lang="zh-CN" altLang="en-US" sz="2400" dirty="0">
                <a:latin typeface="华文楷体" panose="02010600040101010101" charset="-122"/>
                <a:ea typeface="华文楷体" panose="02010600040101010101" charset="-122"/>
                <a:cs typeface="华文楷体" panose="02010600040101010101" charset="-122"/>
                <a:sym typeface="+mn-ea"/>
              </a:rPr>
              <a:t>       我口渴</a:t>
            </a:r>
            <a:r>
              <a:rPr lang="en-US" altLang="zh-CN" sz="2400">
                <a:latin typeface="华文楷体" panose="02010600040101010101" charset="-122"/>
                <a:ea typeface="华文楷体" panose="02010600040101010101" charset="-122"/>
                <a:cs typeface="华文楷体" panose="02010600040101010101" charset="-122"/>
                <a:sym typeface="+mn-ea"/>
              </a:rPr>
              <a:t>, </a:t>
            </a:r>
            <a:r>
              <a:rPr lang="zh-CN" altLang="en-US" sz="2400" dirty="0">
                <a:latin typeface="华文楷体" panose="02010600040101010101" charset="-122"/>
                <a:ea typeface="华文楷体" panose="02010600040101010101" charset="-122"/>
                <a:cs typeface="华文楷体" panose="02010600040101010101" charset="-122"/>
                <a:sym typeface="+mn-ea"/>
              </a:rPr>
              <a:t>因为天气很热。</a:t>
            </a:r>
            <a:endParaRPr lang="zh-CN" altLang="en-US" sz="2400" dirty="0">
              <a:latin typeface="华文楷体" panose="02010600040101010101" charset="-122"/>
              <a:ea typeface="华文楷体" panose="02010600040101010101" charset="-122"/>
              <a:cs typeface="华文楷体" panose="02010600040101010101" charset="-122"/>
            </a:endParaRPr>
          </a:p>
          <a:p>
            <a:pPr>
              <a:lnSpc>
                <a:spcPct val="130000"/>
              </a:lnSpc>
            </a:pPr>
            <a:r>
              <a:rPr lang="en-US" altLang="zh-CN" sz="2400">
                <a:latin typeface="Times New Roman" panose="02020603050405020304" pitchFamily="18" charset="0"/>
                <a:sym typeface="+mn-ea"/>
              </a:rPr>
              <a:t>3.  Do you want to take them to the zoo, </a:t>
            </a:r>
            <a:r>
              <a:rPr lang="en-US" altLang="zh-CN" sz="2400">
                <a:latin typeface="Times New Roman" panose="02020603050405020304" pitchFamily="18" charset="0"/>
                <a:ea typeface="+mn-ea"/>
                <a:sym typeface="+mn-ea"/>
              </a:rPr>
              <a:t>_______</a:t>
            </a:r>
            <a:r>
              <a:rPr lang="en-US" altLang="zh-CN" sz="2400">
                <a:latin typeface="Times New Roman" panose="02020603050405020304" pitchFamily="18" charset="0"/>
                <a:sym typeface="+mn-ea"/>
              </a:rPr>
              <a:t> would it be wiser to go to the park?     </a:t>
            </a:r>
            <a:endParaRPr lang="en-US" altLang="zh-CN" sz="2400">
              <a:latin typeface="Times New Roman" panose="02020603050405020304" pitchFamily="18" charset="0"/>
              <a:sym typeface="+mn-ea"/>
            </a:endParaRPr>
          </a:p>
          <a:p>
            <a:pPr>
              <a:lnSpc>
                <a:spcPct val="130000"/>
              </a:lnSpc>
            </a:pPr>
            <a:r>
              <a:rPr lang="en-US" altLang="zh-CN" sz="2400">
                <a:latin typeface="Times New Roman" panose="02020603050405020304" pitchFamily="18" charset="0"/>
                <a:sym typeface="+mn-ea"/>
              </a:rPr>
              <a:t>    </a:t>
            </a:r>
            <a:r>
              <a:rPr lang="zh-CN" altLang="en-US" sz="2400">
                <a:latin typeface="华文楷体" panose="02010600040101010101" charset="-122"/>
                <a:ea typeface="华文楷体" panose="02010600040101010101" charset="-122"/>
                <a:cs typeface="华文楷体" panose="02010600040101010101" charset="-122"/>
                <a:sym typeface="+mn-ea"/>
              </a:rPr>
              <a:t>你是想带他们去动物园呢，还是去公园更好？</a:t>
            </a:r>
            <a:endParaRPr lang="en-US" altLang="zh-CN" sz="2400">
              <a:latin typeface="华文楷体" panose="02010600040101010101" charset="-122"/>
              <a:ea typeface="华文楷体" panose="02010600040101010101" charset="-122"/>
              <a:cs typeface="华文楷体" panose="02010600040101010101" charset="-122"/>
              <a:sym typeface="+mn-ea"/>
            </a:endParaRPr>
          </a:p>
          <a:p>
            <a:pPr>
              <a:lnSpc>
                <a:spcPct val="130000"/>
              </a:lnSpc>
            </a:pPr>
            <a:r>
              <a:rPr lang="en-US" altLang="zh-CN" sz="2400">
                <a:latin typeface="Times New Roman" panose="02020603050405020304" pitchFamily="18" charset="0"/>
              </a:rPr>
              <a:t>4.  I’ve been away from my hometown for only two years, ________ now I can hardly recognize it. </a:t>
            </a:r>
            <a:endParaRPr lang="en-US" altLang="zh-CN" sz="2400">
              <a:latin typeface="Times New Roman" panose="02020603050405020304" pitchFamily="18" charset="0"/>
            </a:endParaRPr>
          </a:p>
          <a:p>
            <a:pPr>
              <a:lnSpc>
                <a:spcPct val="130000"/>
              </a:lnSpc>
            </a:pPr>
            <a:r>
              <a:rPr lang="zh-CN" altLang="en-US" sz="2400" dirty="0">
                <a:latin typeface="华文楷体" panose="02010600040101010101" charset="-122"/>
                <a:ea typeface="华文楷体" panose="02010600040101010101" charset="-122"/>
                <a:cs typeface="华文楷体" panose="02010600040101010101" charset="-122"/>
              </a:rPr>
              <a:t>    我离开家乡</a:t>
            </a:r>
            <a:r>
              <a:rPr lang="zh-CN" altLang="en-US" sz="2400" dirty="0">
                <a:latin typeface="华文楷体" panose="02010600040101010101" charset="-122"/>
                <a:ea typeface="华文楷体" panose="02010600040101010101" charset="-122"/>
                <a:cs typeface="华文楷体" panose="02010600040101010101" charset="-122"/>
                <a:sym typeface="+mn-ea"/>
              </a:rPr>
              <a:t>才</a:t>
            </a:r>
            <a:r>
              <a:rPr lang="zh-CN" altLang="en-US" sz="2400" dirty="0">
                <a:latin typeface="华文楷体" panose="02010600040101010101" charset="-122"/>
                <a:ea typeface="华文楷体" panose="02010600040101010101" charset="-122"/>
                <a:cs typeface="华文楷体" panose="02010600040101010101" charset="-122"/>
              </a:rPr>
              <a:t>两年，现在却几乎认不出来它了。</a:t>
            </a:r>
            <a:endParaRPr lang="zh-CN" altLang="en-US" sz="2400" dirty="0">
              <a:latin typeface="华文楷体" panose="02010600040101010101" charset="-122"/>
              <a:ea typeface="华文楷体" panose="02010600040101010101" charset="-122"/>
              <a:cs typeface="华文楷体" panose="02010600040101010101" charset="-122"/>
            </a:endParaRPr>
          </a:p>
        </p:txBody>
      </p:sp>
      <p:sp>
        <p:nvSpPr>
          <p:cNvPr id="16" name="圆角矩形 15"/>
          <p:cNvSpPr/>
          <p:nvPr/>
        </p:nvSpPr>
        <p:spPr>
          <a:xfrm>
            <a:off x="1464945" y="319405"/>
            <a:ext cx="6390640"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Practice</a:t>
            </a:r>
            <a:endParaRPr lang="en-US" altLang="zh-CN" sz="4000">
              <a:solidFill>
                <a:schemeClr val="tx1"/>
              </a:solidFill>
              <a:cs typeface="Arial" panose="020B0604020202020204" pitchFamily="34" charset="0"/>
              <a:sym typeface="宋体" panose="02010600030101010101" pitchFamily="2" charset="-122"/>
            </a:endParaRPr>
          </a:p>
        </p:txBody>
      </p:sp>
      <p:sp>
        <p:nvSpPr>
          <p:cNvPr id="9" name="文本框 8"/>
          <p:cNvSpPr txBox="1"/>
          <p:nvPr/>
        </p:nvSpPr>
        <p:spPr>
          <a:xfrm>
            <a:off x="2401570" y="1413510"/>
            <a:ext cx="878205" cy="460375"/>
          </a:xfrm>
          <a:prstGeom prst="rect">
            <a:avLst/>
          </a:prstGeom>
          <a:noFill/>
        </p:spPr>
        <p:txBody>
          <a:bodyPr wrap="none" rtlCol="0">
            <a:spAutoFit/>
          </a:bodyPr>
          <a:p>
            <a:r>
              <a:rPr lang="en-US" altLang="zh-CN" sz="2400">
                <a:solidFill>
                  <a:schemeClr val="accent6">
                    <a:lumMod val="50000"/>
                  </a:schemeClr>
                </a:solidFill>
              </a:rPr>
              <a:t>while</a:t>
            </a:r>
            <a:endParaRPr lang="en-US" altLang="zh-CN" sz="2400">
              <a:solidFill>
                <a:schemeClr val="accent6">
                  <a:lumMod val="50000"/>
                </a:schemeClr>
              </a:solidFill>
            </a:endParaRPr>
          </a:p>
        </p:txBody>
      </p:sp>
      <p:sp>
        <p:nvSpPr>
          <p:cNvPr id="11" name="文本框 10"/>
          <p:cNvSpPr txBox="1"/>
          <p:nvPr/>
        </p:nvSpPr>
        <p:spPr>
          <a:xfrm>
            <a:off x="2786380" y="2367915"/>
            <a:ext cx="538480" cy="460375"/>
          </a:xfrm>
          <a:prstGeom prst="rect">
            <a:avLst/>
          </a:prstGeom>
          <a:noFill/>
        </p:spPr>
        <p:txBody>
          <a:bodyPr wrap="none" rtlCol="0">
            <a:spAutoFit/>
          </a:bodyPr>
          <a:p>
            <a:r>
              <a:rPr lang="en-US" altLang="zh-CN" sz="2400">
                <a:solidFill>
                  <a:schemeClr val="accent6">
                    <a:lumMod val="50000"/>
                  </a:schemeClr>
                </a:solidFill>
              </a:rPr>
              <a:t>for</a:t>
            </a:r>
            <a:endParaRPr lang="en-US" altLang="zh-CN" sz="2400">
              <a:solidFill>
                <a:schemeClr val="accent6">
                  <a:lumMod val="50000"/>
                </a:schemeClr>
              </a:solidFill>
            </a:endParaRPr>
          </a:p>
        </p:txBody>
      </p:sp>
      <p:sp>
        <p:nvSpPr>
          <p:cNvPr id="12" name="文本框 11"/>
          <p:cNvSpPr txBox="1"/>
          <p:nvPr/>
        </p:nvSpPr>
        <p:spPr>
          <a:xfrm>
            <a:off x="5899785" y="3328670"/>
            <a:ext cx="454025" cy="460375"/>
          </a:xfrm>
          <a:prstGeom prst="rect">
            <a:avLst/>
          </a:prstGeom>
          <a:noFill/>
        </p:spPr>
        <p:txBody>
          <a:bodyPr wrap="none" rtlCol="0">
            <a:spAutoFit/>
          </a:bodyPr>
          <a:p>
            <a:r>
              <a:rPr lang="en-US" altLang="zh-CN" sz="2400">
                <a:solidFill>
                  <a:schemeClr val="accent6">
                    <a:lumMod val="50000"/>
                  </a:schemeClr>
                </a:solidFill>
              </a:rPr>
              <a:t>or</a:t>
            </a:r>
            <a:endParaRPr lang="en-US" altLang="zh-CN" sz="2400">
              <a:solidFill>
                <a:schemeClr val="accent6">
                  <a:lumMod val="50000"/>
                </a:schemeClr>
              </a:solidFill>
            </a:endParaRPr>
          </a:p>
        </p:txBody>
      </p:sp>
      <p:sp>
        <p:nvSpPr>
          <p:cNvPr id="13" name="文本框 12"/>
          <p:cNvSpPr txBox="1"/>
          <p:nvPr/>
        </p:nvSpPr>
        <p:spPr>
          <a:xfrm>
            <a:off x="749300" y="5205095"/>
            <a:ext cx="1097280" cy="460375"/>
          </a:xfrm>
          <a:prstGeom prst="rect">
            <a:avLst/>
          </a:prstGeom>
          <a:noFill/>
        </p:spPr>
        <p:txBody>
          <a:bodyPr wrap="none" rtlCol="0">
            <a:spAutoFit/>
          </a:bodyPr>
          <a:p>
            <a:r>
              <a:rPr lang="en-US" altLang="zh-CN" sz="2400">
                <a:solidFill>
                  <a:schemeClr val="accent6">
                    <a:lumMod val="50000"/>
                  </a:schemeClr>
                </a:solidFill>
              </a:rPr>
              <a:t>but/yet</a:t>
            </a:r>
            <a:endParaRPr lang="en-US" altLang="zh-CN" sz="240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2" name="图片 1"/>
          <p:cNvPicPr>
            <a:picLocks noChangeAspect="1"/>
          </p:cNvPicPr>
          <p:nvPr/>
        </p:nvPicPr>
        <p:blipFill>
          <a:blip r:embed="rId1"/>
          <a:stretch>
            <a:fillRect/>
          </a:stretch>
        </p:blipFill>
        <p:spPr>
          <a:xfrm>
            <a:off x="244475" y="1734185"/>
            <a:ext cx="3564890" cy="4754880"/>
          </a:xfrm>
          <a:prstGeom prst="rect">
            <a:avLst/>
          </a:prstGeom>
        </p:spPr>
      </p:pic>
      <p:pic>
        <p:nvPicPr>
          <p:cNvPr id="10" name="Picture 2" descr="C:\Users\hp\Desktop\PP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48285" y="2404110"/>
            <a:ext cx="8647430" cy="3415030"/>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sym typeface="+mn-ea"/>
              </a:rPr>
              <a:t>(1) We know that being a teenager is sometimes difficult.</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(7) We are proud to say this forum is the heart of our website.</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(9) Before you write your post, however, take a look at other users’ posts first.</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(10) It is likely that the matter has already been discussed on our forum. </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(11) If your problem is a new one, write a post about it. </a:t>
            </a:r>
            <a:endParaRPr lang="en-US" altLang="zh-CN" sz="2400">
              <a:latin typeface="Times New Roman" panose="02020603050405020304" pitchFamily="18" charset="0"/>
              <a:cs typeface="Times New Roman" panose="02020603050405020304" pitchFamily="18" charset="0"/>
              <a:sym typeface="+mn-ea"/>
            </a:endParaRPr>
          </a:p>
          <a:p>
            <a:pPr algn="l"/>
            <a:r>
              <a:rPr lang="en-US" altLang="zh-CN" sz="2400">
                <a:latin typeface="Times New Roman" panose="02020603050405020304" pitchFamily="18" charset="0"/>
                <a:cs typeface="Times New Roman" panose="02020603050405020304" pitchFamily="18" charset="0"/>
                <a:sym typeface="+mn-ea"/>
              </a:rPr>
              <a:t>(12) Our health experts will be glad to tell you what steps you can take to improve your situation. </a:t>
            </a:r>
            <a:endParaRPr lang="en-US" altLang="zh-CN" sz="2400"/>
          </a:p>
        </p:txBody>
      </p:sp>
      <p:cxnSp>
        <p:nvCxnSpPr>
          <p:cNvPr id="5" name="直接连接符 4"/>
          <p:cNvCxnSpPr/>
          <p:nvPr/>
        </p:nvCxnSpPr>
        <p:spPr>
          <a:xfrm flipV="1">
            <a:off x="1960880" y="2853055"/>
            <a:ext cx="5347335" cy="6350"/>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sp>
        <p:nvSpPr>
          <p:cNvPr id="6" name="矩形标注 5"/>
          <p:cNvSpPr/>
          <p:nvPr/>
        </p:nvSpPr>
        <p:spPr>
          <a:xfrm>
            <a:off x="6993255" y="969010"/>
            <a:ext cx="2019300" cy="1243965"/>
          </a:xfrm>
          <a:prstGeom prst="wedgeRectCallout">
            <a:avLst>
              <a:gd name="adj1" fmla="val -37389"/>
              <a:gd name="adj2" fmla="val 95380"/>
            </a:avLst>
          </a:prstGeom>
          <a:solidFill>
            <a:schemeClr val="accent3">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subordinate</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ctr"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clauses</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7" name="直接连接符 6"/>
          <p:cNvCxnSpPr/>
          <p:nvPr/>
        </p:nvCxnSpPr>
        <p:spPr>
          <a:xfrm flipV="1">
            <a:off x="3216910" y="3213100"/>
            <a:ext cx="4595495" cy="8890"/>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8" name="直接连接符 7"/>
          <p:cNvCxnSpPr/>
          <p:nvPr/>
        </p:nvCxnSpPr>
        <p:spPr>
          <a:xfrm>
            <a:off x="723900" y="3559810"/>
            <a:ext cx="3488055" cy="13335"/>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9" name="直接连接符 8"/>
          <p:cNvCxnSpPr/>
          <p:nvPr/>
        </p:nvCxnSpPr>
        <p:spPr>
          <a:xfrm flipV="1">
            <a:off x="2351405" y="4293235"/>
            <a:ext cx="6469380" cy="635"/>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11" name="直接连接符 10"/>
          <p:cNvCxnSpPr/>
          <p:nvPr/>
        </p:nvCxnSpPr>
        <p:spPr>
          <a:xfrm flipV="1">
            <a:off x="798830" y="5013325"/>
            <a:ext cx="3701415" cy="5080"/>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12" name="直接连接符 11"/>
          <p:cNvCxnSpPr/>
          <p:nvPr/>
        </p:nvCxnSpPr>
        <p:spPr>
          <a:xfrm flipV="1">
            <a:off x="323215" y="4653280"/>
            <a:ext cx="864870" cy="3810"/>
          </a:xfrm>
          <a:prstGeom prst="line">
            <a:avLst/>
          </a:prstGeom>
          <a:solidFill>
            <a:schemeClr val="accent1"/>
          </a:solidFill>
          <a:ln w="28575" cap="flat" cmpd="sng" algn="ctr">
            <a:solidFill>
              <a:srgbClr val="32AE51"/>
            </a:solidFill>
            <a:prstDash val="solid"/>
            <a:round/>
            <a:headEnd type="none" w="med" len="med"/>
            <a:tailEnd type="none" w="med" len="med"/>
          </a:ln>
        </p:spPr>
      </p:cxnSp>
      <p:cxnSp>
        <p:nvCxnSpPr>
          <p:cNvPr id="13" name="直接连接符 12"/>
          <p:cNvCxnSpPr/>
          <p:nvPr/>
        </p:nvCxnSpPr>
        <p:spPr>
          <a:xfrm flipV="1">
            <a:off x="323215" y="5737225"/>
            <a:ext cx="3745865" cy="20320"/>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cxnSp>
        <p:nvCxnSpPr>
          <p:cNvPr id="14" name="直接连接符 13"/>
          <p:cNvCxnSpPr/>
          <p:nvPr/>
        </p:nvCxnSpPr>
        <p:spPr>
          <a:xfrm flipV="1">
            <a:off x="6083935" y="5373370"/>
            <a:ext cx="2448560" cy="5715"/>
          </a:xfrm>
          <a:prstGeom prst="line">
            <a:avLst/>
          </a:prstGeom>
          <a:solidFill>
            <a:schemeClr val="accent1"/>
          </a:solidFill>
          <a:ln w="28575" cap="flat" cmpd="sng" algn="ctr">
            <a:solidFill>
              <a:schemeClr val="accent3">
                <a:lumMod val="75000"/>
              </a:schemeClr>
            </a:solidFill>
            <a:prstDash val="solid"/>
            <a:round/>
            <a:headEnd type="none" w="med" len="med"/>
            <a:tailEnd type="none" w="med" len="med"/>
          </a:ln>
        </p:spPr>
      </p:cxnSp>
      <p:sp>
        <p:nvSpPr>
          <p:cNvPr id="15" name="文本框 14"/>
          <p:cNvSpPr txBox="1"/>
          <p:nvPr/>
        </p:nvSpPr>
        <p:spPr>
          <a:xfrm>
            <a:off x="7510780" y="2298700"/>
            <a:ext cx="98361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object</a:t>
            </a:r>
            <a:endParaRPr lang="en-US" altLang="zh-CN" sz="2400">
              <a:latin typeface="Times New Roman" panose="02020603050405020304" pitchFamily="18" charset="0"/>
              <a:cs typeface="Times New Roman" panose="02020603050405020304" pitchFamily="18" charset="0"/>
            </a:endParaRPr>
          </a:p>
        </p:txBody>
      </p:sp>
      <p:sp>
        <p:nvSpPr>
          <p:cNvPr id="17" name="文本框 16"/>
          <p:cNvSpPr txBox="1"/>
          <p:nvPr/>
        </p:nvSpPr>
        <p:spPr>
          <a:xfrm>
            <a:off x="7912100" y="2761615"/>
            <a:ext cx="98361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object</a:t>
            </a:r>
            <a:endParaRPr lang="en-US" altLang="zh-CN" sz="2400">
              <a:latin typeface="Times New Roman" panose="02020603050405020304" pitchFamily="18" charset="0"/>
              <a:cs typeface="Times New Roman" panose="02020603050405020304" pitchFamily="18" charset="0"/>
            </a:endParaRPr>
          </a:p>
        </p:txBody>
      </p:sp>
      <p:sp>
        <p:nvSpPr>
          <p:cNvPr id="18" name="文本框 17"/>
          <p:cNvSpPr txBox="1"/>
          <p:nvPr/>
        </p:nvSpPr>
        <p:spPr>
          <a:xfrm>
            <a:off x="2531745" y="3559810"/>
            <a:ext cx="135064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adverbial</a:t>
            </a:r>
            <a:endParaRPr lang="en-US" altLang="zh-CN" sz="2400">
              <a:latin typeface="Times New Roman" panose="02020603050405020304" pitchFamily="18" charset="0"/>
              <a:cs typeface="Times New Roman" panose="02020603050405020304" pitchFamily="18" charset="0"/>
            </a:endParaRPr>
          </a:p>
        </p:txBody>
      </p:sp>
      <p:sp>
        <p:nvSpPr>
          <p:cNvPr id="20" name="文本框 19"/>
          <p:cNvSpPr txBox="1"/>
          <p:nvPr/>
        </p:nvSpPr>
        <p:spPr>
          <a:xfrm>
            <a:off x="7144385" y="4552950"/>
            <a:ext cx="135064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adverbial</a:t>
            </a:r>
            <a:endParaRPr lang="en-US" altLang="zh-CN" sz="2400">
              <a:latin typeface="Times New Roman" panose="02020603050405020304" pitchFamily="18" charset="0"/>
              <a:cs typeface="Times New Roman" panose="02020603050405020304" pitchFamily="18" charset="0"/>
            </a:endParaRPr>
          </a:p>
        </p:txBody>
      </p:sp>
      <p:sp>
        <p:nvSpPr>
          <p:cNvPr id="21" name="文本框 20"/>
          <p:cNvSpPr txBox="1"/>
          <p:nvPr/>
        </p:nvSpPr>
        <p:spPr>
          <a:xfrm>
            <a:off x="3131820" y="4293235"/>
            <a:ext cx="135064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subject</a:t>
            </a:r>
            <a:endParaRPr lang="en-US" altLang="zh-CN" sz="2400">
              <a:latin typeface="Times New Roman" panose="02020603050405020304" pitchFamily="18" charset="0"/>
              <a:cs typeface="Times New Roman" panose="02020603050405020304" pitchFamily="18" charset="0"/>
            </a:endParaRPr>
          </a:p>
        </p:txBody>
      </p:sp>
      <p:sp>
        <p:nvSpPr>
          <p:cNvPr id="22" name="文本框 21"/>
          <p:cNvSpPr txBox="1"/>
          <p:nvPr/>
        </p:nvSpPr>
        <p:spPr>
          <a:xfrm>
            <a:off x="4336415" y="5516880"/>
            <a:ext cx="1350645"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ctr"/>
            <a:r>
              <a:rPr lang="en-US" altLang="zh-CN" sz="2400">
                <a:latin typeface="Times New Roman" panose="02020603050405020304" pitchFamily="18" charset="0"/>
                <a:cs typeface="Times New Roman" panose="02020603050405020304" pitchFamily="18" charset="0"/>
              </a:rPr>
              <a:t>object</a:t>
            </a:r>
            <a:endParaRPr lang="en-US" altLang="zh-CN" sz="2400">
              <a:latin typeface="Times New Roman" panose="02020603050405020304" pitchFamily="18" charset="0"/>
              <a:cs typeface="Times New Roman" panose="02020603050405020304" pitchFamily="18" charset="0"/>
            </a:endParaRPr>
          </a:p>
        </p:txBody>
      </p:sp>
      <p:cxnSp>
        <p:nvCxnSpPr>
          <p:cNvPr id="23" name="直接连接符 22"/>
          <p:cNvCxnSpPr/>
          <p:nvPr/>
        </p:nvCxnSpPr>
        <p:spPr>
          <a:xfrm>
            <a:off x="828040" y="2853055"/>
            <a:ext cx="1080135" cy="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4" name="直接连接符 23"/>
          <p:cNvCxnSpPr/>
          <p:nvPr/>
        </p:nvCxnSpPr>
        <p:spPr>
          <a:xfrm>
            <a:off x="755650" y="3213100"/>
            <a:ext cx="2376170" cy="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5" name="直接连接符 24"/>
          <p:cNvCxnSpPr/>
          <p:nvPr/>
        </p:nvCxnSpPr>
        <p:spPr>
          <a:xfrm>
            <a:off x="4265930" y="3559810"/>
            <a:ext cx="4338320" cy="13335"/>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6" name="直接连接符 25"/>
          <p:cNvCxnSpPr/>
          <p:nvPr/>
        </p:nvCxnSpPr>
        <p:spPr>
          <a:xfrm>
            <a:off x="395605" y="3888740"/>
            <a:ext cx="1296035" cy="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8" name="直接连接符 27"/>
          <p:cNvCxnSpPr/>
          <p:nvPr/>
        </p:nvCxnSpPr>
        <p:spPr>
          <a:xfrm flipV="1">
            <a:off x="828040" y="4293235"/>
            <a:ext cx="1367790" cy="2032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29" name="直接连接符 28"/>
          <p:cNvCxnSpPr/>
          <p:nvPr/>
        </p:nvCxnSpPr>
        <p:spPr>
          <a:xfrm flipV="1">
            <a:off x="4606925" y="5013325"/>
            <a:ext cx="2413635" cy="5080"/>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cxnSp>
        <p:nvCxnSpPr>
          <p:cNvPr id="30" name="直接连接符 29"/>
          <p:cNvCxnSpPr/>
          <p:nvPr/>
        </p:nvCxnSpPr>
        <p:spPr>
          <a:xfrm flipV="1">
            <a:off x="927735" y="5373370"/>
            <a:ext cx="5084445" cy="5715"/>
          </a:xfrm>
          <a:prstGeom prst="line">
            <a:avLst/>
          </a:prstGeom>
          <a:solidFill>
            <a:schemeClr val="accent1"/>
          </a:solidFill>
          <a:ln w="28575" cap="flat" cmpd="sng" algn="ctr">
            <a:solidFill>
              <a:schemeClr val="accent1">
                <a:shade val="50000"/>
              </a:schemeClr>
            </a:solidFill>
            <a:prstDash val="solid"/>
            <a:round/>
            <a:headEnd type="none" w="med" len="med"/>
            <a:tailEnd type="none" w="med" len="med"/>
          </a:ln>
        </p:spPr>
      </p:cxnSp>
      <p:sp>
        <p:nvSpPr>
          <p:cNvPr id="31" name="圆角矩形 30"/>
          <p:cNvSpPr/>
          <p:nvPr/>
        </p:nvSpPr>
        <p:spPr>
          <a:xfrm>
            <a:off x="288290" y="1276985"/>
            <a:ext cx="1728470" cy="935990"/>
          </a:xfrm>
          <a:prstGeom prst="roundRect">
            <a:avLst/>
          </a:prstGeom>
          <a:solidFill>
            <a:schemeClr val="accent1">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main clauses</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32" name="直接箭头连接符 31"/>
          <p:cNvCxnSpPr/>
          <p:nvPr/>
        </p:nvCxnSpPr>
        <p:spPr>
          <a:xfrm>
            <a:off x="1043940" y="2204720"/>
            <a:ext cx="215900" cy="648335"/>
          </a:xfrm>
          <a:prstGeom prst="straightConnector1">
            <a:avLst/>
          </a:prstGeom>
          <a:solidFill>
            <a:schemeClr val="accent1"/>
          </a:solidFill>
          <a:ln w="50800" cap="flat" cmpd="sng" algn="ctr">
            <a:solidFill>
              <a:schemeClr val="accent1">
                <a:lumMod val="90000"/>
              </a:schemeClr>
            </a:solidFill>
            <a:prstDash val="solid"/>
            <a:round/>
            <a:headEnd type="none" w="med" len="med"/>
            <a:tailEnd type="arrow" w="med" len="med"/>
          </a:ln>
        </p:spPr>
      </p:cxnSp>
      <p:sp>
        <p:nvSpPr>
          <p:cNvPr id="33" name="圆角矩形 32"/>
          <p:cNvSpPr/>
          <p:nvPr/>
        </p:nvSpPr>
        <p:spPr>
          <a:xfrm>
            <a:off x="1883410" y="395605"/>
            <a:ext cx="5377180"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Complex sentences </a:t>
            </a:r>
            <a:endParaRPr lang="en-US" altLang="zh-CN" sz="4000">
              <a:solidFill>
                <a:schemeClr val="tx1"/>
              </a:solidFill>
              <a:cs typeface="Arial" panose="020B0604020202020204" pitchFamily="34" charset="0"/>
              <a:sym typeface="宋体" panose="02010600030101010101" pitchFamily="2" charset="-122"/>
            </a:endParaRPr>
          </a:p>
        </p:txBody>
      </p:sp>
      <p:sp>
        <p:nvSpPr>
          <p:cNvPr id="109" name="圆角矩形 108"/>
          <p:cNvSpPr/>
          <p:nvPr/>
        </p:nvSpPr>
        <p:spPr>
          <a:xfrm>
            <a:off x="492125" y="628459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5" grpId="0" bldLvl="0" animBg="1"/>
      <p:bldP spid="17" grpId="0" bldLvl="0" animBg="1"/>
      <p:bldP spid="18" grpId="0" bldLvl="0" animBg="1"/>
      <p:bldP spid="21" grpId="0" bldLvl="0" animBg="1"/>
      <p:bldP spid="20" grpId="0" animBg="1"/>
      <p:bldP spid="22" grpId="0" bldLvl="0" animBg="1"/>
      <p:bldP spid="3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custDataLst>
              <p:tags r:id="rId2"/>
            </p:custDataLst>
          </p:nvPr>
        </p:nvSpPr>
        <p:spPr>
          <a:xfrm flipH="1">
            <a:off x="249555" y="1304925"/>
            <a:ext cx="2559685" cy="127254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67500" tIns="0" rIns="67500" bIns="35100" anchor="t" anchorCtr="0">
            <a:noAutofit/>
          </a:bodyPr>
          <a:p>
            <a:pPr lvl="0" algn="ctr">
              <a:lnSpc>
                <a:spcPct val="120000"/>
              </a:lnSpc>
              <a:buSzPct val="25000"/>
            </a:pPr>
            <a:r>
              <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 complex sentence</a:t>
            </a:r>
            <a:endParaRPr lang="en-US" altLang="zh-CN" sz="3200" b="1"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0" name="文本框 19"/>
          <p:cNvSpPr txBox="1"/>
          <p:nvPr/>
        </p:nvSpPr>
        <p:spPr>
          <a:xfrm>
            <a:off x="3459480" y="881380"/>
            <a:ext cx="3216910" cy="5835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a:latin typeface="Times New Roman" panose="02020603050405020304" pitchFamily="18" charset="0"/>
                <a:cs typeface="Times New Roman" panose="02020603050405020304" pitchFamily="18" charset="0"/>
              </a:rPr>
              <a:t>one main clause</a:t>
            </a:r>
            <a:endParaRPr lang="en-US" altLang="zh-CN" sz="3200">
              <a:latin typeface="Times New Roman" panose="02020603050405020304" pitchFamily="18" charset="0"/>
              <a:cs typeface="Times New Roman" panose="02020603050405020304" pitchFamily="18" charset="0"/>
            </a:endParaRPr>
          </a:p>
        </p:txBody>
      </p:sp>
      <p:sp>
        <p:nvSpPr>
          <p:cNvPr id="21" name="文本框 20"/>
          <p:cNvSpPr txBox="1"/>
          <p:nvPr/>
        </p:nvSpPr>
        <p:spPr>
          <a:xfrm>
            <a:off x="3458845" y="2276475"/>
            <a:ext cx="3217545" cy="1076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a:latin typeface="Times New Roman" panose="02020603050405020304" pitchFamily="18" charset="0"/>
                <a:cs typeface="Times New Roman" panose="02020603050405020304" pitchFamily="18" charset="0"/>
              </a:rPr>
              <a:t>at least one subordinate clause</a:t>
            </a:r>
            <a:endParaRPr lang="en-US" altLang="zh-CN" sz="3200">
              <a:latin typeface="Times New Roman" panose="02020603050405020304" pitchFamily="18" charset="0"/>
              <a:cs typeface="Times New Roman" panose="02020603050405020304" pitchFamily="18" charset="0"/>
            </a:endParaRPr>
          </a:p>
        </p:txBody>
      </p:sp>
      <p:sp>
        <p:nvSpPr>
          <p:cNvPr id="2" name="左大括号 1"/>
          <p:cNvSpPr/>
          <p:nvPr/>
        </p:nvSpPr>
        <p:spPr>
          <a:xfrm>
            <a:off x="2818765" y="1132205"/>
            <a:ext cx="595630" cy="1605280"/>
          </a:xfrm>
          <a:prstGeom prst="leftBrace">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左大括号 2"/>
          <p:cNvSpPr/>
          <p:nvPr/>
        </p:nvSpPr>
        <p:spPr>
          <a:xfrm>
            <a:off x="6746240" y="1664335"/>
            <a:ext cx="360045" cy="2044065"/>
          </a:xfrm>
          <a:prstGeom prst="leftBrace">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文本框 3"/>
          <p:cNvSpPr txBox="1"/>
          <p:nvPr/>
        </p:nvSpPr>
        <p:spPr>
          <a:xfrm>
            <a:off x="7245350" y="1369060"/>
            <a:ext cx="1165225"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subject</a:t>
            </a:r>
            <a:endParaRPr lang="en-US" altLang="zh-CN" sz="2400" b="1">
              <a:latin typeface="Times New Roman" panose="02020603050405020304" pitchFamily="18" charset="0"/>
              <a:cs typeface="Times New Roman" panose="02020603050405020304" pitchFamily="18" charset="0"/>
            </a:endParaRPr>
          </a:p>
        </p:txBody>
      </p:sp>
      <p:sp>
        <p:nvSpPr>
          <p:cNvPr id="5" name="文本框 4"/>
          <p:cNvSpPr txBox="1"/>
          <p:nvPr/>
        </p:nvSpPr>
        <p:spPr>
          <a:xfrm>
            <a:off x="6988175" y="1905000"/>
            <a:ext cx="1676400"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predicative</a:t>
            </a:r>
            <a:endParaRPr lang="en-US" altLang="zh-CN" sz="2400" b="1">
              <a:latin typeface="Times New Roman" panose="02020603050405020304" pitchFamily="18" charset="0"/>
              <a:cs typeface="Times New Roman" panose="02020603050405020304" pitchFamily="18" charset="0"/>
            </a:endParaRPr>
          </a:p>
        </p:txBody>
      </p:sp>
      <p:sp>
        <p:nvSpPr>
          <p:cNvPr id="6" name="文本框 5"/>
          <p:cNvSpPr txBox="1"/>
          <p:nvPr/>
        </p:nvSpPr>
        <p:spPr>
          <a:xfrm>
            <a:off x="7247890" y="2426970"/>
            <a:ext cx="1165225"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object</a:t>
            </a:r>
            <a:endParaRPr lang="en-US" altLang="zh-CN" sz="2400" b="1">
              <a:latin typeface="Times New Roman" panose="02020603050405020304" pitchFamily="18" charset="0"/>
              <a:cs typeface="Times New Roman" panose="02020603050405020304" pitchFamily="18" charset="0"/>
            </a:endParaRPr>
          </a:p>
        </p:txBody>
      </p:sp>
      <p:sp>
        <p:nvSpPr>
          <p:cNvPr id="7" name="文本框 6"/>
          <p:cNvSpPr txBox="1"/>
          <p:nvPr/>
        </p:nvSpPr>
        <p:spPr>
          <a:xfrm>
            <a:off x="7034530" y="2971165"/>
            <a:ext cx="1623695"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attributive</a:t>
            </a:r>
            <a:endParaRPr lang="en-US" altLang="zh-CN" sz="2400" b="1">
              <a:latin typeface="Times New Roman" panose="02020603050405020304" pitchFamily="18" charset="0"/>
              <a:cs typeface="Times New Roman" panose="02020603050405020304" pitchFamily="18" charset="0"/>
            </a:endParaRPr>
          </a:p>
        </p:txBody>
      </p:sp>
      <p:sp>
        <p:nvSpPr>
          <p:cNvPr id="8" name="文本框 7"/>
          <p:cNvSpPr txBox="1"/>
          <p:nvPr/>
        </p:nvSpPr>
        <p:spPr>
          <a:xfrm>
            <a:off x="7113905" y="3431540"/>
            <a:ext cx="1464945" cy="4603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400" b="1">
                <a:latin typeface="Times New Roman" panose="02020603050405020304" pitchFamily="18" charset="0"/>
                <a:cs typeface="Times New Roman" panose="02020603050405020304" pitchFamily="18" charset="0"/>
              </a:rPr>
              <a:t>adverbial</a:t>
            </a:r>
            <a:endParaRPr lang="en-US" altLang="zh-CN" sz="2400" b="1">
              <a:latin typeface="Times New Roman" panose="02020603050405020304" pitchFamily="18" charset="0"/>
              <a:cs typeface="Times New Roman" panose="02020603050405020304" pitchFamily="18" charset="0"/>
            </a:endParaRPr>
          </a:p>
        </p:txBody>
      </p:sp>
      <p:sp>
        <p:nvSpPr>
          <p:cNvPr id="9" name="文本框 8"/>
          <p:cNvSpPr txBox="1"/>
          <p:nvPr/>
        </p:nvSpPr>
        <p:spPr>
          <a:xfrm>
            <a:off x="732790" y="4274820"/>
            <a:ext cx="7677785" cy="1383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pPr algn="l"/>
            <a:r>
              <a:rPr lang="en-US" altLang="zh-CN" sz="2800">
                <a:latin typeface="Times New Roman" panose="02020603050405020304" pitchFamily="18" charset="0"/>
                <a:cs typeface="Times New Roman" panose="02020603050405020304" pitchFamily="18" charset="0"/>
              </a:rPr>
              <a:t>e.g. I hope that high school will be more exciting.</a:t>
            </a:r>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       As I grow older, I became more interested in poems.</a:t>
            </a:r>
            <a:endParaRPr lang="en-US" altLang="zh-CN" sz="2800">
              <a:latin typeface="Times New Roman" panose="02020603050405020304" pitchFamily="18" charset="0"/>
              <a:cs typeface="Times New Roman" panose="02020603050405020304" pitchFamily="18" charset="0"/>
            </a:endParaRPr>
          </a:p>
        </p:txBody>
      </p:sp>
      <p:sp>
        <p:nvSpPr>
          <p:cNvPr id="27" name="圆角矩形 26"/>
          <p:cNvSpPr/>
          <p:nvPr/>
        </p:nvSpPr>
        <p:spPr>
          <a:xfrm>
            <a:off x="322580" y="6282055"/>
            <a:ext cx="3068955" cy="472440"/>
          </a:xfrm>
          <a:prstGeom prst="roundRect">
            <a:avLst>
              <a:gd name="adj" fmla="val 8994"/>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Exploring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ox(in)">
                                      <p:cBhvr>
                                        <p:cTn id="6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 grpId="0" bldLvl="0" animBg="1"/>
      <p:bldP spid="16" grpId="1" bldLvl="0" animBg="1"/>
      <p:bldP spid="3" grpId="0" bldLvl="0" animBg="1"/>
      <p:bldP spid="4" grpId="0" bldLvl="0" animBg="1"/>
      <p:bldP spid="5" grpId="0" bldLvl="0" animBg="1"/>
      <p:bldP spid="6" grpId="0" bldLvl="0" animBg="1"/>
      <p:bldP spid="7" grpId="0" bldLvl="0" animBg="1"/>
      <p:bldP spid="8" grpId="0" bldLvl="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26390" y="1008380"/>
            <a:ext cx="8491220" cy="953135"/>
          </a:xfrm>
          <a:prstGeom prst="rect">
            <a:avLst/>
          </a:prstGeom>
          <a:noFill/>
        </p:spPr>
        <p:txBody>
          <a:bodyPr wrap="square" rtlCol="0">
            <a:spAutoFit/>
          </a:bodyPr>
          <a:p>
            <a:pPr algn="l"/>
            <a:r>
              <a:rPr lang="en-US" altLang="zh-CN" sz="2800">
                <a:solidFill>
                  <a:schemeClr val="accent2"/>
                </a:solidFill>
                <a:latin typeface="宋体" panose="02010600030101010101" pitchFamily="2" charset="-122"/>
                <a:cs typeface="Times New Roman" panose="02020603050405020304" pitchFamily="18" charset="0"/>
              </a:rPr>
              <a:t>★ </a:t>
            </a:r>
            <a:r>
              <a:rPr lang="en-US" altLang="zh-CN" sz="2800">
                <a:solidFill>
                  <a:schemeClr val="accent2"/>
                </a:solidFill>
                <a:latin typeface="Times New Roman" panose="02020603050405020304" pitchFamily="18" charset="0"/>
                <a:cs typeface="Times New Roman" panose="02020603050405020304" pitchFamily="18" charset="0"/>
              </a:rPr>
              <a:t>We never know the love of our parents for us till we have become parents. </a:t>
            </a:r>
            <a:r>
              <a:rPr lang="zh-CN" altLang="en-US" sz="2400">
                <a:latin typeface="华文楷体" panose="02010600040101010101" charset="-122"/>
                <a:ea typeface="华文楷体" panose="02010600040101010101" charset="-122"/>
                <a:cs typeface="Times New Roman" panose="02020603050405020304" pitchFamily="18" charset="0"/>
              </a:rPr>
              <a:t>养儿方知父母恩。</a:t>
            </a:r>
            <a:endParaRPr lang="en-US" altLang="zh-CN" sz="2400">
              <a:latin typeface="华文楷体" panose="02010600040101010101" charset="-122"/>
              <a:ea typeface="华文楷体" panose="02010600040101010101" charset="-122"/>
              <a:cs typeface="Times New Roman" panose="02020603050405020304" pitchFamily="18" charset="0"/>
            </a:endParaRPr>
          </a:p>
        </p:txBody>
      </p:sp>
      <p:sp>
        <p:nvSpPr>
          <p:cNvPr id="3" name="流程图: 可选过程 2"/>
          <p:cNvSpPr/>
          <p:nvPr/>
        </p:nvSpPr>
        <p:spPr>
          <a:xfrm>
            <a:off x="114300" y="6309360"/>
            <a:ext cx="9029700" cy="504190"/>
          </a:xfrm>
          <a:prstGeom prst="flowChartAlternateProcess">
            <a:avLst/>
          </a:prstGeom>
          <a:solidFill>
            <a:schemeClr val="accent1">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rPr>
              <a:t>Attributive clause               Noun clause            Adverbial clause</a:t>
            </a:r>
            <a:endParaRPr lang="en-US" altLang="zh-CN" sz="2400"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文本框 4"/>
          <p:cNvSpPr txBox="1"/>
          <p:nvPr/>
        </p:nvSpPr>
        <p:spPr>
          <a:xfrm>
            <a:off x="255905" y="2104390"/>
            <a:ext cx="8491855" cy="1753235"/>
          </a:xfrm>
          <a:prstGeom prst="rect">
            <a:avLst/>
          </a:prstGeom>
          <a:noFill/>
        </p:spPr>
        <p:txBody>
          <a:bodyPr wrap="square" rtlCol="0">
            <a:spAutoFit/>
          </a:bodyPr>
          <a:p>
            <a:pPr algn="l"/>
            <a:r>
              <a:rPr lang="en-US" altLang="zh-CN" sz="2800">
                <a:solidFill>
                  <a:schemeClr val="accent2"/>
                </a:solidFill>
                <a:latin typeface="宋体" panose="02010600030101010101" pitchFamily="2" charset="-122"/>
                <a:cs typeface="Times New Roman" panose="02020603050405020304" pitchFamily="18" charset="0"/>
                <a:sym typeface="+mn-ea"/>
              </a:rPr>
              <a:t>★ </a:t>
            </a:r>
            <a:r>
              <a:rPr lang="en-US" altLang="zh-CN" sz="2800">
                <a:solidFill>
                  <a:schemeClr val="accent2"/>
                </a:solidFill>
                <a:latin typeface="Times New Roman" panose="02020603050405020304" pitchFamily="18" charset="0"/>
                <a:cs typeface="Times New Roman" panose="02020603050405020304" pitchFamily="18" charset="0"/>
                <a:sym typeface="+mn-ea"/>
              </a:rPr>
              <a:t>Happy are the families where the government of parents is the reign of affection, and of the children the submission to love. </a:t>
            </a:r>
            <a:r>
              <a:rPr lang="en-US" altLang="zh-CN" sz="2400">
                <a:latin typeface="华文楷体" panose="02010600040101010101" charset="-122"/>
                <a:ea typeface="华文楷体" panose="02010600040101010101" charset="-122"/>
                <a:cs typeface="Times New Roman" panose="02020603050405020304" pitchFamily="18" charset="0"/>
                <a:sym typeface="+mn-ea"/>
              </a:rPr>
              <a:t>幸福的家庭，父母靠慈爱当家，孩子也是出于对父母的爱而顺从大人。</a:t>
            </a:r>
            <a:endParaRPr lang="zh-CN" altLang="en-US" sz="2400">
              <a:latin typeface="华文楷体" panose="02010600040101010101" charset="-122"/>
              <a:ea typeface="华文楷体" panose="02010600040101010101" charset="-122"/>
            </a:endParaRPr>
          </a:p>
        </p:txBody>
      </p:sp>
      <p:sp>
        <p:nvSpPr>
          <p:cNvPr id="7" name="文本框 6"/>
          <p:cNvSpPr txBox="1"/>
          <p:nvPr/>
        </p:nvSpPr>
        <p:spPr>
          <a:xfrm>
            <a:off x="255905" y="4023360"/>
            <a:ext cx="8412480" cy="2030095"/>
          </a:xfrm>
          <a:prstGeom prst="rect">
            <a:avLst/>
          </a:prstGeom>
          <a:noFill/>
        </p:spPr>
        <p:txBody>
          <a:bodyPr wrap="square" rtlCol="0">
            <a:spAutoFit/>
          </a:bodyPr>
          <a:p>
            <a:pPr algn="l"/>
            <a:r>
              <a:rPr lang="en-US" altLang="zh-CN" sz="2800">
                <a:solidFill>
                  <a:schemeClr val="accent2"/>
                </a:solidFill>
                <a:latin typeface="Times New Roman" panose="02020603050405020304" pitchFamily="18" charset="0"/>
                <a:cs typeface="Times New Roman" panose="02020603050405020304" pitchFamily="18" charset="0"/>
                <a:sym typeface="+mn-ea"/>
              </a:rPr>
              <a:t>★ It is a truth universally acknowledged that the relationship between a parent and a child is the most significant one in a person’s life. </a:t>
            </a:r>
            <a:r>
              <a:rPr lang="en-US" altLang="zh-CN" sz="2400">
                <a:latin typeface="华文楷体" panose="02010600040101010101" charset="-122"/>
                <a:ea typeface="华文楷体" panose="02010600040101010101" charset="-122"/>
                <a:cs typeface="Times New Roman" panose="02020603050405020304" pitchFamily="18" charset="0"/>
                <a:sym typeface="+mn-ea"/>
              </a:rPr>
              <a:t>父母和孩子之间的关系是一个人一生中最重要的关系，这是一个举世公认的真理。</a:t>
            </a:r>
            <a:endParaRPr lang="zh-CN" altLang="en-US">
              <a:latin typeface="华文楷体" panose="02010600040101010101" charset="-122"/>
              <a:ea typeface="华文楷体" panose="02010600040101010101" charset="-122"/>
            </a:endParaRPr>
          </a:p>
          <a:p>
            <a:endParaRPr lang="zh-CN" altLang="en-US">
              <a:latin typeface="华文楷体" panose="02010600040101010101" charset="-122"/>
              <a:ea typeface="华文楷体" panose="02010600040101010101" charset="-122"/>
            </a:endParaRPr>
          </a:p>
        </p:txBody>
      </p:sp>
      <p:sp>
        <p:nvSpPr>
          <p:cNvPr id="22" name="圆角矩形 21"/>
          <p:cNvSpPr/>
          <p:nvPr/>
        </p:nvSpPr>
        <p:spPr>
          <a:xfrm>
            <a:off x="255905" y="1452880"/>
            <a:ext cx="317944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7385685" y="1008380"/>
            <a:ext cx="107124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126230" y="2115185"/>
            <a:ext cx="380555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255905" y="2559685"/>
            <a:ext cx="8012430"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255905" y="3015615"/>
            <a:ext cx="2766060"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255905" y="4498340"/>
            <a:ext cx="767524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5" name="圆角矩形 14"/>
          <p:cNvSpPr/>
          <p:nvPr/>
        </p:nvSpPr>
        <p:spPr>
          <a:xfrm>
            <a:off x="255905" y="4942840"/>
            <a:ext cx="4687570" cy="35433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6" name="圆角矩形 15"/>
          <p:cNvSpPr/>
          <p:nvPr/>
        </p:nvSpPr>
        <p:spPr>
          <a:xfrm>
            <a:off x="6174105" y="4053840"/>
            <a:ext cx="1115695" cy="4445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7" name="文本框 16"/>
          <p:cNvSpPr txBox="1"/>
          <p:nvPr/>
        </p:nvSpPr>
        <p:spPr>
          <a:xfrm>
            <a:off x="6286500" y="1501140"/>
            <a:ext cx="2531745" cy="460375"/>
          </a:xfrm>
          <a:prstGeom prst="rect">
            <a:avLst/>
          </a:prstGeom>
          <a:noFill/>
        </p:spPr>
        <p:txBody>
          <a:bodyPr wrap="square" rtlCol="0">
            <a:spAutoFit/>
          </a:bodyPr>
          <a:p>
            <a:pPr algn="l"/>
            <a:r>
              <a:rPr lang="en-US" altLang="zh-CN" sz="2400" b="1" i="1">
                <a:latin typeface="Times New Roman" panose="02020603050405020304" pitchFamily="18" charset="0"/>
                <a:cs typeface="Times New Roman" panose="02020603050405020304" pitchFamily="18" charset="0"/>
              </a:rPr>
              <a:t>Adverbial clause</a:t>
            </a:r>
            <a:endParaRPr lang="en-US" altLang="zh-CN" sz="2400" b="1" i="1">
              <a:latin typeface="Times New Roman" panose="02020603050405020304" pitchFamily="18" charset="0"/>
              <a:cs typeface="Times New Roman" panose="02020603050405020304" pitchFamily="18" charset="0"/>
            </a:endParaRPr>
          </a:p>
        </p:txBody>
      </p:sp>
      <p:sp>
        <p:nvSpPr>
          <p:cNvPr id="18" name="文本框 17"/>
          <p:cNvSpPr txBox="1"/>
          <p:nvPr/>
        </p:nvSpPr>
        <p:spPr>
          <a:xfrm>
            <a:off x="6174105" y="3460115"/>
            <a:ext cx="2525395" cy="460375"/>
          </a:xfrm>
          <a:prstGeom prst="rect">
            <a:avLst/>
          </a:prstGeom>
          <a:noFill/>
        </p:spPr>
        <p:txBody>
          <a:bodyPr wrap="square" rtlCol="0">
            <a:spAutoFit/>
          </a:bodyPr>
          <a:p>
            <a:pPr algn="l"/>
            <a:r>
              <a:rPr lang="en-US" altLang="zh-CN" sz="2400" b="1" i="1">
                <a:latin typeface="Times New Roman" panose="02020603050405020304" pitchFamily="18" charset="0"/>
                <a:cs typeface="Times New Roman" panose="02020603050405020304" pitchFamily="18" charset="0"/>
              </a:rPr>
              <a:t>Attributive clause</a:t>
            </a:r>
            <a:endParaRPr lang="en-US" altLang="zh-CN" sz="2400" b="1" i="1">
              <a:latin typeface="Times New Roman" panose="02020603050405020304" pitchFamily="18" charset="0"/>
              <a:cs typeface="Times New Roman" panose="02020603050405020304" pitchFamily="18" charset="0"/>
            </a:endParaRPr>
          </a:p>
        </p:txBody>
      </p:sp>
      <p:sp>
        <p:nvSpPr>
          <p:cNvPr id="19" name="文本框 18"/>
          <p:cNvSpPr txBox="1"/>
          <p:nvPr/>
        </p:nvSpPr>
        <p:spPr>
          <a:xfrm>
            <a:off x="6617335" y="5664200"/>
            <a:ext cx="2745105" cy="460375"/>
          </a:xfrm>
          <a:prstGeom prst="rect">
            <a:avLst/>
          </a:prstGeom>
          <a:noFill/>
        </p:spPr>
        <p:txBody>
          <a:bodyPr wrap="square" rtlCol="0">
            <a:spAutoFit/>
          </a:bodyPr>
          <a:p>
            <a:pPr algn="l"/>
            <a:r>
              <a:rPr lang="en-US" altLang="zh-CN" sz="2400" b="1" i="1">
                <a:latin typeface="Times New Roman" panose="02020603050405020304" pitchFamily="18" charset="0"/>
                <a:cs typeface="Times New Roman" panose="02020603050405020304" pitchFamily="18" charset="0"/>
              </a:rPr>
              <a:t>Subject clause</a:t>
            </a:r>
            <a:endParaRPr lang="en-US" altLang="zh-CN" sz="2400" b="1" i="1">
              <a:latin typeface="Times New Roman" panose="02020603050405020304" pitchFamily="18" charset="0"/>
              <a:cs typeface="Times New Roman" panose="02020603050405020304" pitchFamily="18" charset="0"/>
            </a:endParaRPr>
          </a:p>
        </p:txBody>
      </p:sp>
      <p:sp>
        <p:nvSpPr>
          <p:cNvPr id="20" name="文本框 19"/>
          <p:cNvSpPr txBox="1"/>
          <p:nvPr/>
        </p:nvSpPr>
        <p:spPr>
          <a:xfrm>
            <a:off x="6438900" y="6331585"/>
            <a:ext cx="2379345" cy="460375"/>
          </a:xfrm>
          <a:prstGeom prst="rect">
            <a:avLst/>
          </a:prstGeom>
          <a:solidFill>
            <a:schemeClr val="accent1">
              <a:lumMod val="20000"/>
              <a:lumOff val="80000"/>
            </a:schemeClr>
          </a:solidFill>
        </p:spPr>
        <p:txBody>
          <a:bodyPr wrap="square" rtlCol="0">
            <a:spAutoFit/>
          </a:bodyPr>
          <a:p>
            <a:r>
              <a:rPr lang="en-US" altLang="zh-CN"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rPr>
              <a:t> </a:t>
            </a:r>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Adverbial clause</a:t>
            </a:r>
            <a:endPar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3" name="文本框 22"/>
          <p:cNvSpPr txBox="1"/>
          <p:nvPr/>
        </p:nvSpPr>
        <p:spPr>
          <a:xfrm>
            <a:off x="540385" y="6353175"/>
            <a:ext cx="2482215" cy="460375"/>
          </a:xfrm>
          <a:prstGeom prst="rect">
            <a:avLst/>
          </a:prstGeom>
          <a:solidFill>
            <a:schemeClr val="accent1">
              <a:lumMod val="20000"/>
              <a:lumOff val="80000"/>
            </a:schemeClr>
          </a:solidFill>
        </p:spPr>
        <p:txBody>
          <a:bodyPr wrap="square" rtlCol="0">
            <a:spAutoFit/>
          </a:bodyPr>
          <a:p>
            <a:r>
              <a:rPr lang="en-US" altLang="zh-CN"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rPr>
              <a:t> </a:t>
            </a:r>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Attributive clause</a:t>
            </a:r>
            <a:endPar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4" name="文本框 23"/>
          <p:cNvSpPr txBox="1"/>
          <p:nvPr/>
        </p:nvSpPr>
        <p:spPr>
          <a:xfrm>
            <a:off x="3634740" y="6331585"/>
            <a:ext cx="2059305" cy="460375"/>
          </a:xfrm>
          <a:prstGeom prst="rect">
            <a:avLst/>
          </a:prstGeom>
          <a:solidFill>
            <a:schemeClr val="accent1">
              <a:lumMod val="20000"/>
              <a:lumOff val="80000"/>
            </a:schemeClr>
          </a:solidFill>
        </p:spPr>
        <p:txBody>
          <a:bodyPr wrap="square" rtlCol="0">
            <a:spAutoFit/>
          </a:bodyPr>
          <a:p>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Noun</a:t>
            </a:r>
            <a:r>
              <a:rPr lang="en-US" altLang="zh-CN" sz="2400" b="1" i="1">
                <a:solidFill>
                  <a:schemeClr val="accent6"/>
                </a:solidFill>
                <a:latin typeface="Times New Roman" panose="02020603050405020304" pitchFamily="18" charset="0"/>
                <a:cs typeface="Times New Roman" panose="02020603050405020304" pitchFamily="18" charset="0"/>
                <a:sym typeface="宋体" panose="02010600030101010101" pitchFamily="2" charset="-122"/>
              </a:rPr>
              <a:t> </a:t>
            </a:r>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c</a:t>
            </a:r>
            <a:r>
              <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rPr>
              <a:t>lause</a:t>
            </a:r>
            <a:endParaRPr lang="en-US" altLang="zh-CN" sz="2400" b="1" i="1">
              <a:solidFill>
                <a:schemeClr val="tx2"/>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6" name="圆角矩形 5"/>
          <p:cNvSpPr/>
          <p:nvPr/>
        </p:nvSpPr>
        <p:spPr>
          <a:xfrm>
            <a:off x="3199130" y="216535"/>
            <a:ext cx="6390640" cy="648335"/>
          </a:xfrm>
          <a:prstGeom prst="roundRect">
            <a:avLst/>
          </a:prstGeom>
          <a:noFill/>
          <a:ln>
            <a:noFill/>
          </a:ln>
        </p:spPr>
        <p:txBody>
          <a:bodyPr anchor="ctr"/>
          <a:p>
            <a:pPr algn="l"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Practice</a:t>
            </a:r>
            <a:endParaRPr lang="en-US" altLang="zh-CN" sz="4000">
              <a:solidFill>
                <a:schemeClr val="tx1"/>
              </a:solidFill>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bldLvl="0" animBg="1"/>
      <p:bldP spid="12" grpId="0" bldLvl="0" animBg="1"/>
      <p:bldP spid="13" grpId="0" bldLvl="0" animBg="1"/>
      <p:bldP spid="7" grpId="0"/>
      <p:bldP spid="7" grpId="1"/>
      <p:bldP spid="16" grpId="0" bldLvl="0" animBg="1"/>
      <p:bldP spid="14" grpId="0" bldLvl="0" animBg="1"/>
      <p:bldP spid="15" grpId="0" bldLvl="0" animBg="1"/>
      <p:bldP spid="18" grpId="0"/>
      <p:bldP spid="23" grpId="0" bldLvl="0" animBg="1"/>
      <p:bldP spid="19" grpId="0"/>
      <p:bldP spid="24" grpId="0" bldLvl="0" animBg="1"/>
      <p:bldP spid="9" grpId="0" bldLvl="0" animBg="1"/>
      <p:bldP spid="22" grpId="0" bldLvl="0" animBg="1"/>
      <p:bldP spid="17" grpId="0"/>
      <p:bldP spid="2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37515" y="582930"/>
            <a:ext cx="8268970" cy="1198880"/>
          </a:xfrm>
          <a:prstGeom prst="rect">
            <a:avLst/>
          </a:prstGeom>
          <a:noFill/>
          <a:ln>
            <a:noFill/>
          </a:ln>
        </p:spPr>
        <p:txBody>
          <a:bodyPr wrap="square" rtlCol="0" anchor="t">
            <a:spAutoFit/>
          </a:bodyPr>
          <a:p>
            <a:pPr algn="just"/>
            <a:r>
              <a:rPr lang="en-US" altLang="zh-CN" sz="36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Family is the kingdom of father, the world of mother </a:t>
            </a:r>
            <a:r>
              <a:rPr lang="en-US" altLang="zh-CN" sz="3600" b="1" i="1">
                <a:solidFill>
                  <a:schemeClr val="tx1"/>
                </a:solidFill>
                <a:effectLst/>
                <a:latin typeface="Times New Roman" panose="02020603050405020304" pitchFamily="18" charset="0"/>
                <a:cs typeface="Times New Roman" panose="02020603050405020304" pitchFamily="18" charset="0"/>
              </a:rPr>
              <a:t>and </a:t>
            </a:r>
            <a:r>
              <a:rPr lang="en-US" altLang="zh-CN" sz="36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paradise of children.</a:t>
            </a:r>
            <a:r>
              <a:rPr lang="en-US" altLang="zh-CN" sz="3600" b="1" i="1">
                <a:ln w="9525">
                  <a:solidFill>
                    <a:schemeClr val="bg1"/>
                  </a:solidFill>
                  <a:prstDash val="solid"/>
                </a:ln>
                <a:solidFill>
                  <a:schemeClr val="tx1"/>
                </a:solidFill>
                <a:effectLst/>
                <a:latin typeface="Times New Roman" panose="02020603050405020304" pitchFamily="18" charset="0"/>
                <a:cs typeface="Times New Roman" panose="02020603050405020304" pitchFamily="18" charset="0"/>
              </a:rPr>
              <a:t>  </a:t>
            </a:r>
            <a:endParaRPr lang="en-US" altLang="zh-CN" sz="3600" b="1" i="1">
              <a:ln w="9525">
                <a:solidFill>
                  <a:schemeClr val="bg1"/>
                </a:solidFill>
                <a:prstDash val="solid"/>
              </a:ln>
              <a:solidFill>
                <a:schemeClr val="tx1"/>
              </a:solidFill>
              <a:effectLst/>
              <a:latin typeface="Times New Roman" panose="02020603050405020304" pitchFamily="18" charset="0"/>
              <a:cs typeface="Times New Roman" panose="02020603050405020304" pitchFamily="18" charset="0"/>
            </a:endParaRPr>
          </a:p>
        </p:txBody>
      </p:sp>
      <p:sp>
        <p:nvSpPr>
          <p:cNvPr id="3" name="矩形 2"/>
          <p:cNvSpPr/>
          <p:nvPr/>
        </p:nvSpPr>
        <p:spPr>
          <a:xfrm>
            <a:off x="437515" y="2078355"/>
            <a:ext cx="8074025" cy="1198880"/>
          </a:xfrm>
          <a:prstGeom prst="rect">
            <a:avLst/>
          </a:prstGeom>
          <a:noFill/>
          <a:ln>
            <a:noFill/>
          </a:ln>
        </p:spPr>
        <p:txBody>
          <a:bodyPr wrap="square" rtlCol="0" anchor="t">
            <a:spAutoFit/>
          </a:bodyPr>
          <a:p>
            <a:pPr lvl="0" algn="just">
              <a:buClrTx/>
              <a:buSzTx/>
            </a:pPr>
            <a:r>
              <a:rPr lang="en-US" altLang="zh-CN" sz="3600" b="1" i="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Family</a:t>
            </a:r>
            <a:r>
              <a:rPr lang="en-US" altLang="zh-CN" sz="3600" b="1" i="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should be the palace of love, joy and laughter. </a:t>
            </a:r>
            <a:endParaRPr lang="en-US" altLang="zh-CN" sz="3600" b="1" i="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6" name="心形 5"/>
          <p:cNvSpPr/>
          <p:nvPr/>
        </p:nvSpPr>
        <p:spPr>
          <a:xfrm>
            <a:off x="2042160" y="3535680"/>
            <a:ext cx="2540635" cy="2329180"/>
          </a:xfrm>
          <a:prstGeom prst="heart">
            <a:avLst/>
          </a:prstGeom>
          <a:solidFill>
            <a:srgbClr val="FFBDBD"/>
          </a:solidFill>
          <a:ln>
            <a:noFill/>
          </a:ln>
        </p:spPr>
        <p:txBody>
          <a:bodyPr anchor="ctr"/>
          <a:p>
            <a:pPr algn="ctr" eaLnBrk="1" hangingPunct="1">
              <a:lnSpc>
                <a:spcPct val="100000"/>
              </a:lnSpc>
              <a:spcBef>
                <a:spcPct val="0"/>
              </a:spcBef>
              <a:buFont typeface="Arial" panose="020B0604020202020204" pitchFamily="34" charset="0"/>
              <a:buNone/>
            </a:pPr>
            <a:r>
              <a:rPr lang="en-US" altLang="zh-CN" sz="32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parents</a:t>
            </a:r>
            <a:endParaRPr lang="en-US" altLang="zh-CN" sz="32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7" name="心形 6"/>
          <p:cNvSpPr/>
          <p:nvPr/>
        </p:nvSpPr>
        <p:spPr>
          <a:xfrm>
            <a:off x="4121785" y="3535680"/>
            <a:ext cx="2540635" cy="2329180"/>
          </a:xfrm>
          <a:prstGeom prst="heart">
            <a:avLst/>
          </a:prstGeom>
          <a:solidFill>
            <a:srgbClr val="FFBDBD"/>
          </a:solidFill>
          <a:ln>
            <a:noFill/>
          </a:ln>
        </p:spPr>
        <p:txBody>
          <a:bodyPr anchor="ctr"/>
          <a:p>
            <a:pPr algn="ctr" eaLnBrk="1" hangingPunct="1">
              <a:lnSpc>
                <a:spcPct val="100000"/>
              </a:lnSpc>
              <a:spcBef>
                <a:spcPct val="0"/>
              </a:spcBef>
              <a:buFont typeface="Arial" panose="020B0604020202020204" pitchFamily="34" charset="0"/>
              <a:buNone/>
            </a:pPr>
            <a:r>
              <a:rPr lang="en-US" altLang="zh-CN" sz="32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child</a:t>
            </a:r>
            <a:endParaRPr lang="en-US" altLang="zh-CN" sz="32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8" name="文本框 7"/>
          <p:cNvSpPr txBox="1"/>
          <p:nvPr/>
        </p:nvSpPr>
        <p:spPr>
          <a:xfrm>
            <a:off x="3962400" y="4035425"/>
            <a:ext cx="1024255" cy="645160"/>
          </a:xfrm>
          <a:prstGeom prst="rect">
            <a:avLst/>
          </a:prstGeom>
          <a:noFill/>
        </p:spPr>
        <p:txBody>
          <a:bodyPr wrap="square" rtlCol="0">
            <a:spAutoFit/>
          </a:bodyPr>
          <a:p>
            <a:r>
              <a:rPr lang="en-US" altLang="zh-CN" sz="3600" b="1" i="1">
                <a:latin typeface="Times New Roman" panose="02020603050405020304" pitchFamily="18" charset="0"/>
                <a:cs typeface="Times New Roman" panose="02020603050405020304" pitchFamily="18" charset="0"/>
              </a:rPr>
              <a:t>love</a:t>
            </a:r>
            <a:endParaRPr lang="en-US" altLang="zh-CN" sz="3600" b="1" i="1">
              <a:latin typeface="Times New Roman" panose="02020603050405020304" pitchFamily="18" charset="0"/>
              <a:cs typeface="Times New Roman" panose="02020603050405020304" pitchFamily="18" charset="0"/>
            </a:endParaRPr>
          </a:p>
        </p:txBody>
      </p:sp>
      <p:sp>
        <p:nvSpPr>
          <p:cNvPr id="4" name="圆角矩形 3"/>
          <p:cNvSpPr/>
          <p:nvPr/>
        </p:nvSpPr>
        <p:spPr>
          <a:xfrm>
            <a:off x="229870" y="6348095"/>
            <a:ext cx="4392295" cy="432435"/>
          </a:xfrm>
          <a:prstGeom prst="roundRect">
            <a:avLst/>
          </a:prstGeom>
          <a:solidFill>
            <a:schemeClr val="bg2">
              <a:lumMod val="9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225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25"/>
          <p:cNvSpPr txBox="1"/>
          <p:nvPr/>
        </p:nvSpPr>
        <p:spPr>
          <a:xfrm>
            <a:off x="294005" y="983615"/>
            <a:ext cx="8637270" cy="3784600"/>
          </a:xfrm>
          <a:prstGeom prst="rect">
            <a:avLst/>
          </a:prstGeom>
          <a:solidFill>
            <a:srgbClr val="FFFFFF"/>
          </a:solidFill>
          <a:ln w="25400" cap="flat" cmpd="sng" algn="ctr">
            <a:solidFill>
              <a:srgbClr val="BBE0E3"/>
            </a:solidFill>
            <a:prstDash val="solid"/>
          </a:ln>
          <a:effectLst/>
        </p:spPr>
        <p:style>
          <a:lnRef idx="2">
            <a:schemeClr val="accent1"/>
          </a:lnRef>
          <a:fillRef idx="1">
            <a:schemeClr val="lt1"/>
          </a:fillRef>
          <a:effectRef idx="0">
            <a:schemeClr val="accent1"/>
          </a:effectRef>
          <a:fontRef idx="minor">
            <a:schemeClr val="dk1"/>
          </a:fontRef>
        </p:style>
        <p:txBody>
          <a:bodyPr wrap="square" rtlCol="0">
            <a:spAutoFit/>
          </a:bodyPr>
          <a:p>
            <a:pPr algn="l">
              <a:lnSpc>
                <a:spcPct val="120000"/>
              </a:lnSpc>
            </a:pPr>
            <a:r>
              <a:rPr lang="en-US" altLang="zh-CN" sz="2000">
                <a:latin typeface="Times New Roman" panose="02020603050405020304" pitchFamily="18" charset="0"/>
                <a:cs typeface="Times New Roman" panose="02020603050405020304" pitchFamily="18" charset="0"/>
              </a:rPr>
              <a:t>(1) Heated arguments and cold silences are common between teenagers and their parents. </a:t>
            </a:r>
            <a:endParaRPr lang="en-US" altLang="zh-CN" sz="2000">
              <a:latin typeface="Times New Roman" panose="02020603050405020304" pitchFamily="18" charset="0"/>
              <a:cs typeface="Times New Roman" panose="02020603050405020304" pitchFamily="18" charset="0"/>
            </a:endParaRPr>
          </a:p>
          <a:p>
            <a:pPr algn="l">
              <a:lnSpc>
                <a:spcPct val="120000"/>
              </a:lnSpc>
            </a:pPr>
            <a:r>
              <a:rPr lang="en-US" altLang="zh-CN" sz="2000">
                <a:latin typeface="Times New Roman" panose="02020603050405020304" pitchFamily="18" charset="0"/>
                <a:cs typeface="Times New Roman" panose="02020603050405020304" pitchFamily="18" charset="0"/>
              </a:rPr>
              <a:t>(2) Teenagers’ physical changes may result in such family tensions.</a:t>
            </a:r>
            <a:endParaRPr lang="en-US" altLang="zh-CN" sz="2000">
              <a:latin typeface="Times New Roman" panose="02020603050405020304" pitchFamily="18" charset="0"/>
              <a:cs typeface="Times New Roman" panose="02020603050405020304" pitchFamily="18" charset="0"/>
            </a:endParaRPr>
          </a:p>
          <a:p>
            <a:pPr algn="l">
              <a:lnSpc>
                <a:spcPct val="120000"/>
              </a:lnSpc>
            </a:pPr>
            <a:r>
              <a:rPr lang="en-US" altLang="zh-CN" sz="2000">
                <a:latin typeface="Times New Roman" panose="02020603050405020304" pitchFamily="18" charset="0"/>
                <a:cs typeface="Times New Roman" panose="02020603050405020304" pitchFamily="18" charset="0"/>
              </a:rPr>
              <a:t>(3)  It can be a big headache to balance your developing mental needs too. </a:t>
            </a:r>
            <a:endParaRPr lang="en-US" altLang="zh-CN" sz="2000">
              <a:latin typeface="Times New Roman" panose="02020603050405020304" pitchFamily="18" charset="0"/>
              <a:cs typeface="Times New Roman" panose="02020603050405020304" pitchFamily="18" charset="0"/>
            </a:endParaRPr>
          </a:p>
          <a:p>
            <a:pPr algn="l">
              <a:lnSpc>
                <a:spcPct val="120000"/>
              </a:lnSpc>
            </a:pPr>
            <a:r>
              <a:rPr lang="en-US" altLang="zh-CN" sz="2000">
                <a:latin typeface="Times New Roman" panose="02020603050405020304" pitchFamily="18" charset="0"/>
                <a:cs typeface="Times New Roman" panose="02020603050405020304" pitchFamily="18" charset="0"/>
              </a:rPr>
              <a:t>(4) Although sometimes it may seem impossible to get along as a family, you can take action to improve the situation. (5) The key to keeping the peace is regular and honest communication. </a:t>
            </a:r>
            <a:endParaRPr lang="en-US" altLang="zh-CN" sz="2000">
              <a:latin typeface="Times New Roman" panose="02020603050405020304" pitchFamily="18" charset="0"/>
              <a:cs typeface="Times New Roman" panose="02020603050405020304" pitchFamily="18" charset="0"/>
            </a:endParaRPr>
          </a:p>
          <a:p>
            <a:pPr algn="l">
              <a:lnSpc>
                <a:spcPct val="120000"/>
              </a:lnSpc>
            </a:pPr>
            <a:r>
              <a:rPr lang="en-US" altLang="zh-CN" sz="2000">
                <a:latin typeface="Times New Roman" panose="02020603050405020304" pitchFamily="18" charset="0"/>
                <a:cs typeface="Times New Roman" panose="02020603050405020304" pitchFamily="18" charset="0"/>
              </a:rPr>
              <a:t>(6) The good news is that this stormy period will not last. (7) Everything will turn out all right in the end, and the changes and challenges of your teenage years will prepare you for adulthood.</a:t>
            </a:r>
            <a:endParaRPr lang="en-US" altLang="zh-CN" sz="2000">
              <a:latin typeface="Times New Roman" panose="02020603050405020304" pitchFamily="18" charset="0"/>
              <a:cs typeface="Times New Roman" panose="02020603050405020304" pitchFamily="18" charset="0"/>
            </a:endParaRPr>
          </a:p>
        </p:txBody>
      </p:sp>
      <p:sp>
        <p:nvSpPr>
          <p:cNvPr id="2" name="矩形 1"/>
          <p:cNvSpPr/>
          <p:nvPr/>
        </p:nvSpPr>
        <p:spPr>
          <a:xfrm>
            <a:off x="2033270" y="118110"/>
            <a:ext cx="4918710" cy="865505"/>
          </a:xfrm>
          <a:prstGeom prst="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36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Quick judgement</a:t>
            </a:r>
            <a:endParaRPr lang="en-US" altLang="zh-CN" sz="36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4" name="流程图: 过程 23"/>
          <p:cNvSpPr/>
          <p:nvPr/>
        </p:nvSpPr>
        <p:spPr>
          <a:xfrm>
            <a:off x="4951095" y="5875020"/>
            <a:ext cx="2707640" cy="534670"/>
          </a:xfrm>
          <a:prstGeom prst="flowChartProcess">
            <a:avLst/>
          </a:prstGeom>
          <a:solidFill>
            <a:schemeClr val="accent3">
              <a:lumMod val="60000"/>
              <a:lumOff val="40000"/>
            </a:schemeClr>
          </a:solidFill>
          <a:ln>
            <a:noFill/>
          </a:ln>
        </p:spPr>
        <p:txBody>
          <a:bodyPr anchor="ctr">
            <a:noAutofit/>
          </a:bodyPr>
          <a:p>
            <a:pPr lvl="0" algn="ctr">
              <a:buClrTx/>
              <a:buSzTx/>
            </a:pPr>
            <a:r>
              <a:rPr lang="en-US" altLang="zh-CN" sz="2400" b="1">
                <a:latin typeface="Times New Roman" panose="02020603050405020304" pitchFamily="18" charset="0"/>
                <a:cs typeface="Times New Roman" panose="02020603050405020304" pitchFamily="18" charset="0"/>
                <a:sym typeface="宋体" panose="02010600030101010101" pitchFamily="2" charset="-122"/>
              </a:rPr>
              <a:t>4, 6</a:t>
            </a:r>
            <a:endParaRPr lang="en-US" altLang="zh-CN" sz="2400" b="1">
              <a:latin typeface="Times New Roman" panose="02020603050405020304" pitchFamily="18" charset="0"/>
              <a:cs typeface="Times New Roman" panose="02020603050405020304" pitchFamily="18" charset="0"/>
              <a:sym typeface="宋体" panose="02010600030101010101" pitchFamily="2" charset="-122"/>
            </a:endParaRPr>
          </a:p>
        </p:txBody>
      </p:sp>
      <p:sp>
        <p:nvSpPr>
          <p:cNvPr id="4" name="流程图: 过程 3"/>
          <p:cNvSpPr/>
          <p:nvPr/>
        </p:nvSpPr>
        <p:spPr>
          <a:xfrm>
            <a:off x="5044440" y="4872355"/>
            <a:ext cx="2444115" cy="545465"/>
          </a:xfrm>
          <a:prstGeom prst="flowChartProcess">
            <a:avLst/>
          </a:prstGeom>
          <a:solidFill>
            <a:schemeClr val="accent4">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1, 2, 3, 5</a:t>
            </a:r>
            <a:endParaRPr lang="en-US" altLang="zh-CN"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流程图: 过程 4"/>
          <p:cNvSpPr/>
          <p:nvPr/>
        </p:nvSpPr>
        <p:spPr>
          <a:xfrm>
            <a:off x="4777105" y="5417820"/>
            <a:ext cx="2979420" cy="457835"/>
          </a:xfrm>
          <a:prstGeom prst="flowChartProcess">
            <a:avLst/>
          </a:prstGeom>
          <a:solidFill>
            <a:schemeClr val="accent3">
              <a:lumMod val="40000"/>
              <a:lumOff val="60000"/>
            </a:schemeClr>
          </a:solidFill>
          <a:ln>
            <a:noFill/>
          </a:ln>
        </p:spPr>
        <p:txBody>
          <a:bodyPr anchor="ctr">
            <a:noAutofit/>
          </a:bodyPr>
          <a:p>
            <a:pPr lvl="0" algn="ctr">
              <a:buClrTx/>
              <a:buSzTx/>
            </a:pPr>
            <a:r>
              <a:rPr lang="en-US" altLang="zh-CN" sz="2400" b="1">
                <a:latin typeface="Times New Roman" panose="02020603050405020304" pitchFamily="18" charset="0"/>
                <a:cs typeface="Times New Roman" panose="02020603050405020304" pitchFamily="18" charset="0"/>
                <a:sym typeface="宋体" panose="02010600030101010101" pitchFamily="2" charset="-122"/>
              </a:rPr>
              <a:t>7</a:t>
            </a:r>
            <a:endParaRPr lang="en-US" altLang="zh-CN" sz="2400" b="1">
              <a:latin typeface="Times New Roman" panose="02020603050405020304" pitchFamily="18" charset="0"/>
              <a:cs typeface="Times New Roman" panose="02020603050405020304" pitchFamily="18" charset="0"/>
              <a:sym typeface="宋体" panose="02010600030101010101" pitchFamily="2" charset="-122"/>
            </a:endParaRPr>
          </a:p>
        </p:txBody>
      </p:sp>
      <p:sp>
        <p:nvSpPr>
          <p:cNvPr id="6" name="文本框 5"/>
          <p:cNvSpPr txBox="1"/>
          <p:nvPr/>
        </p:nvSpPr>
        <p:spPr>
          <a:xfrm>
            <a:off x="1225550" y="4986655"/>
            <a:ext cx="217551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ltLang="zh-CN" sz="2400">
                <a:latin typeface="Times New Roman" panose="02020603050405020304" pitchFamily="18" charset="0"/>
                <a:cs typeface="Times New Roman" panose="02020603050405020304" pitchFamily="18" charset="0"/>
              </a:rPr>
              <a:t>Simple sentence</a:t>
            </a:r>
            <a:endParaRPr lang="en-US" altLang="zh-CN" sz="2400">
              <a:latin typeface="Times New Roman" panose="02020603050405020304" pitchFamily="18" charset="0"/>
              <a:cs typeface="Times New Roman" panose="02020603050405020304" pitchFamily="18" charset="0"/>
            </a:endParaRPr>
          </a:p>
        </p:txBody>
      </p:sp>
      <p:sp>
        <p:nvSpPr>
          <p:cNvPr id="7" name="文本框 6"/>
          <p:cNvSpPr txBox="1"/>
          <p:nvPr/>
        </p:nvSpPr>
        <p:spPr>
          <a:xfrm>
            <a:off x="846455" y="5447030"/>
            <a:ext cx="295529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ltLang="zh-CN" sz="2400">
                <a:latin typeface="Times New Roman" panose="02020603050405020304" pitchFamily="18" charset="0"/>
                <a:cs typeface="Times New Roman" panose="02020603050405020304" pitchFamily="18" charset="0"/>
              </a:rPr>
              <a:t>Compound sentence</a:t>
            </a:r>
            <a:endParaRPr lang="en-US" altLang="zh-CN" sz="2400">
              <a:latin typeface="Times New Roman" panose="02020603050405020304" pitchFamily="18" charset="0"/>
              <a:cs typeface="Times New Roman" panose="02020603050405020304" pitchFamily="18" charset="0"/>
            </a:endParaRPr>
          </a:p>
        </p:txBody>
      </p:sp>
      <p:sp>
        <p:nvSpPr>
          <p:cNvPr id="8" name="文本框 7"/>
          <p:cNvSpPr txBox="1"/>
          <p:nvPr/>
        </p:nvSpPr>
        <p:spPr>
          <a:xfrm>
            <a:off x="1050925" y="5907405"/>
            <a:ext cx="245618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ltLang="zh-CN" sz="2400">
                <a:latin typeface="Times New Roman" panose="02020603050405020304" pitchFamily="18" charset="0"/>
                <a:cs typeface="Times New Roman" panose="02020603050405020304" pitchFamily="18" charset="0"/>
              </a:rPr>
              <a:t>Complex sentence</a:t>
            </a:r>
            <a:endParaRPr lang="en-US" altLang="zh-C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0" bldLvl="0" animBg="1"/>
      <p:bldP spid="5" grpId="0" bldLvl="0" animBg="1"/>
      <p:bldP spid="2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225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圆角矩形 18"/>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3" name="文本框 2"/>
          <p:cNvSpPr txBox="1"/>
          <p:nvPr/>
        </p:nvSpPr>
        <p:spPr>
          <a:xfrm>
            <a:off x="3244215" y="732790"/>
            <a:ext cx="5490210" cy="1198880"/>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rPr>
              <a:t>Your password should be more than eight letters or numbers. This makes it difficult to guess.</a:t>
            </a:r>
            <a:endParaRPr lang="en-US" altLang="zh-CN" sz="2400">
              <a:latin typeface="Times New Roman" panose="02020603050405020304" pitchFamily="18" charset="0"/>
              <a:cs typeface="Times New Roman" panose="02020603050405020304" pitchFamily="18" charset="0"/>
            </a:endParaRPr>
          </a:p>
        </p:txBody>
      </p:sp>
      <p:sp>
        <p:nvSpPr>
          <p:cNvPr id="4" name="矩形 3"/>
          <p:cNvSpPr/>
          <p:nvPr/>
        </p:nvSpPr>
        <p:spPr>
          <a:xfrm>
            <a:off x="619760" y="1398905"/>
            <a:ext cx="2045970" cy="1198880"/>
          </a:xfrm>
          <a:prstGeom prst="rect">
            <a:avLst/>
          </a:prstGeom>
          <a:noFill/>
          <a:ln>
            <a:noFill/>
          </a:ln>
        </p:spPr>
        <p:txBody>
          <a:bodyPr wrap="none" rtlCol="0" anchor="t">
            <a:spAutoFit/>
          </a:bodyPr>
          <a:p>
            <a:pPr algn="ctr"/>
            <a:r>
              <a:rPr lang="en-US" altLang="zh-CN" sz="7200" b="1" i="1">
                <a:ln w="22225">
                  <a:solidFill>
                    <a:schemeClr val="accent2"/>
                  </a:solidFill>
                  <a:prstDash val="solid"/>
                </a:ln>
                <a:solidFill>
                  <a:schemeClr val="accent2">
                    <a:lumMod val="40000"/>
                    <a:lumOff val="60000"/>
                  </a:schemeClr>
                </a:solidFill>
                <a:effectLst/>
              </a:rPr>
              <a:t>Tips</a:t>
            </a:r>
            <a:endParaRPr lang="en-US" altLang="zh-CN" sz="7200" b="1" i="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305435" y="2475230"/>
            <a:ext cx="2504440" cy="829945"/>
          </a:xfrm>
          <a:prstGeom prst="rect">
            <a:avLst/>
          </a:prstGeom>
          <a:noFill/>
        </p:spPr>
        <p:txBody>
          <a:bodyPr wrap="square" rtlCol="0">
            <a:spAutoFit/>
          </a:bodyPr>
          <a:p>
            <a:pPr algn="ctr"/>
            <a:r>
              <a:rPr lang="en-US" altLang="zh-CN" sz="2400">
                <a:latin typeface="Times New Roman" panose="02020603050405020304" pitchFamily="18" charset="0"/>
                <a:cs typeface="Times New Roman" panose="02020603050405020304" pitchFamily="18" charset="0"/>
              </a:rPr>
              <a:t>on how to use </a:t>
            </a:r>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TeenHealthWeb</a:t>
            </a:r>
            <a:endPar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3244215" y="2116455"/>
            <a:ext cx="5490210" cy="1198880"/>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rPr>
              <a:t>Posts should not give out personal information. They should not include advertisements.</a:t>
            </a:r>
            <a:endParaRPr lang="en-US" altLang="zh-CN" sz="2400">
              <a:latin typeface="Times New Roman" panose="02020603050405020304" pitchFamily="18" charset="0"/>
              <a:cs typeface="Times New Roman" panose="02020603050405020304" pitchFamily="18" charset="0"/>
            </a:endParaRPr>
          </a:p>
        </p:txBody>
      </p:sp>
      <p:sp>
        <p:nvSpPr>
          <p:cNvPr id="7" name="文本框 6"/>
          <p:cNvSpPr txBox="1"/>
          <p:nvPr/>
        </p:nvSpPr>
        <p:spPr>
          <a:xfrm>
            <a:off x="3244215" y="3478530"/>
            <a:ext cx="5490210" cy="829945"/>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rPr>
              <a:t>Describe your problems clearly. Other people can understand them easily.</a:t>
            </a:r>
            <a:endParaRPr lang="en-US" altLang="zh-CN" sz="2400">
              <a:latin typeface="Times New Roman" panose="02020603050405020304" pitchFamily="18" charset="0"/>
              <a:cs typeface="Times New Roman" panose="02020603050405020304" pitchFamily="18" charset="0"/>
            </a:endParaRPr>
          </a:p>
        </p:txBody>
      </p:sp>
      <p:sp>
        <p:nvSpPr>
          <p:cNvPr id="12" name="左大括号 11"/>
          <p:cNvSpPr/>
          <p:nvPr/>
        </p:nvSpPr>
        <p:spPr>
          <a:xfrm>
            <a:off x="2682240" y="1091565"/>
            <a:ext cx="309245" cy="2882900"/>
          </a:xfrm>
          <a:prstGeom prst="leftBrace">
            <a:avLst/>
          </a:prstGeom>
          <a:solidFill>
            <a:schemeClr val="bg1"/>
          </a:solidFill>
          <a:ln w="254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757555" y="4528820"/>
            <a:ext cx="7628890" cy="95313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p>
            <a:pPr algn="just"/>
            <a:r>
              <a:rPr lang="en-US" altLang="zh-CN" sz="2800">
                <a:solidFill>
                  <a:schemeClr val="accent2"/>
                </a:solidFill>
                <a:latin typeface="Times New Roman" panose="02020603050405020304" pitchFamily="18" charset="0"/>
                <a:cs typeface="Times New Roman" panose="02020603050405020304" pitchFamily="18" charset="0"/>
              </a:rPr>
              <a:t>The experts will reply to you. They see your posts.</a:t>
            </a:r>
            <a:endParaRPr lang="en-US" altLang="zh-CN" sz="2800">
              <a:solidFill>
                <a:schemeClr val="accent2"/>
              </a:solidFill>
              <a:latin typeface="Times New Roman" panose="02020603050405020304" pitchFamily="18" charset="0"/>
              <a:cs typeface="Times New Roman" panose="02020603050405020304" pitchFamily="18" charset="0"/>
            </a:endParaRPr>
          </a:p>
          <a:p>
            <a:pPr algn="just"/>
            <a:r>
              <a:rPr lang="en-US" altLang="zh-CN" sz="2800">
                <a:solidFill>
                  <a:schemeClr val="accent2"/>
                </a:solidFill>
                <a:latin typeface="Times New Roman" panose="02020603050405020304" pitchFamily="18" charset="0"/>
                <a:cs typeface="Times New Roman" panose="02020603050405020304" pitchFamily="18" charset="0"/>
              </a:rPr>
              <a:t>What do you think of our forum? Let us know.</a:t>
            </a:r>
            <a:endParaRPr lang="en-US" altLang="zh-CN" sz="280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4" grpId="0"/>
      <p:bldP spid="5" grpId="0"/>
      <p:bldP spid="12"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280" y="0"/>
            <a:ext cx="9225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圆角矩形 18"/>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7" name="燕尾形 6"/>
          <p:cNvSpPr/>
          <p:nvPr>
            <p:custDataLst>
              <p:tags r:id="rId2"/>
            </p:custDataLst>
          </p:nvPr>
        </p:nvSpPr>
        <p:spPr>
          <a:xfrm>
            <a:off x="4243751" y="712907"/>
            <a:ext cx="656500" cy="790784"/>
          </a:xfrm>
          <a:prstGeom prst="chevron">
            <a:avLst/>
          </a:prstGeom>
          <a:solidFill>
            <a:srgbClr val="1F74AD">
              <a:lumMod val="60000"/>
              <a:lumOff val="40000"/>
            </a:srgbClr>
          </a:solidFill>
          <a:ln w="12700" cap="flat" cmpd="sng" algn="ctr">
            <a:noFill/>
            <a:prstDash val="solid"/>
            <a:miter lim="800000"/>
          </a:ln>
          <a:effectLst/>
        </p:spPr>
        <p:txBody>
          <a:bodyPr rtlCol="0" anchor="ctr">
            <a:normAutofit/>
          </a:bodyPr>
          <a:p>
            <a:pPr algn="ctr">
              <a:lnSpc>
                <a:spcPct val="120000"/>
              </a:lnSpc>
            </a:pPr>
            <a:endParaRPr lang="zh-CN" altLang="en-US" sz="135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4" name="任意多边形 3"/>
          <p:cNvSpPr/>
          <p:nvPr>
            <p:custDataLst>
              <p:tags r:id="rId3"/>
            </p:custDataLst>
          </p:nvPr>
        </p:nvSpPr>
        <p:spPr>
          <a:xfrm>
            <a:off x="5498172" y="306326"/>
            <a:ext cx="1544037" cy="1603948"/>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3498DB">
              <a:lumMod val="40000"/>
              <a:lumOff val="60000"/>
            </a:srgbClr>
          </a:solidFill>
          <a:ln w="12700" cap="flat" cmpd="sng" algn="ctr">
            <a:noFill/>
            <a:prstDash val="solid"/>
            <a:miter lim="800000"/>
          </a:ln>
          <a:effectLst/>
        </p:spPr>
        <p:txBody>
          <a:bodyPr lIns="68580" tIns="34290" rIns="68580" bIns="34290" rtlCol="0" anchor="ctr">
            <a:normAutofit/>
          </a:bodyPr>
          <a:p>
            <a:pPr algn="ctr">
              <a:lnSpc>
                <a:spcPct val="120000"/>
              </a:lnSpc>
            </a:pPr>
            <a:endParaRPr lang="zh-CN" altLang="en-US" sz="135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4"/>
            </p:custDataLst>
          </p:nvPr>
        </p:nvSpPr>
        <p:spPr>
          <a:xfrm>
            <a:off x="2056130" y="647065"/>
            <a:ext cx="1594485" cy="778510"/>
          </a:xfrm>
          <a:prstGeom prst="rect">
            <a:avLst/>
          </a:prstGeom>
          <a:noFill/>
        </p:spPr>
        <p:txBody>
          <a:bodyPr wrap="square" rtlCol="0" anchor="ctr">
            <a:noAutofit/>
          </a:bodyPr>
          <a:p>
            <a:pPr algn="ctr">
              <a:lnSpc>
                <a:spcPct val="120000"/>
              </a:lnSpc>
            </a:pPr>
            <a:r>
              <a:rPr lang="en-US" altLang="zh-CN" sz="2400" b="1" i="1">
                <a:solidFill>
                  <a:schemeClr val="accent1">
                    <a:lumMod val="75000"/>
                  </a:schemeClr>
                </a:solidFill>
                <a:latin typeface="Times New Roman" panose="02020603050405020304" pitchFamily="18" charset="0"/>
                <a:cs typeface="Times New Roman" panose="02020603050405020304" pitchFamily="18" charset="0"/>
                <a:sym typeface="+mn-ea"/>
              </a:rPr>
              <a:t>Simple sentences</a:t>
            </a:r>
            <a:endParaRPr lang="en-US" altLang="zh-CN" sz="2400" b="1" i="1" spc="300">
              <a:solidFill>
                <a:schemeClr val="accent1">
                  <a:lumMod val="7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 name="文本框 10"/>
          <p:cNvSpPr txBox="1"/>
          <p:nvPr>
            <p:custDataLst>
              <p:tags r:id="rId5"/>
            </p:custDataLst>
          </p:nvPr>
        </p:nvSpPr>
        <p:spPr>
          <a:xfrm>
            <a:off x="5766493" y="2656330"/>
            <a:ext cx="947486" cy="778709"/>
          </a:xfrm>
          <a:prstGeom prst="rect">
            <a:avLst/>
          </a:prstGeom>
          <a:noFill/>
        </p:spPr>
        <p:txBody>
          <a:bodyPr wrap="square" rtlCol="0" anchor="ctr">
            <a:normAutofit/>
          </a:bodyPr>
          <a:p>
            <a:pPr>
              <a:lnSpc>
                <a:spcPct val="120000"/>
              </a:lnSpc>
            </a:pPr>
            <a:r>
              <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rPr>
              <a:t>添加标题</a:t>
            </a:r>
            <a:endParaRPr lang="zh-CN" altLang="en-US" sz="135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8" name="任意多边形 7"/>
          <p:cNvSpPr/>
          <p:nvPr>
            <p:custDataLst>
              <p:tags r:id="rId6"/>
            </p:custDataLst>
          </p:nvPr>
        </p:nvSpPr>
        <p:spPr>
          <a:xfrm>
            <a:off x="2131747" y="306326"/>
            <a:ext cx="1544037" cy="1603948"/>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1F74AD">
              <a:lumMod val="40000"/>
              <a:lumOff val="60000"/>
            </a:srgbClr>
          </a:solidFill>
          <a:ln w="12700" cap="flat" cmpd="sng" algn="ctr">
            <a:noFill/>
            <a:prstDash val="solid"/>
            <a:miter lim="800000"/>
          </a:ln>
          <a:effectLst/>
        </p:spPr>
        <p:txBody>
          <a:bodyPr rtlCol="0" anchor="ctr">
            <a:normAutofit/>
          </a:bodyPr>
          <a:p>
            <a:pPr algn="ctr">
              <a:lnSpc>
                <a:spcPct val="120000"/>
              </a:lnSpc>
            </a:pPr>
            <a:endParaRPr lang="zh-CN" altLang="en-US" sz="135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191770" y="2051050"/>
            <a:ext cx="8728075" cy="953135"/>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rPr>
              <a:t>Your password should be more than eight letters or numbers. This makes it difficult to guess.</a:t>
            </a:r>
            <a:endParaRPr lang="en-US" altLang="zh-CN" sz="2800">
              <a:latin typeface="Times New Roman" panose="02020603050405020304" pitchFamily="18" charset="0"/>
              <a:cs typeface="Times New Roman" panose="02020603050405020304" pitchFamily="18" charset="0"/>
            </a:endParaRPr>
          </a:p>
        </p:txBody>
      </p:sp>
      <p:sp>
        <p:nvSpPr>
          <p:cNvPr id="13" name="文本框 12"/>
          <p:cNvSpPr txBox="1"/>
          <p:nvPr/>
        </p:nvSpPr>
        <p:spPr>
          <a:xfrm>
            <a:off x="208280" y="3004185"/>
            <a:ext cx="8051800"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l"/>
            <a:r>
              <a:rPr lang="en-US" altLang="zh-CN" sz="2800">
                <a:solidFill>
                  <a:schemeClr val="accent2"/>
                </a:solidFill>
                <a:latin typeface="Times New Roman" panose="02020603050405020304" pitchFamily="18" charset="0"/>
                <a:cs typeface="Times New Roman" panose="02020603050405020304" pitchFamily="18" charset="0"/>
              </a:rPr>
              <a:t>Your password should be more than eight letters or numbers because</a:t>
            </a:r>
            <a:r>
              <a:rPr lang="en-US" altLang="zh-CN" sz="2800">
                <a:solidFill>
                  <a:schemeClr val="accent2"/>
                </a:solidFill>
                <a:latin typeface="Times New Roman" panose="02020603050405020304" pitchFamily="18" charset="0"/>
                <a:cs typeface="Times New Roman" panose="02020603050405020304" pitchFamily="18" charset="0"/>
              </a:rPr>
              <a:t> this makes it difficult to guess.</a:t>
            </a:r>
            <a:endParaRPr lang="en-US" altLang="zh-CN" sz="2800">
              <a:solidFill>
                <a:schemeClr val="accent2"/>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208280" y="4172585"/>
            <a:ext cx="8711565" cy="953135"/>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rPr>
              <a:t>Posts should not give out personal information. They should not include advertisements.</a:t>
            </a:r>
            <a:endParaRPr lang="en-US" altLang="zh-CN" sz="2800">
              <a:latin typeface="Times New Roman" panose="02020603050405020304" pitchFamily="18" charset="0"/>
              <a:cs typeface="Times New Roman" panose="02020603050405020304" pitchFamily="18" charset="0"/>
            </a:endParaRPr>
          </a:p>
        </p:txBody>
      </p:sp>
      <p:sp>
        <p:nvSpPr>
          <p:cNvPr id="16" name="文本框 15"/>
          <p:cNvSpPr txBox="1"/>
          <p:nvPr/>
        </p:nvSpPr>
        <p:spPr>
          <a:xfrm>
            <a:off x="208280" y="5125720"/>
            <a:ext cx="8176260"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l"/>
            <a:r>
              <a:rPr lang="en-US" altLang="zh-CN" sz="2800">
                <a:solidFill>
                  <a:schemeClr val="accent2"/>
                </a:solidFill>
                <a:latin typeface="Times New Roman" panose="02020603050405020304" pitchFamily="18" charset="0"/>
                <a:cs typeface="Times New Roman" panose="02020603050405020304" pitchFamily="18" charset="0"/>
                <a:sym typeface="+mn-ea"/>
              </a:rPr>
              <a:t>Posts should not give out personal information and</a:t>
            </a:r>
            <a:r>
              <a:rPr lang="en-US" altLang="zh-CN" sz="2800">
                <a:solidFill>
                  <a:schemeClr val="accent2"/>
                </a:solidFill>
                <a:latin typeface="Times New Roman" panose="02020603050405020304" pitchFamily="18" charset="0"/>
                <a:cs typeface="Times New Roman" panose="02020603050405020304" pitchFamily="18" charset="0"/>
                <a:sym typeface="+mn-ea"/>
              </a:rPr>
              <a:t> they should not include advertisements.</a:t>
            </a:r>
            <a:endParaRPr lang="en-US" altLang="zh-CN" sz="2800">
              <a:solidFill>
                <a:schemeClr val="accent2"/>
              </a:solidFill>
              <a:latin typeface="Times New Roman" panose="02020603050405020304" pitchFamily="18" charset="0"/>
              <a:cs typeface="Times New Roman" panose="02020603050405020304" pitchFamily="18" charset="0"/>
              <a:sym typeface="+mn-ea"/>
            </a:endParaRPr>
          </a:p>
        </p:txBody>
      </p:sp>
      <p:cxnSp>
        <p:nvCxnSpPr>
          <p:cNvPr id="18" name="直接连接符 17"/>
          <p:cNvCxnSpPr/>
          <p:nvPr/>
        </p:nvCxnSpPr>
        <p:spPr>
          <a:xfrm flipV="1">
            <a:off x="1673860" y="3906520"/>
            <a:ext cx="5497830" cy="29210"/>
          </a:xfrm>
          <a:prstGeom prst="line">
            <a:avLst/>
          </a:prstGeom>
          <a:solidFill>
            <a:schemeClr val="accent1"/>
          </a:solidFill>
          <a:ln w="50800" cap="flat" cmpd="sng" algn="ctr">
            <a:solidFill>
              <a:schemeClr val="accent3">
                <a:lumMod val="75000"/>
              </a:schemeClr>
            </a:solidFill>
            <a:prstDash val="solid"/>
            <a:round/>
            <a:headEnd type="none" w="med" len="med"/>
            <a:tailEnd type="none" w="med" len="med"/>
          </a:ln>
        </p:spPr>
      </p:cxnSp>
      <p:sp>
        <p:nvSpPr>
          <p:cNvPr id="22" name="文本框 21"/>
          <p:cNvSpPr txBox="1"/>
          <p:nvPr/>
        </p:nvSpPr>
        <p:spPr>
          <a:xfrm>
            <a:off x="7243445" y="3650615"/>
            <a:ext cx="1740535"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Complex</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7242810" y="5822950"/>
            <a:ext cx="1830705"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Compound</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sp>
        <p:nvSpPr>
          <p:cNvPr id="23" name="椭圆 22"/>
          <p:cNvSpPr/>
          <p:nvPr/>
        </p:nvSpPr>
        <p:spPr>
          <a:xfrm>
            <a:off x="6864350" y="5039360"/>
            <a:ext cx="1064260" cy="699135"/>
          </a:xfrm>
          <a:prstGeom prst="ellipse">
            <a:avLst/>
          </a:prstGeom>
          <a:solidFill>
            <a:schemeClr val="bg1">
              <a:lumMod val="95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chemeClr val="bg2">
                    <a:lumMod val="50000"/>
                  </a:schemeClr>
                </a:solidFill>
                <a:latin typeface="Times New Roman" panose="02020603050405020304" pitchFamily="18" charset="0"/>
                <a:cs typeface="Times New Roman" panose="02020603050405020304" pitchFamily="18" charset="0"/>
                <a:sym typeface="宋体" panose="02010600030101010101" pitchFamily="2" charset="-122"/>
              </a:rPr>
              <a:t>and</a:t>
            </a:r>
            <a:endParaRPr lang="en-US" altLang="zh-CN" sz="2800">
              <a:solidFill>
                <a:schemeClr val="bg2">
                  <a:lumMod val="50000"/>
                </a:schemeClr>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 name="文本框 1"/>
          <p:cNvSpPr txBox="1"/>
          <p:nvPr>
            <p:custDataLst>
              <p:tags r:id="rId7"/>
            </p:custDataLst>
          </p:nvPr>
        </p:nvSpPr>
        <p:spPr>
          <a:xfrm>
            <a:off x="5269865" y="442595"/>
            <a:ext cx="1594485" cy="1187450"/>
          </a:xfrm>
          <a:prstGeom prst="rect">
            <a:avLst/>
          </a:prstGeom>
          <a:noFill/>
        </p:spPr>
        <p:txBody>
          <a:bodyPr wrap="square" rtlCol="0" anchor="ctr">
            <a:noAutofit/>
          </a:bodyPr>
          <a:p>
            <a:pPr algn="ctr">
              <a:lnSpc>
                <a:spcPct val="90000"/>
              </a:lnSpc>
            </a:pPr>
            <a:r>
              <a:rPr lang="en-US" altLang="zh-CN" sz="2400" b="1" i="1">
                <a:solidFill>
                  <a:schemeClr val="accent1">
                    <a:lumMod val="75000"/>
                  </a:schemeClr>
                </a:solidFill>
                <a:latin typeface="Times New Roman" panose="02020603050405020304" pitchFamily="18" charset="0"/>
                <a:cs typeface="Times New Roman" panose="02020603050405020304" pitchFamily="18" charset="0"/>
                <a:sym typeface="+mn-ea"/>
              </a:rPr>
              <a:t>Compound/Complex sentences</a:t>
            </a:r>
            <a:endParaRPr lang="en-US" altLang="zh-CN" sz="2400" b="1" i="1" spc="300">
              <a:solidFill>
                <a:schemeClr val="accent1">
                  <a:lumMod val="75000"/>
                </a:scheme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9"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ppt_y</p:attrName>
                                        </p:attrNameLst>
                                      </p:cBhvr>
                                      <p:tavLst>
                                        <p:tav tm="0">
                                          <p:val>
                                            <p:strVal val="#ppt_y+#ppt_h*1.125000"/>
                                          </p:val>
                                        </p:tav>
                                        <p:tav tm="100000">
                                          <p:val>
                                            <p:strVal val="#ppt_y"/>
                                          </p:val>
                                        </p:tav>
                                      </p:tavLst>
                                    </p:anim>
                                    <p:animEffect transition="in" filter="wipe(up)">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5" grpId="0"/>
      <p:bldP spid="7" grpId="0" animBg="1"/>
      <p:bldP spid="13" grpId="0" bldLvl="0" animBg="1"/>
      <p:bldP spid="16" grpId="0" bldLvl="0" animBg="1"/>
      <p:bldP spid="22" grpId="0" bldLvl="0" animBg="1"/>
      <p:bldP spid="21" grpId="0" bldLvl="0" animBg="1"/>
      <p:bldP spid="23" grpId="0" bldLvl="0" animBg="1"/>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275" y="0"/>
            <a:ext cx="9225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208280" y="1425575"/>
            <a:ext cx="8728075"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l"/>
            <a:r>
              <a:rPr lang="en-US" altLang="zh-CN" sz="2800">
                <a:solidFill>
                  <a:schemeClr val="accent1">
                    <a:lumMod val="75000"/>
                  </a:schemeClr>
                </a:solidFill>
                <a:latin typeface="Times New Roman" panose="02020603050405020304" pitchFamily="18" charset="0"/>
                <a:cs typeface="Times New Roman" panose="02020603050405020304" pitchFamily="18" charset="0"/>
                <a:sym typeface="+mn-ea"/>
              </a:rPr>
              <a:t>Describe your problems clearly so other people can understand them easily.</a:t>
            </a:r>
            <a:endParaRPr lang="en-US" altLang="zh-CN" sz="2800">
              <a:solidFill>
                <a:schemeClr val="accent1">
                  <a:lumMod val="75000"/>
                </a:schemeClr>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208280" y="419100"/>
            <a:ext cx="8728075" cy="953135"/>
          </a:xfrm>
          <a:prstGeom prst="rect">
            <a:avLst/>
          </a:prstGeom>
          <a:noFill/>
        </p:spPr>
        <p:txBody>
          <a:bodyPr wrap="square" rtlCol="0">
            <a:spAutoFit/>
          </a:bodyPr>
          <a:p>
            <a:pPr algn="l"/>
            <a:r>
              <a:rPr lang="en-US" altLang="zh-CN" sz="2800">
                <a:latin typeface="Times New Roman" panose="02020603050405020304" pitchFamily="18" charset="0"/>
                <a:cs typeface="Times New Roman" panose="02020603050405020304" pitchFamily="18" charset="0"/>
              </a:rPr>
              <a:t>Describe your problems clearly. Other people can understand them easily.</a:t>
            </a:r>
            <a:endParaRPr lang="en-US" altLang="zh-CN" sz="2800">
              <a:latin typeface="Times New Roman" panose="02020603050405020304" pitchFamily="18" charset="0"/>
              <a:cs typeface="Times New Roman" panose="02020603050405020304" pitchFamily="18" charset="0"/>
            </a:endParaRPr>
          </a:p>
        </p:txBody>
      </p:sp>
      <p:sp>
        <p:nvSpPr>
          <p:cNvPr id="2" name="文本框 1"/>
          <p:cNvSpPr txBox="1"/>
          <p:nvPr/>
        </p:nvSpPr>
        <p:spPr>
          <a:xfrm>
            <a:off x="207645" y="2765425"/>
            <a:ext cx="8728075" cy="521970"/>
          </a:xfrm>
          <a:prstGeom prst="rect">
            <a:avLst/>
          </a:prstGeom>
          <a:noFill/>
        </p:spPr>
        <p:txBody>
          <a:bodyPr wrap="square" rtlCol="0">
            <a:spAutoFit/>
          </a:bodyPr>
          <a:p>
            <a:pPr algn="l"/>
            <a:r>
              <a:rPr lang="en-US" altLang="zh-CN" sz="2800">
                <a:solidFill>
                  <a:schemeClr val="tx1"/>
                </a:solidFill>
                <a:latin typeface="Times New Roman" panose="02020603050405020304" pitchFamily="18" charset="0"/>
                <a:cs typeface="Times New Roman" panose="02020603050405020304" pitchFamily="18" charset="0"/>
                <a:sym typeface="+mn-ea"/>
              </a:rPr>
              <a:t>The experts will reply to you. They see your posts.</a:t>
            </a:r>
            <a:endParaRPr lang="en-US" altLang="zh-CN" sz="2800">
              <a:solidFill>
                <a:schemeClr val="tx1"/>
              </a:solidFill>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207645" y="3359150"/>
            <a:ext cx="8728075" cy="953135"/>
          </a:xfrm>
          <a:prstGeom prst="rect">
            <a:avLst/>
          </a:prstGeom>
          <a:ln>
            <a:solidFill>
              <a:srgbClr val="31B6FD"/>
            </a:solidFill>
          </a:ln>
        </p:spPr>
        <p:style>
          <a:lnRef idx="2">
            <a:schemeClr val="accent1"/>
          </a:lnRef>
          <a:fillRef idx="1">
            <a:schemeClr val="lt1"/>
          </a:fillRef>
          <a:effectRef idx="0">
            <a:schemeClr val="accent1"/>
          </a:effectRef>
          <a:fontRef idx="minor">
            <a:schemeClr val="dk1"/>
          </a:fontRef>
        </p:style>
        <p:txBody>
          <a:bodyPr wrap="square" rtlCol="0">
            <a:spAutoFit/>
          </a:bodyPr>
          <a:p>
            <a:pPr algn="l"/>
            <a:r>
              <a:rPr lang="en-US" altLang="zh-CN" sz="2800">
                <a:solidFill>
                  <a:schemeClr val="accent2"/>
                </a:solidFill>
                <a:latin typeface="Times New Roman" panose="02020603050405020304" pitchFamily="18" charset="0"/>
                <a:cs typeface="Times New Roman" panose="02020603050405020304" pitchFamily="18" charset="0"/>
                <a:sym typeface="+mn-ea"/>
              </a:rPr>
              <a:t>The experts will reply to you when/once/as soon as they see your posts.</a:t>
            </a:r>
            <a:endParaRPr lang="en-US" altLang="zh-CN" sz="2800">
              <a:latin typeface="Times New Roman" panose="02020603050405020304" pitchFamily="18" charset="0"/>
              <a:cs typeface="Times New Roman" panose="02020603050405020304" pitchFamily="18" charset="0"/>
            </a:endParaRPr>
          </a:p>
        </p:txBody>
      </p:sp>
      <p:sp>
        <p:nvSpPr>
          <p:cNvPr id="6" name="文本框 5"/>
          <p:cNvSpPr txBox="1"/>
          <p:nvPr/>
        </p:nvSpPr>
        <p:spPr>
          <a:xfrm>
            <a:off x="208915" y="4812665"/>
            <a:ext cx="8728075" cy="521970"/>
          </a:xfrm>
          <a:prstGeom prst="rect">
            <a:avLst/>
          </a:prstGeom>
          <a:noFill/>
        </p:spPr>
        <p:txBody>
          <a:bodyPr wrap="square" rtlCol="0">
            <a:spAutoFit/>
          </a:bodyPr>
          <a:p>
            <a:pPr algn="just"/>
            <a:r>
              <a:rPr lang="en-US" altLang="zh-CN" sz="2800">
                <a:latin typeface="Times New Roman" panose="02020603050405020304" pitchFamily="18" charset="0"/>
                <a:cs typeface="Times New Roman" panose="02020603050405020304" pitchFamily="18" charset="0"/>
                <a:sym typeface="+mn-ea"/>
              </a:rPr>
              <a:t>What do you think of our forum? Let us know.</a:t>
            </a:r>
            <a:endParaRPr lang="en-US" altLang="zh-CN" sz="2800">
              <a:solidFill>
                <a:schemeClr val="tx1"/>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208280" y="5425440"/>
            <a:ext cx="872744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just"/>
            <a:r>
              <a:rPr lang="en-US" altLang="zh-CN" sz="2800">
                <a:solidFill>
                  <a:schemeClr val="accent2"/>
                </a:solidFill>
                <a:latin typeface="Times New Roman" panose="02020603050405020304" pitchFamily="18" charset="0"/>
                <a:cs typeface="Times New Roman" panose="02020603050405020304" pitchFamily="18" charset="0"/>
              </a:rPr>
              <a:t>Let us know what you think of our forum.</a:t>
            </a:r>
            <a:endParaRPr lang="en-US" altLang="zh-CN" sz="2800">
              <a:solidFill>
                <a:schemeClr val="accent2"/>
              </a:solidFill>
              <a:latin typeface="Times New Roman" panose="02020603050405020304" pitchFamily="18" charset="0"/>
              <a:cs typeface="Times New Roman" panose="02020603050405020304" pitchFamily="18" charset="0"/>
            </a:endParaRPr>
          </a:p>
        </p:txBody>
      </p:sp>
      <p:sp>
        <p:nvSpPr>
          <p:cNvPr id="19" name="圆角矩形 18"/>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1" name="文本框 20"/>
          <p:cNvSpPr txBox="1"/>
          <p:nvPr/>
        </p:nvSpPr>
        <p:spPr>
          <a:xfrm>
            <a:off x="6912610" y="2065655"/>
            <a:ext cx="175514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compound</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cxnSp>
        <p:nvCxnSpPr>
          <p:cNvPr id="18" name="直接连接符 17"/>
          <p:cNvCxnSpPr/>
          <p:nvPr/>
        </p:nvCxnSpPr>
        <p:spPr>
          <a:xfrm>
            <a:off x="4472305" y="3836035"/>
            <a:ext cx="4464685" cy="0"/>
          </a:xfrm>
          <a:prstGeom prst="line">
            <a:avLst/>
          </a:prstGeom>
          <a:solidFill>
            <a:schemeClr val="accent1"/>
          </a:solidFill>
          <a:ln w="50800" cap="flat" cmpd="sng" algn="ctr">
            <a:solidFill>
              <a:schemeClr val="accent3">
                <a:lumMod val="75000"/>
              </a:schemeClr>
            </a:solidFill>
            <a:prstDash val="solid"/>
            <a:round/>
            <a:headEnd type="none" w="med" len="med"/>
            <a:tailEnd type="none" w="med" len="med"/>
          </a:ln>
        </p:spPr>
      </p:cxnSp>
      <p:cxnSp>
        <p:nvCxnSpPr>
          <p:cNvPr id="11" name="直接连接符 10"/>
          <p:cNvCxnSpPr/>
          <p:nvPr/>
        </p:nvCxnSpPr>
        <p:spPr>
          <a:xfrm flipV="1">
            <a:off x="208915" y="4293235"/>
            <a:ext cx="1626870" cy="19050"/>
          </a:xfrm>
          <a:prstGeom prst="line">
            <a:avLst/>
          </a:prstGeom>
          <a:solidFill>
            <a:schemeClr val="accent1"/>
          </a:solidFill>
          <a:ln w="50800" cap="flat" cmpd="sng" algn="ctr">
            <a:solidFill>
              <a:schemeClr val="accent3">
                <a:lumMod val="75000"/>
              </a:schemeClr>
            </a:solidFill>
            <a:prstDash val="solid"/>
            <a:round/>
            <a:headEnd type="none" w="med" len="med"/>
            <a:tailEnd type="none" w="med" len="med"/>
          </a:ln>
        </p:spPr>
      </p:cxnSp>
      <p:sp>
        <p:nvSpPr>
          <p:cNvPr id="22" name="文本框 21"/>
          <p:cNvSpPr txBox="1"/>
          <p:nvPr/>
        </p:nvSpPr>
        <p:spPr>
          <a:xfrm>
            <a:off x="6912610" y="4041775"/>
            <a:ext cx="175514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complex</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6912610" y="5687060"/>
            <a:ext cx="175514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2800">
                <a:solidFill>
                  <a:schemeClr val="bg2">
                    <a:lumMod val="50000"/>
                  </a:schemeClr>
                </a:solidFill>
                <a:latin typeface="Times New Roman" panose="02020603050405020304" pitchFamily="18" charset="0"/>
                <a:cs typeface="Times New Roman" panose="02020603050405020304" pitchFamily="18" charset="0"/>
              </a:rPr>
              <a:t>complex</a:t>
            </a:r>
            <a:endParaRPr lang="en-US" altLang="zh-CN" sz="2800">
              <a:solidFill>
                <a:schemeClr val="bg2">
                  <a:lumMod val="50000"/>
                </a:schemeClr>
              </a:solidFill>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a:off x="2120265" y="5947410"/>
            <a:ext cx="4169410" cy="1905"/>
          </a:xfrm>
          <a:prstGeom prst="line">
            <a:avLst/>
          </a:prstGeom>
          <a:solidFill>
            <a:schemeClr val="accent1"/>
          </a:solidFill>
          <a:ln w="50800" cap="flat" cmpd="sng" algn="ctr">
            <a:solidFill>
              <a:schemeClr val="accent3">
                <a:lumMod val="75000"/>
              </a:schemeClr>
            </a:solidFill>
            <a:prstDash val="solid"/>
            <a:round/>
            <a:headEnd type="none" w="med" len="med"/>
            <a:tailEnd type="none" w="med" len="med"/>
          </a:ln>
        </p:spPr>
      </p:cxnSp>
      <p:sp>
        <p:nvSpPr>
          <p:cNvPr id="17" name="椭圆 16"/>
          <p:cNvSpPr/>
          <p:nvPr/>
        </p:nvSpPr>
        <p:spPr>
          <a:xfrm>
            <a:off x="4735195" y="1425575"/>
            <a:ext cx="736600" cy="558800"/>
          </a:xfrm>
          <a:prstGeom prst="ellipse">
            <a:avLst/>
          </a:prstGeom>
          <a:solidFill>
            <a:schemeClr val="bg1">
              <a:lumMod val="95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chemeClr val="bg2">
                    <a:lumMod val="50000"/>
                  </a:schemeClr>
                </a:solidFill>
                <a:latin typeface="Times New Roman" panose="02020603050405020304" pitchFamily="18" charset="0"/>
                <a:cs typeface="Times New Roman" panose="02020603050405020304" pitchFamily="18" charset="0"/>
                <a:sym typeface="宋体" panose="02010600030101010101" pitchFamily="2" charset="-122"/>
              </a:rPr>
              <a:t>so</a:t>
            </a:r>
            <a:endParaRPr lang="en-US" altLang="zh-CN" sz="2800">
              <a:solidFill>
                <a:schemeClr val="bg2">
                  <a:lumMod val="50000"/>
                </a:schemeClr>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p:tgtEl>
                                          <p:spTgt spid="3"/>
                                        </p:tgtEl>
                                        <p:attrNameLst>
                                          <p:attrName>ppt_y</p:attrName>
                                        </p:attrNameLst>
                                      </p:cBhvr>
                                      <p:tavLst>
                                        <p:tav tm="0">
                                          <p:val>
                                            <p:strVal val="#ppt_y+#ppt_h*1.125000"/>
                                          </p:val>
                                        </p:tav>
                                        <p:tav tm="100000">
                                          <p:val>
                                            <p:strVal val="#ppt_y"/>
                                          </p:val>
                                        </p:tav>
                                      </p:tavLst>
                                    </p:anim>
                                    <p:animEffect transition="in" filter="wipe(up)">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p:tgtEl>
                                          <p:spTgt spid="8"/>
                                        </p:tgtEl>
                                        <p:attrNameLst>
                                          <p:attrName>ppt_y</p:attrName>
                                        </p:attrNameLst>
                                      </p:cBhvr>
                                      <p:tavLst>
                                        <p:tav tm="0">
                                          <p:val>
                                            <p:strVal val="#ppt_y+#ppt_h*1.125000"/>
                                          </p:val>
                                        </p:tav>
                                        <p:tav tm="100000">
                                          <p:val>
                                            <p:strVal val="#ppt_y"/>
                                          </p:val>
                                        </p:tav>
                                      </p:tavLst>
                                    </p:anim>
                                    <p:animEffect transition="in" filter="wipe(up)">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7" grpId="0"/>
      <p:bldP spid="2" grpId="0"/>
      <p:bldP spid="3" grpId="0" bldLvl="0" animBg="1"/>
      <p:bldP spid="6" grpId="0"/>
      <p:bldP spid="8" grpId="0" bldLvl="0" animBg="1"/>
      <p:bldP spid="21" grpId="0" bldLvl="0" animBg="1"/>
      <p:bldP spid="22" grpId="0" bldLvl="0" animBg="1"/>
      <p:bldP spid="14" grpId="0" bldLvl="0" animBg="1"/>
      <p:bldP spid="1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custDataLst>
              <p:tags r:id="rId2"/>
            </p:custDataLst>
          </p:nvPr>
        </p:nvSpPr>
        <p:spPr>
          <a:xfrm>
            <a:off x="1390779" y="2381872"/>
            <a:ext cx="497217" cy="837715"/>
          </a:xfrm>
          <a:prstGeom prst="rect">
            <a:avLst/>
          </a:prstGeom>
          <a:noFill/>
        </p:spPr>
        <p:txBody>
          <a:bodyPr wrap="square" rtlCol="0">
            <a:normAutofit fontScale="90000" lnSpcReduction="20000"/>
          </a:bodyPr>
          <a:lstStyle/>
          <a:p>
            <a:pPr algn="l">
              <a:lnSpc>
                <a:spcPct val="120000"/>
              </a:lnSpc>
            </a:pPr>
            <a:r>
              <a:rPr lang="en-US" altLang="zh-CN" sz="4950" spc="150" dirty="0">
                <a:solidFill>
                  <a:srgbClr val="1F74AD"/>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1</a:t>
            </a:r>
            <a:endParaRPr lang="en-US" altLang="zh-CN" sz="4950" spc="150" dirty="0">
              <a:solidFill>
                <a:srgbClr val="1F74AD"/>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6" name="文本框 5"/>
          <p:cNvSpPr txBox="1"/>
          <p:nvPr>
            <p:custDataLst>
              <p:tags r:id="rId3"/>
            </p:custDataLst>
          </p:nvPr>
        </p:nvSpPr>
        <p:spPr>
          <a:xfrm>
            <a:off x="1390779" y="3321874"/>
            <a:ext cx="497217" cy="837715"/>
          </a:xfrm>
          <a:prstGeom prst="rect">
            <a:avLst/>
          </a:prstGeom>
          <a:noFill/>
        </p:spPr>
        <p:txBody>
          <a:bodyPr wrap="square" rtlCol="0">
            <a:normAutofit fontScale="90000" lnSpcReduction="20000"/>
          </a:bodyPr>
          <a:lstStyle/>
          <a:p>
            <a:pPr algn="l">
              <a:lnSpc>
                <a:spcPct val="120000"/>
              </a:lnSpc>
            </a:pPr>
            <a:r>
              <a:rPr lang="en-US" altLang="zh-CN" sz="4950" spc="150" dirty="0">
                <a:solidFill>
                  <a:srgbClr val="3498D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2</a:t>
            </a:r>
            <a:endParaRPr lang="en-US" altLang="zh-CN" sz="4950" spc="150" dirty="0">
              <a:solidFill>
                <a:srgbClr val="3498D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4"/>
            </p:custDataLst>
          </p:nvPr>
        </p:nvSpPr>
        <p:spPr>
          <a:xfrm>
            <a:off x="1390779" y="4261875"/>
            <a:ext cx="497217" cy="837715"/>
          </a:xfrm>
          <a:prstGeom prst="rect">
            <a:avLst/>
          </a:prstGeom>
          <a:noFill/>
        </p:spPr>
        <p:txBody>
          <a:bodyPr wrap="square" rtlCol="0">
            <a:normAutofit fontScale="90000" lnSpcReduction="20000"/>
          </a:bodyPr>
          <a:lstStyle/>
          <a:p>
            <a:pPr algn="l">
              <a:lnSpc>
                <a:spcPct val="120000"/>
              </a:lnSpc>
            </a:pPr>
            <a:r>
              <a:rPr lang="en-US" altLang="zh-CN" sz="4950" spc="150" dirty="0">
                <a:solidFill>
                  <a:srgbClr val="1AA3AA"/>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3</a:t>
            </a:r>
            <a:endParaRPr lang="en-US" altLang="zh-CN" sz="4950" spc="150" dirty="0">
              <a:solidFill>
                <a:srgbClr val="1AA3AA"/>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cxnSp>
        <p:nvCxnSpPr>
          <p:cNvPr id="17" name="直接连接符 16"/>
          <p:cNvCxnSpPr/>
          <p:nvPr>
            <p:custDataLst>
              <p:tags r:id="rId5"/>
            </p:custDataLst>
          </p:nvPr>
        </p:nvCxnSpPr>
        <p:spPr>
          <a:xfrm flipV="1">
            <a:off x="2055592" y="2558611"/>
            <a:ext cx="225659" cy="604725"/>
          </a:xfrm>
          <a:prstGeom prst="line">
            <a:avLst/>
          </a:prstGeom>
          <a:solidFill>
            <a:srgbClr val="1F74AD"/>
          </a:solidFill>
          <a:ln w="6350" cap="flat" cmpd="sng" algn="ctr">
            <a:solidFill>
              <a:srgbClr val="1F74AD"/>
            </a:solidFill>
            <a:prstDash val="solid"/>
            <a:miter lim="800000"/>
          </a:ln>
          <a:effectLst/>
        </p:spPr>
      </p:cxnSp>
      <p:cxnSp>
        <p:nvCxnSpPr>
          <p:cNvPr id="18" name="直接连接符 17"/>
          <p:cNvCxnSpPr/>
          <p:nvPr>
            <p:custDataLst>
              <p:tags r:id="rId6"/>
            </p:custDataLst>
          </p:nvPr>
        </p:nvCxnSpPr>
        <p:spPr>
          <a:xfrm flipV="1">
            <a:off x="2055592" y="3459509"/>
            <a:ext cx="225659" cy="604725"/>
          </a:xfrm>
          <a:prstGeom prst="line">
            <a:avLst/>
          </a:prstGeom>
          <a:solidFill>
            <a:srgbClr val="1F74AD"/>
          </a:solidFill>
          <a:ln w="6350" cap="flat" cmpd="sng" algn="ctr">
            <a:solidFill>
              <a:srgbClr val="3498DB"/>
            </a:solidFill>
            <a:prstDash val="solid"/>
            <a:miter lim="800000"/>
          </a:ln>
          <a:effectLst/>
        </p:spPr>
      </p:cxnSp>
      <p:cxnSp>
        <p:nvCxnSpPr>
          <p:cNvPr id="19" name="直接连接符 18"/>
          <p:cNvCxnSpPr/>
          <p:nvPr>
            <p:custDataLst>
              <p:tags r:id="rId7"/>
            </p:custDataLst>
          </p:nvPr>
        </p:nvCxnSpPr>
        <p:spPr>
          <a:xfrm flipV="1">
            <a:off x="2055592" y="4360406"/>
            <a:ext cx="225659" cy="604725"/>
          </a:xfrm>
          <a:prstGeom prst="line">
            <a:avLst/>
          </a:prstGeom>
          <a:solidFill>
            <a:srgbClr val="1F74AD"/>
          </a:solidFill>
          <a:ln w="6350" cap="flat" cmpd="sng" algn="ctr">
            <a:solidFill>
              <a:srgbClr val="1AA3AA"/>
            </a:solidFill>
            <a:prstDash val="solid"/>
            <a:miter lim="800000"/>
          </a:ln>
          <a:effectLst/>
        </p:spPr>
      </p:cxnSp>
      <p:sp>
        <p:nvSpPr>
          <p:cNvPr id="21" name="文本框 20"/>
          <p:cNvSpPr txBox="1"/>
          <p:nvPr>
            <p:custDataLst>
              <p:tags r:id="rId8"/>
            </p:custDataLst>
          </p:nvPr>
        </p:nvSpPr>
        <p:spPr>
          <a:xfrm>
            <a:off x="2528570" y="2381885"/>
            <a:ext cx="5553075" cy="615315"/>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en-US" altLang="zh-CN" sz="3200"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Visit TeenHealthWeb</a:t>
            </a:r>
            <a:endParaRPr lang="en-US" altLang="zh-CN" sz="3200"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2" name="文本框 21"/>
          <p:cNvSpPr txBox="1"/>
          <p:nvPr>
            <p:custDataLst>
              <p:tags r:id="rId9"/>
            </p:custDataLst>
          </p:nvPr>
        </p:nvSpPr>
        <p:spPr>
          <a:xfrm>
            <a:off x="2529205" y="3310890"/>
            <a:ext cx="3973195" cy="748030"/>
          </a:xfrm>
          <a:prstGeom prst="rect">
            <a:avLst/>
          </a:prstGeom>
          <a:solidFill>
            <a:schemeClr val="bg1"/>
          </a:solid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l">
              <a:lnSpc>
                <a:spcPct val="120000"/>
              </a:lnSpc>
              <a:buClrTx/>
              <a:buSzTx/>
            </a:pPr>
            <a:r>
              <a:rPr lang="en-US" altLang="zh-CN" sz="3200" spc="150">
                <a:latin typeface="Times New Roman" panose="02020603050405020304" pitchFamily="18" charset="0"/>
                <a:cs typeface="Times New Roman" panose="02020603050405020304" pitchFamily="18" charset="0"/>
                <a:sym typeface="Arial" panose="020B0604020202020204" pitchFamily="34" charset="0"/>
              </a:rPr>
              <a:t>Talk to friends</a:t>
            </a:r>
            <a:endParaRPr lang="en-US" altLang="zh-CN" sz="3200" spc="150">
              <a:latin typeface="Times New Roman" panose="02020603050405020304" pitchFamily="18" charset="0"/>
              <a:cs typeface="Times New Roman" panose="02020603050405020304" pitchFamily="18" charset="0"/>
              <a:sym typeface="Arial" panose="020B0604020202020204" pitchFamily="34" charset="0"/>
            </a:endParaRPr>
          </a:p>
        </p:txBody>
      </p:sp>
      <p:sp>
        <p:nvSpPr>
          <p:cNvPr id="23" name="文本框 22"/>
          <p:cNvSpPr txBox="1"/>
          <p:nvPr>
            <p:custDataLst>
              <p:tags r:id="rId10"/>
            </p:custDataLst>
          </p:nvPr>
        </p:nvSpPr>
        <p:spPr>
          <a:xfrm>
            <a:off x="2529205" y="4262120"/>
            <a:ext cx="5551805" cy="1161415"/>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l">
              <a:lnSpc>
                <a:spcPct val="120000"/>
              </a:lnSpc>
              <a:buClrTx/>
              <a:buSzTx/>
            </a:pPr>
            <a:r>
              <a:rPr lang="en-US" altLang="zh-CN" sz="3200" spc="150">
                <a:latin typeface="Times New Roman" panose="02020603050405020304" pitchFamily="18" charset="0"/>
                <a:cs typeface="Times New Roman" panose="02020603050405020304" pitchFamily="18" charset="0"/>
                <a:sym typeface="Arial" panose="020B0604020202020204" pitchFamily="34" charset="0"/>
              </a:rPr>
              <a:t>Communication with parents</a:t>
            </a:r>
            <a:endParaRPr lang="en-US" altLang="zh-CN" sz="3200" spc="150">
              <a:latin typeface="Times New Roman" panose="02020603050405020304" pitchFamily="18" charset="0"/>
              <a:cs typeface="Times New Roman" panose="02020603050405020304" pitchFamily="18" charset="0"/>
              <a:sym typeface="Arial" panose="020B0604020202020204" pitchFamily="34" charset="0"/>
            </a:endParaRPr>
          </a:p>
        </p:txBody>
      </p:sp>
      <p:sp>
        <p:nvSpPr>
          <p:cNvPr id="25" name="圆角矩形 24"/>
          <p:cNvSpPr/>
          <p:nvPr/>
        </p:nvSpPr>
        <p:spPr>
          <a:xfrm>
            <a:off x="2465705" y="3310890"/>
            <a:ext cx="4100195" cy="636905"/>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 name="文本框 1"/>
          <p:cNvSpPr txBox="1"/>
          <p:nvPr/>
        </p:nvSpPr>
        <p:spPr>
          <a:xfrm>
            <a:off x="2067560" y="1005840"/>
            <a:ext cx="5009515" cy="1076325"/>
          </a:xfrm>
          <a:prstGeom prst="rect">
            <a:avLst/>
          </a:prstGeom>
          <a:solidFill>
            <a:schemeClr val="accent4">
              <a:lumMod val="20000"/>
              <a:lumOff val="80000"/>
            </a:schemeClr>
          </a:solidFill>
        </p:spPr>
        <p:txBody>
          <a:bodyPr wrap="square" rtlCol="0">
            <a:spAutoFit/>
          </a:bodyPr>
          <a:p>
            <a:pPr algn="l"/>
            <a:r>
              <a:rPr lang="en-US" altLang="zh-CN" sz="3200"/>
              <a:t>How can teenagers solve parent-child problems?</a:t>
            </a:r>
            <a:r>
              <a:rPr lang="zh-CN" altLang="en-US" sz="3200"/>
              <a:t>  </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6" name="图片 5" descr="Q@OPAC%PV2Z8S0XPU19RR4V"/>
          <p:cNvPicPr>
            <a:picLocks noChangeAspect="1"/>
          </p:cNvPicPr>
          <p:nvPr/>
        </p:nvPicPr>
        <p:blipFill>
          <a:blip r:embed="rId2"/>
          <a:stretch>
            <a:fillRect/>
          </a:stretch>
        </p:blipFill>
        <p:spPr>
          <a:xfrm>
            <a:off x="503555" y="294640"/>
            <a:ext cx="8136890" cy="5771515"/>
          </a:xfrm>
          <a:prstGeom prst="rect">
            <a:avLst/>
          </a:prstGeom>
        </p:spPr>
      </p:pic>
      <p:sp>
        <p:nvSpPr>
          <p:cNvPr id="15" name="文本框 14"/>
          <p:cNvSpPr txBox="1"/>
          <p:nvPr/>
        </p:nvSpPr>
        <p:spPr>
          <a:xfrm>
            <a:off x="5344795" y="795655"/>
            <a:ext cx="1046480" cy="368300"/>
          </a:xfrm>
          <a:prstGeom prst="rect">
            <a:avLst/>
          </a:prstGeom>
          <a:noFill/>
        </p:spPr>
        <p:txBody>
          <a:bodyPr wrap="none" rtlCol="0">
            <a:spAutoFit/>
          </a:bodyPr>
          <a:p>
            <a:pPr algn="l"/>
            <a:r>
              <a:rPr lang="zh-CN" altLang="en-US">
                <a:solidFill>
                  <a:schemeClr val="accent1">
                    <a:lumMod val="75000"/>
                  </a:schemeClr>
                </a:solidFill>
              </a:rPr>
              <a:t>because</a:t>
            </a:r>
            <a:endParaRPr lang="zh-CN" altLang="en-US">
              <a:solidFill>
                <a:schemeClr val="accent1">
                  <a:lumMod val="75000"/>
                </a:schemeClr>
              </a:solidFill>
            </a:endParaRPr>
          </a:p>
        </p:txBody>
      </p:sp>
      <p:sp>
        <p:nvSpPr>
          <p:cNvPr id="16" name="文本框 15"/>
          <p:cNvSpPr txBox="1"/>
          <p:nvPr/>
        </p:nvSpPr>
        <p:spPr>
          <a:xfrm>
            <a:off x="1976120" y="1385570"/>
            <a:ext cx="843280" cy="368300"/>
          </a:xfrm>
          <a:prstGeom prst="rect">
            <a:avLst/>
          </a:prstGeom>
          <a:noFill/>
        </p:spPr>
        <p:txBody>
          <a:bodyPr wrap="none" rtlCol="0">
            <a:spAutoFit/>
          </a:bodyPr>
          <a:p>
            <a:pPr algn="l"/>
            <a:r>
              <a:rPr lang="en-US" altLang="zh-CN">
                <a:solidFill>
                  <a:schemeClr val="accent1">
                    <a:lumMod val="75000"/>
                  </a:schemeClr>
                </a:solidFill>
              </a:rPr>
              <a:t>unless</a:t>
            </a:r>
            <a:endParaRPr lang="en-US" altLang="zh-CN">
              <a:solidFill>
                <a:schemeClr val="accent1">
                  <a:lumMod val="75000"/>
                </a:schemeClr>
              </a:solidFill>
            </a:endParaRPr>
          </a:p>
        </p:txBody>
      </p:sp>
      <p:sp>
        <p:nvSpPr>
          <p:cNvPr id="17" name="文本框 16"/>
          <p:cNvSpPr txBox="1"/>
          <p:nvPr/>
        </p:nvSpPr>
        <p:spPr>
          <a:xfrm>
            <a:off x="4298315" y="2007870"/>
            <a:ext cx="589280" cy="368300"/>
          </a:xfrm>
          <a:prstGeom prst="rect">
            <a:avLst/>
          </a:prstGeom>
          <a:noFill/>
        </p:spPr>
        <p:txBody>
          <a:bodyPr wrap="none" rtlCol="0">
            <a:spAutoFit/>
          </a:bodyPr>
          <a:p>
            <a:pPr algn="l"/>
            <a:r>
              <a:rPr lang="en-US" altLang="zh-CN">
                <a:solidFill>
                  <a:schemeClr val="accent1">
                    <a:lumMod val="75000"/>
                  </a:schemeClr>
                </a:solidFill>
              </a:rPr>
              <a:t>why</a:t>
            </a:r>
            <a:endParaRPr lang="en-US" altLang="zh-CN">
              <a:solidFill>
                <a:schemeClr val="accent1">
                  <a:lumMod val="75000"/>
                </a:schemeClr>
              </a:solidFill>
            </a:endParaRPr>
          </a:p>
        </p:txBody>
      </p:sp>
      <p:sp>
        <p:nvSpPr>
          <p:cNvPr id="18" name="文本框 17"/>
          <p:cNvSpPr txBox="1"/>
          <p:nvPr/>
        </p:nvSpPr>
        <p:spPr>
          <a:xfrm>
            <a:off x="3260725" y="2376170"/>
            <a:ext cx="563880" cy="368300"/>
          </a:xfrm>
          <a:prstGeom prst="rect">
            <a:avLst/>
          </a:prstGeom>
          <a:noFill/>
        </p:spPr>
        <p:txBody>
          <a:bodyPr wrap="none" rtlCol="0">
            <a:spAutoFit/>
          </a:bodyPr>
          <a:p>
            <a:pPr algn="l"/>
            <a:r>
              <a:rPr lang="en-US" altLang="zh-CN">
                <a:solidFill>
                  <a:schemeClr val="accent1">
                    <a:lumMod val="75000"/>
                  </a:schemeClr>
                </a:solidFill>
              </a:rPr>
              <a:t>that</a:t>
            </a:r>
            <a:endParaRPr lang="en-US" altLang="zh-CN">
              <a:solidFill>
                <a:schemeClr val="accent1">
                  <a:lumMod val="75000"/>
                </a:schemeClr>
              </a:solidFill>
            </a:endParaRPr>
          </a:p>
        </p:txBody>
      </p:sp>
      <p:sp>
        <p:nvSpPr>
          <p:cNvPr id="20" name="文本框 19"/>
          <p:cNvSpPr txBox="1"/>
          <p:nvPr/>
        </p:nvSpPr>
        <p:spPr>
          <a:xfrm>
            <a:off x="2819400" y="2995930"/>
            <a:ext cx="500380" cy="368300"/>
          </a:xfrm>
          <a:prstGeom prst="rect">
            <a:avLst/>
          </a:prstGeom>
          <a:noFill/>
        </p:spPr>
        <p:txBody>
          <a:bodyPr wrap="none" rtlCol="0">
            <a:spAutoFit/>
          </a:bodyPr>
          <a:p>
            <a:pPr algn="l"/>
            <a:r>
              <a:rPr lang="zh-CN" altLang="en-US">
                <a:solidFill>
                  <a:schemeClr val="accent1">
                    <a:lumMod val="75000"/>
                  </a:schemeClr>
                </a:solidFill>
              </a:rPr>
              <a:t>b</a:t>
            </a:r>
            <a:r>
              <a:rPr lang="en-US" altLang="zh-CN">
                <a:solidFill>
                  <a:schemeClr val="accent1">
                    <a:lumMod val="75000"/>
                  </a:schemeClr>
                </a:solidFill>
              </a:rPr>
              <a:t>ut</a:t>
            </a:r>
            <a:endParaRPr lang="en-US" altLang="zh-CN">
              <a:solidFill>
                <a:schemeClr val="accent1">
                  <a:lumMod val="75000"/>
                </a:schemeClr>
              </a:solidFill>
            </a:endParaRPr>
          </a:p>
        </p:txBody>
      </p:sp>
      <p:sp>
        <p:nvSpPr>
          <p:cNvPr id="21" name="文本框 20"/>
          <p:cNvSpPr txBox="1"/>
          <p:nvPr/>
        </p:nvSpPr>
        <p:spPr>
          <a:xfrm>
            <a:off x="2091690" y="3364230"/>
            <a:ext cx="297180" cy="368300"/>
          </a:xfrm>
          <a:prstGeom prst="rect">
            <a:avLst/>
          </a:prstGeom>
          <a:noFill/>
        </p:spPr>
        <p:txBody>
          <a:bodyPr wrap="none" rtlCol="0">
            <a:spAutoFit/>
          </a:bodyPr>
          <a:p>
            <a:pPr algn="l"/>
            <a:r>
              <a:rPr lang="en-US" altLang="zh-CN">
                <a:solidFill>
                  <a:schemeClr val="accent1">
                    <a:lumMod val="75000"/>
                  </a:schemeClr>
                </a:solidFill>
              </a:rPr>
              <a:t>if</a:t>
            </a:r>
            <a:endParaRPr lang="en-US" altLang="zh-CN">
              <a:solidFill>
                <a:schemeClr val="accent1">
                  <a:lumMod val="75000"/>
                </a:schemeClr>
              </a:solidFill>
            </a:endParaRPr>
          </a:p>
        </p:txBody>
      </p:sp>
      <p:sp>
        <p:nvSpPr>
          <p:cNvPr id="22" name="文本框 21"/>
          <p:cNvSpPr txBox="1"/>
          <p:nvPr/>
        </p:nvSpPr>
        <p:spPr>
          <a:xfrm>
            <a:off x="6391275" y="4018280"/>
            <a:ext cx="601980" cy="368300"/>
          </a:xfrm>
          <a:prstGeom prst="rect">
            <a:avLst/>
          </a:prstGeom>
          <a:noFill/>
        </p:spPr>
        <p:txBody>
          <a:bodyPr wrap="none" rtlCol="0">
            <a:spAutoFit/>
          </a:bodyPr>
          <a:p>
            <a:pPr algn="l"/>
            <a:r>
              <a:rPr lang="en-US" altLang="zh-CN">
                <a:solidFill>
                  <a:schemeClr val="accent1">
                    <a:lumMod val="75000"/>
                  </a:schemeClr>
                </a:solidFill>
              </a:rPr>
              <a:t>how</a:t>
            </a:r>
            <a:endParaRPr lang="en-US" altLang="zh-CN">
              <a:solidFill>
                <a:schemeClr val="accent1">
                  <a:lumMod val="75000"/>
                </a:schemeClr>
              </a:solidFill>
            </a:endParaRPr>
          </a:p>
        </p:txBody>
      </p:sp>
      <p:sp>
        <p:nvSpPr>
          <p:cNvPr id="23" name="文本框 22"/>
          <p:cNvSpPr txBox="1"/>
          <p:nvPr/>
        </p:nvSpPr>
        <p:spPr>
          <a:xfrm>
            <a:off x="5729605" y="5343525"/>
            <a:ext cx="563880" cy="368300"/>
          </a:xfrm>
          <a:prstGeom prst="rect">
            <a:avLst/>
          </a:prstGeom>
          <a:noFill/>
        </p:spPr>
        <p:txBody>
          <a:bodyPr wrap="none" rtlCol="0">
            <a:spAutoFit/>
          </a:bodyPr>
          <a:p>
            <a:pPr algn="l"/>
            <a:r>
              <a:rPr lang="en-US" altLang="zh-CN">
                <a:solidFill>
                  <a:schemeClr val="accent1">
                    <a:lumMod val="75000"/>
                  </a:schemeClr>
                </a:solidFill>
              </a:rPr>
              <a:t>and</a:t>
            </a:r>
            <a:endParaRPr lang="en-US" altLang="zh-CN">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40983" y="816610"/>
            <a:ext cx="3883025" cy="706755"/>
          </a:xfrm>
          <a:prstGeom prst="rect">
            <a:avLst/>
          </a:prstGeom>
          <a:noFill/>
          <a:ln>
            <a:noFill/>
          </a:ln>
        </p:spPr>
        <p:txBody>
          <a:bodyPr wrap="none" rtlCol="0" anchor="t">
            <a:spAutoFit/>
          </a:bodyPr>
          <a:p>
            <a:pPr algn="ctr"/>
            <a:r>
              <a:rPr lang="en-US" altLang="zh-CN" sz="4000" b="1" i="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Teresa's </a:t>
            </a:r>
            <a:r>
              <a:rPr lang="en-US" altLang="zh-CN" sz="4000" b="1" i="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problem</a:t>
            </a:r>
            <a:endParaRPr lang="en-US" altLang="zh-CN" sz="4000" b="1" i="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p:txBody>
      </p:sp>
      <p:sp>
        <p:nvSpPr>
          <p:cNvPr id="3" name="矩形 2"/>
          <p:cNvSpPr/>
          <p:nvPr/>
        </p:nvSpPr>
        <p:spPr>
          <a:xfrm>
            <a:off x="4638676" y="3413760"/>
            <a:ext cx="4062730" cy="706755"/>
          </a:xfrm>
          <a:prstGeom prst="rect">
            <a:avLst/>
          </a:prstGeom>
          <a:noFill/>
          <a:ln>
            <a:noFill/>
          </a:ln>
        </p:spPr>
        <p:txBody>
          <a:bodyPr wrap="none" rtlCol="0" anchor="t">
            <a:spAutoFit/>
          </a:bodyPr>
          <a:p>
            <a:pPr algn="ctr"/>
            <a:r>
              <a:rPr lang="en-US" altLang="zh-CN" sz="4000" b="1" i="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Jack's </a:t>
            </a:r>
            <a:r>
              <a:rPr lang="en-US" altLang="zh-CN" sz="4000" b="1" i="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suggestions</a:t>
            </a:r>
            <a:endParaRPr lang="en-US" altLang="zh-CN" sz="4000" b="1" i="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392430" y="1744980"/>
            <a:ext cx="6055995" cy="138366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800">
                <a:latin typeface="Times New Roman" panose="02020603050405020304" pitchFamily="18" charset="0"/>
                <a:cs typeface="Times New Roman" panose="02020603050405020304" pitchFamily="18" charset="0"/>
              </a:rPr>
              <a:t>She feels stressed in that her parents are always comparing her with her friends and they are never satisfied.</a:t>
            </a:r>
            <a:endParaRPr lang="en-US" altLang="zh-CN" sz="2800">
              <a:latin typeface="Times New Roman" panose="02020603050405020304" pitchFamily="18" charset="0"/>
              <a:cs typeface="Times New Roman" panose="02020603050405020304" pitchFamily="18" charset="0"/>
            </a:endParaRPr>
          </a:p>
        </p:txBody>
      </p:sp>
      <p:sp>
        <p:nvSpPr>
          <p:cNvPr id="6" name="文本框 5"/>
          <p:cNvSpPr txBox="1"/>
          <p:nvPr/>
        </p:nvSpPr>
        <p:spPr>
          <a:xfrm>
            <a:off x="2661285" y="4312285"/>
            <a:ext cx="5941695" cy="138366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p>
            <a:pPr algn="l"/>
            <a:r>
              <a:rPr lang="en-US" altLang="zh-CN" sz="2800">
                <a:latin typeface="Times New Roman" panose="02020603050405020304" pitchFamily="18" charset="0"/>
                <a:cs typeface="Times New Roman" panose="02020603050405020304" pitchFamily="18" charset="0"/>
              </a:rPr>
              <a:t>1. Take an active role in the relationship.</a:t>
            </a:r>
            <a:endParaRPr lang="en-US" altLang="zh-CN" sz="2800">
              <a:latin typeface="Times New Roman" panose="02020603050405020304" pitchFamily="18" charset="0"/>
              <a:cs typeface="Times New Roman" panose="02020603050405020304" pitchFamily="18" charset="0"/>
            </a:endParaRPr>
          </a:p>
          <a:p>
            <a:pPr algn="l"/>
            <a:r>
              <a:rPr lang="en-US" altLang="zh-CN" sz="2800">
                <a:latin typeface="Times New Roman" panose="02020603050405020304" pitchFamily="18" charset="0"/>
                <a:cs typeface="Times New Roman" panose="02020603050405020304" pitchFamily="18" charset="0"/>
              </a:rPr>
              <a:t>2. Talk to her parents and let them know her feelings. </a:t>
            </a:r>
            <a:endParaRPr lang="en-US" altLang="zh-CN" sz="2800">
              <a:latin typeface="Times New Roman" panose="02020603050405020304" pitchFamily="18" charset="0"/>
              <a:cs typeface="Times New Roman" panose="02020603050405020304" pitchFamily="18" charset="0"/>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3" grpId="0"/>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custDataLst>
              <p:tags r:id="rId2"/>
            </p:custDataLst>
          </p:nvPr>
        </p:nvSpPr>
        <p:spPr>
          <a:xfrm>
            <a:off x="1381254" y="2531732"/>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1F74AD"/>
                </a:solidFill>
                <a:latin typeface="Arial" panose="020B0604020202020204" pitchFamily="34" charset="0"/>
                <a:ea typeface="微软雅黑" panose="020B0503020204020204" charset="-122"/>
                <a:sym typeface="Arial" panose="020B0604020202020204" pitchFamily="34" charset="0"/>
              </a:rPr>
              <a:t>1</a:t>
            </a:r>
            <a:endParaRPr lang="zh-CN" altLang="en-US" sz="4950" spc="150" dirty="0">
              <a:solidFill>
                <a:srgbClr val="1F74AD"/>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3"/>
            </p:custDataLst>
          </p:nvPr>
        </p:nvSpPr>
        <p:spPr>
          <a:xfrm>
            <a:off x="1381254" y="3471734"/>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3498DB"/>
                </a:solidFill>
                <a:latin typeface="Arial" panose="020B0604020202020204" pitchFamily="34" charset="0"/>
                <a:ea typeface="微软雅黑" panose="020B0503020204020204" charset="-122"/>
                <a:sym typeface="Arial" panose="020B0604020202020204" pitchFamily="34" charset="0"/>
              </a:rPr>
              <a:t>2</a:t>
            </a:r>
            <a:endParaRPr lang="zh-CN" altLang="en-US" sz="4950" spc="150" dirty="0">
              <a:solidFill>
                <a:srgbClr val="3498DB"/>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4"/>
            </p:custDataLst>
          </p:nvPr>
        </p:nvSpPr>
        <p:spPr>
          <a:xfrm>
            <a:off x="1381254" y="4411735"/>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1AA3AA"/>
                </a:solidFill>
                <a:latin typeface="Arial" panose="020B0604020202020204" pitchFamily="34" charset="0"/>
                <a:ea typeface="微软雅黑" panose="020B0503020204020204" charset="-122"/>
                <a:sym typeface="Arial" panose="020B0604020202020204" pitchFamily="34" charset="0"/>
              </a:rPr>
              <a:t>3</a:t>
            </a:r>
            <a:endParaRPr lang="zh-CN" altLang="en-US" sz="4950" spc="150" dirty="0">
              <a:solidFill>
                <a:srgbClr val="1AA3AA"/>
              </a:solidFill>
              <a:latin typeface="Arial" panose="020B0604020202020204" pitchFamily="34" charset="0"/>
              <a:ea typeface="微软雅黑" panose="020B0503020204020204" charset="-122"/>
              <a:sym typeface="Arial" panose="020B0604020202020204" pitchFamily="34" charset="0"/>
            </a:endParaRPr>
          </a:p>
        </p:txBody>
      </p:sp>
      <p:cxnSp>
        <p:nvCxnSpPr>
          <p:cNvPr id="17" name="直接连接符 16"/>
          <p:cNvCxnSpPr/>
          <p:nvPr>
            <p:custDataLst>
              <p:tags r:id="rId5"/>
            </p:custDataLst>
          </p:nvPr>
        </p:nvCxnSpPr>
        <p:spPr>
          <a:xfrm flipV="1">
            <a:off x="2046067" y="2708471"/>
            <a:ext cx="225659" cy="604725"/>
          </a:xfrm>
          <a:prstGeom prst="line">
            <a:avLst/>
          </a:prstGeom>
          <a:solidFill>
            <a:srgbClr val="1F74AD"/>
          </a:solidFill>
          <a:ln w="6350" cap="flat" cmpd="sng" algn="ctr">
            <a:solidFill>
              <a:srgbClr val="1F74AD"/>
            </a:solidFill>
            <a:prstDash val="solid"/>
            <a:miter lim="800000"/>
          </a:ln>
          <a:effectLst/>
        </p:spPr>
      </p:cxnSp>
      <p:cxnSp>
        <p:nvCxnSpPr>
          <p:cNvPr id="18" name="直接连接符 17"/>
          <p:cNvCxnSpPr/>
          <p:nvPr>
            <p:custDataLst>
              <p:tags r:id="rId6"/>
            </p:custDataLst>
          </p:nvPr>
        </p:nvCxnSpPr>
        <p:spPr>
          <a:xfrm flipV="1">
            <a:off x="2046067" y="3609369"/>
            <a:ext cx="225659" cy="604725"/>
          </a:xfrm>
          <a:prstGeom prst="line">
            <a:avLst/>
          </a:prstGeom>
          <a:solidFill>
            <a:srgbClr val="1F74AD"/>
          </a:solidFill>
          <a:ln w="6350" cap="flat" cmpd="sng" algn="ctr">
            <a:solidFill>
              <a:srgbClr val="3498DB"/>
            </a:solidFill>
            <a:prstDash val="solid"/>
            <a:miter lim="800000"/>
          </a:ln>
          <a:effectLst/>
        </p:spPr>
      </p:cxnSp>
      <p:cxnSp>
        <p:nvCxnSpPr>
          <p:cNvPr id="19" name="直接连接符 18"/>
          <p:cNvCxnSpPr/>
          <p:nvPr>
            <p:custDataLst>
              <p:tags r:id="rId7"/>
            </p:custDataLst>
          </p:nvPr>
        </p:nvCxnSpPr>
        <p:spPr>
          <a:xfrm flipV="1">
            <a:off x="2046067" y="4510266"/>
            <a:ext cx="225659" cy="604725"/>
          </a:xfrm>
          <a:prstGeom prst="line">
            <a:avLst/>
          </a:prstGeom>
          <a:solidFill>
            <a:srgbClr val="1F74AD"/>
          </a:solidFill>
          <a:ln w="6350" cap="flat" cmpd="sng" algn="ctr">
            <a:solidFill>
              <a:srgbClr val="1AA3AA"/>
            </a:solidFill>
            <a:prstDash val="solid"/>
            <a:miter lim="800000"/>
          </a:ln>
          <a:effectLst/>
        </p:spPr>
      </p:cxnSp>
      <p:sp>
        <p:nvSpPr>
          <p:cNvPr id="21" name="文本框 20"/>
          <p:cNvSpPr txBox="1"/>
          <p:nvPr>
            <p:custDataLst>
              <p:tags r:id="rId8"/>
            </p:custDataLst>
          </p:nvPr>
        </p:nvSpPr>
        <p:spPr>
          <a:xfrm>
            <a:off x="2519045" y="2531745"/>
            <a:ext cx="5553075" cy="615315"/>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en-US" altLang="zh-CN" sz="3200"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Visit TeenHealthWeb</a:t>
            </a:r>
            <a:endParaRPr lang="en-US" altLang="zh-CN" sz="3200" spc="15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2" name="文本框 21"/>
          <p:cNvSpPr txBox="1"/>
          <p:nvPr>
            <p:custDataLst>
              <p:tags r:id="rId9"/>
            </p:custDataLst>
          </p:nvPr>
        </p:nvSpPr>
        <p:spPr>
          <a:xfrm>
            <a:off x="2519680" y="3460750"/>
            <a:ext cx="3973195" cy="748030"/>
          </a:xfrm>
          <a:prstGeom prst="rect">
            <a:avLst/>
          </a:prstGeom>
          <a:solidFill>
            <a:schemeClr val="bg1"/>
          </a:solid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lvl="0" algn="l">
              <a:lnSpc>
                <a:spcPct val="120000"/>
              </a:lnSpc>
              <a:buClrTx/>
              <a:buSzTx/>
            </a:pPr>
            <a:r>
              <a:rPr lang="en-US" altLang="zh-CN" sz="3200" spc="150">
                <a:latin typeface="Times New Roman" panose="02020603050405020304" pitchFamily="18" charset="0"/>
                <a:cs typeface="Times New Roman" panose="02020603050405020304" pitchFamily="18" charset="0"/>
                <a:sym typeface="Arial" panose="020B0604020202020204" pitchFamily="34" charset="0"/>
              </a:rPr>
              <a:t>Talk to friends</a:t>
            </a:r>
            <a:endParaRPr lang="en-US" altLang="zh-CN" sz="3200" spc="150">
              <a:latin typeface="Times New Roman" panose="02020603050405020304" pitchFamily="18" charset="0"/>
              <a:cs typeface="Times New Roman" panose="02020603050405020304" pitchFamily="18" charset="0"/>
              <a:sym typeface="Arial" panose="020B0604020202020204" pitchFamily="34" charset="0"/>
            </a:endParaRPr>
          </a:p>
        </p:txBody>
      </p:sp>
      <p:sp>
        <p:nvSpPr>
          <p:cNvPr id="3" name="文本框 2"/>
          <p:cNvSpPr txBox="1"/>
          <p:nvPr/>
        </p:nvSpPr>
        <p:spPr>
          <a:xfrm>
            <a:off x="2519045" y="4411980"/>
            <a:ext cx="5237480" cy="1076325"/>
          </a:xfrm>
          <a:prstGeom prst="rect">
            <a:avLst/>
          </a:prstGeom>
          <a:noFill/>
        </p:spPr>
        <p:txBody>
          <a:bodyPr wrap="square" rtlCol="0">
            <a:spAutoFit/>
          </a:bodyPr>
          <a:p>
            <a:r>
              <a:rPr lang="en-US" altLang="zh-CN" sz="3200" spc="150">
                <a:latin typeface="Times New Roman" panose="02020603050405020304" pitchFamily="18" charset="0"/>
                <a:cs typeface="Times New Roman" panose="02020603050405020304" pitchFamily="18" charset="0"/>
                <a:sym typeface="Arial" panose="020B0604020202020204" pitchFamily="34" charset="0"/>
              </a:rPr>
              <a:t>Communicate with parents</a:t>
            </a:r>
            <a:endParaRPr lang="en-US" altLang="zh-CN" sz="3200" spc="150">
              <a:latin typeface="Times New Roman" panose="02020603050405020304" pitchFamily="18" charset="0"/>
              <a:cs typeface="Times New Roman" panose="02020603050405020304" pitchFamily="18" charset="0"/>
              <a:sym typeface="Arial" panose="020B0604020202020204" pitchFamily="34" charset="0"/>
            </a:endParaRPr>
          </a:p>
          <a:p>
            <a:endParaRPr lang="zh-CN" altLang="en-US" sz="3200"/>
          </a:p>
        </p:txBody>
      </p:sp>
      <p:sp>
        <p:nvSpPr>
          <p:cNvPr id="9" name="圆角矩形 8"/>
          <p:cNvSpPr/>
          <p:nvPr/>
        </p:nvSpPr>
        <p:spPr>
          <a:xfrm>
            <a:off x="2519045" y="4411980"/>
            <a:ext cx="5059680" cy="702945"/>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7" name="文本框 6"/>
          <p:cNvSpPr txBox="1"/>
          <p:nvPr/>
        </p:nvSpPr>
        <p:spPr>
          <a:xfrm>
            <a:off x="2067560" y="1005840"/>
            <a:ext cx="5009515" cy="1076325"/>
          </a:xfrm>
          <a:prstGeom prst="rect">
            <a:avLst/>
          </a:prstGeom>
          <a:solidFill>
            <a:schemeClr val="accent4">
              <a:lumMod val="20000"/>
              <a:lumOff val="80000"/>
            </a:schemeClr>
          </a:solidFill>
        </p:spPr>
        <p:txBody>
          <a:bodyPr wrap="square" rtlCol="0">
            <a:spAutoFit/>
          </a:bodyPr>
          <a:p>
            <a:pPr algn="l"/>
            <a:r>
              <a:rPr lang="en-US" altLang="zh-CN" sz="3200"/>
              <a:t>How can teenagers solve parent-child problems?</a:t>
            </a:r>
            <a:r>
              <a:rPr lang="zh-CN" altLang="en-US" sz="3200"/>
              <a:t>  </a:t>
            </a:r>
            <a:endParaRPr lang="zh-CN" altLang="en-US" sz="3200"/>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49275" y="1598930"/>
            <a:ext cx="791273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800">
                <a:latin typeface="Times New Roman" panose="02020603050405020304" pitchFamily="18" charset="0"/>
                <a:cs typeface="Times New Roman" panose="02020603050405020304" pitchFamily="18" charset="0"/>
              </a:rPr>
              <a:t>Convey her ideas to her parents clearly and sincerely.</a:t>
            </a:r>
            <a:endParaRPr lang="en-US" altLang="zh-CN" sz="2800">
              <a:latin typeface="Times New Roman" panose="02020603050405020304" pitchFamily="18" charset="0"/>
              <a:cs typeface="Times New Roman" panose="02020603050405020304" pitchFamily="18" charset="0"/>
            </a:endParaRPr>
          </a:p>
        </p:txBody>
      </p:sp>
      <p:sp>
        <p:nvSpPr>
          <p:cNvPr id="3" name="文本框 2"/>
          <p:cNvSpPr txBox="1"/>
          <p:nvPr/>
        </p:nvSpPr>
        <p:spPr>
          <a:xfrm>
            <a:off x="549275" y="3616325"/>
            <a:ext cx="798322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800">
                <a:latin typeface="Times New Roman" panose="02020603050405020304" pitchFamily="18" charset="0"/>
                <a:cs typeface="Times New Roman" panose="02020603050405020304" pitchFamily="18" charset="0"/>
              </a:rPr>
              <a:t>Listen attentively and show respect. </a:t>
            </a:r>
            <a:endParaRPr lang="en-US" altLang="zh-CN" sz="2800">
              <a:latin typeface="Times New Roman" panose="02020603050405020304" pitchFamily="18" charset="0"/>
              <a:cs typeface="Times New Roman" panose="02020603050405020304" pitchFamily="18" charset="0"/>
            </a:endParaRPr>
          </a:p>
        </p:txBody>
      </p:sp>
      <p:sp>
        <p:nvSpPr>
          <p:cNvPr id="4" name="文本框 3"/>
          <p:cNvSpPr txBox="1"/>
          <p:nvPr/>
        </p:nvSpPr>
        <p:spPr>
          <a:xfrm>
            <a:off x="549275" y="5698490"/>
            <a:ext cx="791273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ctr"/>
            <a:r>
              <a:rPr lang="en-US" altLang="zh-CN" sz="2800">
                <a:latin typeface="Times New Roman" panose="02020603050405020304" pitchFamily="18" charset="0"/>
                <a:cs typeface="Times New Roman" panose="02020603050405020304" pitchFamily="18" charset="0"/>
              </a:rPr>
              <a:t>Make joint efforts to improve the relationship.</a:t>
            </a:r>
            <a:endParaRPr lang="en-US" altLang="zh-CN" sz="2800">
              <a:latin typeface="Times New Roman" panose="02020603050405020304" pitchFamily="18" charset="0"/>
              <a:cs typeface="Times New Roman" panose="02020603050405020304" pitchFamily="18" charset="0"/>
            </a:endParaRPr>
          </a:p>
        </p:txBody>
      </p:sp>
      <p:sp>
        <p:nvSpPr>
          <p:cNvPr id="8" name="心形 7"/>
          <p:cNvSpPr/>
          <p:nvPr/>
        </p:nvSpPr>
        <p:spPr>
          <a:xfrm>
            <a:off x="216535" y="164465"/>
            <a:ext cx="1697355" cy="1310640"/>
          </a:xfrm>
          <a:prstGeom prst="heart">
            <a:avLst/>
          </a:prstGeom>
          <a:solidFill>
            <a:srgbClr val="F7CCE5"/>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rPr>
              <a:t>Teresa</a:t>
            </a:r>
            <a:endPar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9" name="心形 8"/>
          <p:cNvSpPr/>
          <p:nvPr/>
        </p:nvSpPr>
        <p:spPr>
          <a:xfrm>
            <a:off x="3330575" y="2183765"/>
            <a:ext cx="1941195" cy="1432560"/>
          </a:xfrm>
          <a:prstGeom prst="heart">
            <a:avLst/>
          </a:prstGeom>
          <a:solidFill>
            <a:srgbClr val="F7CCE5"/>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rPr>
              <a:t>parents</a:t>
            </a:r>
            <a:endPar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1" name="心形 10"/>
          <p:cNvSpPr/>
          <p:nvPr/>
        </p:nvSpPr>
        <p:spPr>
          <a:xfrm>
            <a:off x="7272655" y="4206875"/>
            <a:ext cx="1697355" cy="1432560"/>
          </a:xfrm>
          <a:prstGeom prst="heart">
            <a:avLst/>
          </a:prstGeom>
          <a:solidFill>
            <a:srgbClr val="F7CCE5"/>
          </a:solidFill>
          <a:ln>
            <a:noFill/>
          </a:ln>
        </p:spPr>
        <p:txBody>
          <a:bodyPr anchor="ctr"/>
          <a:p>
            <a:pPr algn="ctr" eaLnBrk="1" hangingPunct="1">
              <a:lnSpc>
                <a:spcPct val="100000"/>
              </a:lnSpc>
              <a:spcBef>
                <a:spcPct val="0"/>
              </a:spcBef>
              <a:buFont typeface="Arial" panose="020B0604020202020204" pitchFamily="34" charset="0"/>
              <a:buNone/>
            </a:pPr>
            <a:r>
              <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rPr>
              <a:t>family</a:t>
            </a:r>
            <a:endParaRPr lang="en-US" altLang="zh-CN" sz="2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p:tgtEl>
                                          <p:spTgt spid="4"/>
                                        </p:tgtEl>
                                        <p:attrNameLst>
                                          <p:attrName>ppt_y</p:attrName>
                                        </p:attrNameLst>
                                      </p:cBhvr>
                                      <p:tavLst>
                                        <p:tav tm="0">
                                          <p:val>
                                            <p:strVal val="#ppt_y+#ppt_h*1.125000"/>
                                          </p:val>
                                        </p:tav>
                                        <p:tav tm="100000">
                                          <p:val>
                                            <p:strVal val="#ppt_y"/>
                                          </p:val>
                                        </p:tav>
                                      </p:tavLst>
                                    </p:anim>
                                    <p:animEffect transition="in" filter="wipe(up)">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2" grpId="1" animBg="1"/>
      <p:bldP spid="8" grpId="1" animBg="1"/>
      <p:bldP spid="9" grpId="0" animBg="1"/>
      <p:bldP spid="3" grpId="0" bldLvl="0" animBg="1"/>
      <p:bldP spid="9" grpId="1" animBg="1"/>
      <p:bldP spid="3" grpId="1" animBg="1"/>
      <p:bldP spid="11" grpId="0" animBg="1"/>
      <p:bldP spid="4" grpId="0" bldLvl="0" animBg="1"/>
      <p:bldP spid="11" grpId="1"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318703" y="863600"/>
            <a:ext cx="4299585" cy="1198880"/>
          </a:xfrm>
          <a:prstGeom prst="rect">
            <a:avLst/>
          </a:prstGeom>
          <a:noFill/>
          <a:ln>
            <a:noFill/>
          </a:ln>
        </p:spPr>
        <p:txBody>
          <a:bodyPr wrap="none" rtlCol="0" anchor="t">
            <a:spAutoFit/>
          </a:bodyPr>
          <a:p>
            <a:pPr algn="ctr"/>
            <a:r>
              <a:rPr lang="en-US" altLang="zh-CN"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Role-play</a:t>
            </a:r>
            <a:endParaRPr lang="en-US" altLang="zh-CN"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文本框 2"/>
          <p:cNvSpPr txBox="1"/>
          <p:nvPr/>
        </p:nvSpPr>
        <p:spPr>
          <a:xfrm>
            <a:off x="1624330" y="2320290"/>
            <a:ext cx="5889625"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pitchFamily="18" charset="0"/>
                <a:cs typeface="Times New Roman" panose="02020603050405020304" pitchFamily="18" charset="0"/>
              </a:rPr>
              <a:t>Teresa: Hi Mum! Can we please talk?</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sym typeface="+mn-ea"/>
              </a:rPr>
              <a:t>Mother: Sure, dear. What’s the matter?</a:t>
            </a:r>
            <a:endParaRPr lang="en-US" altLang="zh-CN" sz="2800">
              <a:latin typeface="Times New Roman" panose="02020603050405020304" pitchFamily="18" charset="0"/>
              <a:cs typeface="Times New Roman" panose="02020603050405020304" pitchFamily="18" charset="0"/>
              <a:sym typeface="+mn-ea"/>
            </a:endParaRPr>
          </a:p>
          <a:p>
            <a:r>
              <a:rPr lang="en-US" altLang="zh-CN" sz="2800">
                <a:latin typeface="Times New Roman" panose="02020603050405020304" pitchFamily="18" charset="0"/>
                <a:cs typeface="Times New Roman" panose="02020603050405020304" pitchFamily="18" charset="0"/>
                <a:sym typeface="+mn-ea"/>
              </a:rPr>
              <a:t>...</a:t>
            </a:r>
            <a:endParaRPr lang="en-US" altLang="zh-CN" sz="28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521335" y="4236720"/>
            <a:ext cx="7895590" cy="1076325"/>
          </a:xfrm>
          <a:prstGeom prst="rect">
            <a:avLst/>
          </a:prstGeom>
          <a:noFill/>
        </p:spPr>
        <p:txBody>
          <a:bodyPr wrap="square" rtlCol="0">
            <a:spAutoFit/>
          </a:bodyPr>
          <a:p>
            <a:pPr algn="ctr"/>
            <a:r>
              <a:rPr lang="en-US" altLang="zh-CN" sz="32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Note</a:t>
            </a:r>
            <a:r>
              <a:rPr lang="zh-CN" altLang="en-US" sz="32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endParaRPr lang="zh-CN" altLang="en-US" sz="3200" i="1">
              <a:latin typeface="Times New Roman" panose="02020603050405020304" pitchFamily="18" charset="0"/>
              <a:cs typeface="Times New Roman" panose="02020603050405020304" pitchFamily="18" charset="0"/>
            </a:endParaRPr>
          </a:p>
          <a:p>
            <a:r>
              <a:rPr lang="en-US" altLang="zh-CN" sz="3200" i="1">
                <a:solidFill>
                  <a:schemeClr val="accent2"/>
                </a:solidFill>
                <a:latin typeface="Times New Roman" panose="02020603050405020304" pitchFamily="18" charset="0"/>
                <a:cs typeface="Times New Roman" panose="02020603050405020304" pitchFamily="18" charset="0"/>
              </a:rPr>
              <a:t>Use simple, compound and complex sentences.</a:t>
            </a:r>
            <a:endParaRPr lang="en-US" altLang="zh-CN" sz="3200" i="1">
              <a:solidFill>
                <a:schemeClr val="accent2"/>
              </a:solidFill>
              <a:latin typeface="Times New Roman" panose="02020603050405020304" pitchFamily="18" charset="0"/>
              <a:cs typeface="Times New Roman" panose="02020603050405020304" pitchFamily="18" charset="0"/>
            </a:endParaRPr>
          </a:p>
        </p:txBody>
      </p:sp>
      <p:sp>
        <p:nvSpPr>
          <p:cNvPr id="7" name="圆角矩形 6"/>
          <p:cNvSpPr/>
          <p:nvPr/>
        </p:nvSpPr>
        <p:spPr>
          <a:xfrm>
            <a:off x="323215" y="6282055"/>
            <a:ext cx="3068955" cy="472440"/>
          </a:xfrm>
          <a:prstGeom prst="roundRect">
            <a:avLst>
              <a:gd name="adj" fmla="val 8994"/>
            </a:avLst>
          </a:prstGeom>
          <a:solidFill>
            <a:schemeClr val="accent5">
              <a:lumMod val="20000"/>
              <a:lumOff val="8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rPr>
              <a:t>Applying the rules</a:t>
            </a:r>
            <a:endParaRPr lang="en-US" altLang="zh-CN" sz="2400" b="1" i="1">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2" name="文本框 1"/>
          <p:cNvSpPr txBox="1"/>
          <p:nvPr/>
        </p:nvSpPr>
        <p:spPr>
          <a:xfrm>
            <a:off x="7092280" y="81754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9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3"/>
          <p:cNvSpPr/>
          <p:nvPr/>
        </p:nvSpPr>
        <p:spPr>
          <a:xfrm>
            <a:off x="1547495" y="4687570"/>
            <a:ext cx="5544820" cy="1008380"/>
          </a:xfrm>
          <a:prstGeom prst="roundRect">
            <a:avLst/>
          </a:prstGeom>
          <a:solidFill>
            <a:schemeClr val="accent6">
              <a:lumMod val="50000"/>
            </a:schemeClr>
          </a:solidFill>
          <a:ln>
            <a:noFill/>
          </a:ln>
        </p:spPr>
        <p:txBody>
          <a:bodyPr anchor="ctr"/>
          <a:p>
            <a:pPr algn="ctr" eaLnBrk="1" hangingPunct="1">
              <a:lnSpc>
                <a:spcPct val="100000"/>
              </a:lnSpc>
              <a:spcBef>
                <a:spcPct val="0"/>
              </a:spcBef>
              <a:buFont typeface="Arial" panose="020B0604020202020204" pitchFamily="34" charset="0"/>
              <a:buNone/>
            </a:pPr>
            <a:r>
              <a:rPr lang="en-US" altLang="zh-CN"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rPr>
              <a:t>Teenagers’ growth</a:t>
            </a:r>
            <a:endParaRPr lang="en-US" altLang="zh-CN"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8" name="圆角矩形 7"/>
          <p:cNvSpPr/>
          <p:nvPr/>
        </p:nvSpPr>
        <p:spPr>
          <a:xfrm>
            <a:off x="1191260" y="680720"/>
            <a:ext cx="6464935" cy="1080135"/>
          </a:xfrm>
          <a:prstGeom prst="roundRect">
            <a:avLst/>
          </a:prstGeom>
          <a:solidFill>
            <a:schemeClr val="accent6">
              <a:lumMod val="75000"/>
            </a:schemeClr>
          </a:solidFill>
          <a:ln>
            <a:noFill/>
          </a:ln>
        </p:spPr>
        <p:txBody>
          <a:bodyPr anchor="ctr"/>
          <a:p>
            <a:pPr algn="ctr" eaLnBrk="1" hangingPunct="1">
              <a:lnSpc>
                <a:spcPct val="100000"/>
              </a:lnSpc>
              <a:spcBef>
                <a:spcPct val="0"/>
              </a:spcBef>
              <a:buFont typeface="Arial" panose="020B0604020202020204" pitchFamily="34" charset="0"/>
              <a:buNone/>
            </a:pPr>
            <a:r>
              <a:rPr lang="en-US"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rPr>
              <a:t>Parent-child relationship</a:t>
            </a:r>
            <a:endParaRPr lang="en-US"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5" name="直接箭头连接符 4"/>
          <p:cNvCxnSpPr/>
          <p:nvPr/>
        </p:nvCxnSpPr>
        <p:spPr>
          <a:xfrm flipH="1" flipV="1">
            <a:off x="2411730" y="3789045"/>
            <a:ext cx="1117600" cy="70231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7" name="直接箭头连接符 6"/>
          <p:cNvCxnSpPr/>
          <p:nvPr/>
        </p:nvCxnSpPr>
        <p:spPr>
          <a:xfrm flipV="1">
            <a:off x="4872990" y="3789045"/>
            <a:ext cx="850900" cy="71120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9" name="文本框 8"/>
          <p:cNvSpPr txBox="1"/>
          <p:nvPr/>
        </p:nvSpPr>
        <p:spPr>
          <a:xfrm>
            <a:off x="676275" y="2864485"/>
            <a:ext cx="3345815" cy="583565"/>
          </a:xfrm>
          <a:prstGeom prst="rect">
            <a:avLst/>
          </a:prstGeom>
          <a:noFill/>
        </p:spPr>
        <p:txBody>
          <a:bodyPr wrap="none" rtlCol="0">
            <a:spAutoFit/>
          </a:bodyPr>
          <a:p>
            <a:pPr algn="l"/>
            <a:r>
              <a:rPr lang="en-US" altLang="zh-CN" sz="3200"/>
              <a:t>Physical changes</a:t>
            </a:r>
            <a:endParaRPr lang="en-US" altLang="zh-CN" sz="3200"/>
          </a:p>
        </p:txBody>
      </p:sp>
      <p:sp>
        <p:nvSpPr>
          <p:cNvPr id="13" name="文本框 12"/>
          <p:cNvSpPr txBox="1"/>
          <p:nvPr/>
        </p:nvSpPr>
        <p:spPr>
          <a:xfrm>
            <a:off x="5723890" y="2437765"/>
            <a:ext cx="3150870" cy="1076325"/>
          </a:xfrm>
          <a:prstGeom prst="rect">
            <a:avLst/>
          </a:prstGeom>
          <a:noFill/>
        </p:spPr>
        <p:txBody>
          <a:bodyPr wrap="square" rtlCol="0">
            <a:spAutoFit/>
          </a:bodyPr>
          <a:p>
            <a:pPr algn="l">
              <a:buClrTx/>
              <a:buSzTx/>
            </a:pPr>
            <a:r>
              <a:rPr lang="en-US" altLang="zh-CN" sz="3200"/>
              <a:t>Developing mental needs</a:t>
            </a:r>
            <a:endParaRPr lang="en-US" altLang="zh-CN" sz="3200"/>
          </a:p>
        </p:txBody>
      </p:sp>
      <p:sp>
        <p:nvSpPr>
          <p:cNvPr id="14" name="圆角矩形 13"/>
          <p:cNvSpPr/>
          <p:nvPr/>
        </p:nvSpPr>
        <p:spPr>
          <a:xfrm>
            <a:off x="229870" y="6348095"/>
            <a:ext cx="4392295" cy="432435"/>
          </a:xfrm>
          <a:prstGeom prst="roundRect">
            <a:avLst/>
          </a:prstGeom>
          <a:solidFill>
            <a:schemeClr val="bg2">
              <a:lumMod val="9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p:cNvSpPr txBox="1"/>
          <p:nvPr/>
        </p:nvSpPr>
        <p:spPr>
          <a:xfrm>
            <a:off x="7092280" y="81754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187960" y="1087755"/>
            <a:ext cx="5451475" cy="107632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b="1">
                <a:solidFill>
                  <a:schemeClr val="accent2"/>
                </a:solidFill>
                <a:latin typeface="Times New Roman" panose="02020603050405020304" pitchFamily="18" charset="0"/>
                <a:cs typeface="Times New Roman" panose="02020603050405020304" pitchFamily="18" charset="0"/>
              </a:rPr>
              <a:t>regular and honest communication</a:t>
            </a:r>
            <a:endParaRPr lang="en-US" altLang="zh-CN" sz="3200" b="1">
              <a:solidFill>
                <a:schemeClr val="accent2"/>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3442970" y="4619625"/>
            <a:ext cx="5451475" cy="107632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zh-CN" sz="3200" b="1">
                <a:solidFill>
                  <a:schemeClr val="tx1"/>
                </a:solidFill>
                <a:latin typeface="Times New Roman" panose="02020603050405020304" pitchFamily="18" charset="0"/>
                <a:cs typeface="Times New Roman" panose="02020603050405020304" pitchFamily="18" charset="0"/>
              </a:rPr>
              <a:t>peaceful and harmonious relationship</a:t>
            </a:r>
            <a:endParaRPr lang="en-US" altLang="zh-CN" sz="3200" b="1">
              <a:solidFill>
                <a:schemeClr val="tx1"/>
              </a:solidFill>
              <a:latin typeface="Times New Roman" panose="02020603050405020304" pitchFamily="18" charset="0"/>
              <a:cs typeface="Times New Roman" panose="02020603050405020304" pitchFamily="18" charset="0"/>
            </a:endParaRPr>
          </a:p>
        </p:txBody>
      </p:sp>
      <p:sp>
        <p:nvSpPr>
          <p:cNvPr id="2" name="心形 1"/>
          <p:cNvSpPr/>
          <p:nvPr/>
        </p:nvSpPr>
        <p:spPr>
          <a:xfrm>
            <a:off x="3113405" y="2164080"/>
            <a:ext cx="3679825" cy="2432050"/>
          </a:xfrm>
          <a:prstGeom prst="heart">
            <a:avLst/>
          </a:prstGeom>
          <a:solidFill>
            <a:srgbClr val="FFBDBD"/>
          </a:solidFill>
          <a:ln>
            <a:noFill/>
          </a:ln>
        </p:spPr>
        <p:txBody>
          <a:bodyPr anchor="ctr"/>
          <a:p>
            <a:pPr algn="ctr" eaLnBrk="1" hangingPunct="1">
              <a:lnSpc>
                <a:spcPct val="100000"/>
              </a:lnSpc>
              <a:spcBef>
                <a:spcPct val="0"/>
              </a:spcBef>
              <a:buFont typeface="Arial" panose="020B0604020202020204" pitchFamily="34" charset="0"/>
              <a:buNone/>
            </a:pPr>
            <a:r>
              <a:rPr lang="en-US" sz="3200" b="1">
                <a:latin typeface="Times New Roman" panose="02020603050405020304" pitchFamily="18" charset="0"/>
                <a:cs typeface="Times New Roman" panose="02020603050405020304" pitchFamily="18" charset="0"/>
                <a:sym typeface="宋体" panose="02010600030101010101" pitchFamily="2" charset="-122"/>
              </a:rPr>
              <a:t>parent-child relationship</a:t>
            </a:r>
            <a:endParaRPr lang="zh-CN" altLang="en-US" sz="3200">
              <a:solidFill>
                <a:srgbClr val="FFFFFF"/>
              </a:solidFill>
              <a:latin typeface="宋体" panose="02010600030101010101" pitchFamily="2" charset="-122"/>
              <a:sym typeface="宋体" panose="02010600030101010101" pitchFamily="2" charset="-122"/>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5" y="0"/>
            <a:ext cx="92335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08305" y="771525"/>
            <a:ext cx="8825865" cy="4815840"/>
          </a:xfrm>
          <a:prstGeom prst="rect">
            <a:avLst/>
          </a:prstGeom>
          <a:noFill/>
        </p:spPr>
        <p:txBody>
          <a:bodyPr wrap="square" rtlCol="0">
            <a:spAutoFit/>
            <a:scene3d>
              <a:camera prst="orthographicFront"/>
              <a:lightRig rig="threePt" dir="t"/>
            </a:scene3d>
          </a:bodyPr>
          <a:p>
            <a:pPr algn="l">
              <a:lnSpc>
                <a:spcPct val="120000"/>
              </a:lnSpc>
            </a:pPr>
            <a:r>
              <a:rPr lang="en-US" altLang="zh-CN" sz="3200" i="1">
                <a:gradFill>
                  <a:gsLst>
                    <a:gs pos="0">
                      <a:srgbClr val="FE4444"/>
                    </a:gs>
                    <a:gs pos="100000">
                      <a:srgbClr val="832B2B"/>
                    </a:gs>
                  </a:gsLst>
                  <a:lin scaled="0"/>
                </a:gradFill>
                <a:effectLst/>
                <a:latin typeface="Times New Roman" panose="02020603050405020304" pitchFamily="18" charset="0"/>
                <a:cs typeface="Times New Roman" panose="02020603050405020304" pitchFamily="18" charset="0"/>
              </a:rPr>
              <a:t>Just remember that it is completely normal to  struggle with the stress that parent-child tensions create, and that you and your parents can work together to improve your relationship. The good news is that this stormy period will not last. Everything will turn out all right in the end, and the changes and challenges of your teenage years will prepare you for adulthood.</a:t>
            </a:r>
            <a:endParaRPr lang="en-US" altLang="zh-CN" sz="3200" i="1">
              <a:gradFill>
                <a:gsLst>
                  <a:gs pos="0">
                    <a:srgbClr val="FE4444"/>
                  </a:gs>
                  <a:gs pos="100000">
                    <a:srgbClr val="832B2B"/>
                  </a:gs>
                </a:gsLst>
                <a:lin scaled="0"/>
              </a:gradFill>
              <a:effectLst/>
              <a:latin typeface="Times New Roman" panose="02020603050405020304" pitchFamily="18" charset="0"/>
              <a:cs typeface="Times New Roman" panose="02020603050405020304" pitchFamily="18" charset="0"/>
            </a:endParaRPr>
          </a:p>
        </p:txBody>
      </p:sp>
      <p:sp>
        <p:nvSpPr>
          <p:cNvPr id="26" name="圆角矩形 25"/>
          <p:cNvSpPr/>
          <p:nvPr/>
        </p:nvSpPr>
        <p:spPr>
          <a:xfrm>
            <a:off x="229870" y="6348095"/>
            <a:ext cx="4392295" cy="432435"/>
          </a:xfrm>
          <a:prstGeom prst="roundRect">
            <a:avLst/>
          </a:prstGeom>
          <a:solidFill>
            <a:schemeClr val="accent2">
              <a:lumMod val="40000"/>
              <a:lumOff val="6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平行四边形 2"/>
          <p:cNvSpPr/>
          <p:nvPr/>
        </p:nvSpPr>
        <p:spPr>
          <a:xfrm>
            <a:off x="1262380" y="620395"/>
            <a:ext cx="6844030" cy="720090"/>
          </a:xfrm>
          <a:prstGeom prst="parallelogram">
            <a:avLst/>
          </a:prstGeom>
          <a:solidFill>
            <a:srgbClr val="F7F4CB"/>
          </a:solidFill>
          <a:ln>
            <a:noFill/>
          </a:ln>
        </p:spPr>
        <p:txBody>
          <a:bodyPr anchor="ctr"/>
          <a:p>
            <a:pPr algn="ctr"/>
            <a:r>
              <a:rPr lang="en-US" altLang="zh-CN" sz="3600" b="1">
                <a:solidFill>
                  <a:schemeClr val="tx1"/>
                </a:solidFill>
                <a:latin typeface="Times New Roman" panose="02020603050405020304" pitchFamily="18" charset="0"/>
                <a:cs typeface="Times New Roman" panose="02020603050405020304" pitchFamily="18" charset="0"/>
                <a:sym typeface="+mn-ea"/>
              </a:rPr>
              <a:t>Homework</a:t>
            </a:r>
            <a:endParaRPr lang="en-US" altLang="zh-CN" sz="3600" b="1">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1442085" y="2288540"/>
            <a:ext cx="6664325" cy="583565"/>
          </a:xfrm>
          <a:prstGeom prst="rect">
            <a:avLst/>
          </a:prstGeom>
          <a:noFill/>
        </p:spPr>
        <p:txBody>
          <a:bodyPr wrap="square" rtlCol="0">
            <a:spAutoFit/>
          </a:bodyPr>
          <a:p>
            <a:pPr algn="ctr"/>
            <a:r>
              <a:rPr lang="en-US" altLang="zh-CN" sz="3200">
                <a:latin typeface="Times New Roman" panose="02020603050405020304" pitchFamily="18" charset="0"/>
                <a:cs typeface="Times New Roman" panose="02020603050405020304" pitchFamily="18" charset="0"/>
              </a:rPr>
              <a:t> Finish the exercise on page 64.</a:t>
            </a:r>
            <a:endParaRPr lang="en-US" altLang="zh-CN" sz="3200">
              <a:latin typeface="Times New Roman" panose="02020603050405020304" pitchFamily="18" charset="0"/>
              <a:cs typeface="Times New Roman" panose="02020603050405020304" pitchFamily="18" charset="0"/>
            </a:endParaRPr>
          </a:p>
        </p:txBody>
      </p:sp>
      <p:pic>
        <p:nvPicPr>
          <p:cNvPr id="4" name="图片 3" descr="VCG211101905178"/>
          <p:cNvPicPr>
            <a:picLocks noChangeAspect="1"/>
          </p:cNvPicPr>
          <p:nvPr/>
        </p:nvPicPr>
        <p:blipFill>
          <a:blip r:embed="rId2"/>
          <a:stretch>
            <a:fillRect/>
          </a:stretch>
        </p:blipFill>
        <p:spPr>
          <a:xfrm>
            <a:off x="112395" y="3252470"/>
            <a:ext cx="4880610" cy="3295650"/>
          </a:xfrm>
          <a:prstGeom prst="hear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p:cNvSpPr txBox="1"/>
          <p:nvPr/>
        </p:nvSpPr>
        <p:spPr>
          <a:xfrm>
            <a:off x="7092280" y="81754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1433195" y="654050"/>
            <a:ext cx="6464935" cy="1080135"/>
          </a:xfrm>
          <a:prstGeom prst="roundRect">
            <a:avLst/>
          </a:prstGeom>
          <a:solidFill>
            <a:schemeClr val="accent6">
              <a:lumMod val="75000"/>
            </a:schemeClr>
          </a:solidFill>
          <a:ln>
            <a:noFill/>
          </a:ln>
        </p:spPr>
        <p:txBody>
          <a:bodyPr anchor="ctr"/>
          <a:p>
            <a:pPr algn="ctr" eaLnBrk="1" hangingPunct="1">
              <a:lnSpc>
                <a:spcPct val="100000"/>
              </a:lnSpc>
              <a:spcBef>
                <a:spcPct val="0"/>
              </a:spcBef>
              <a:buFont typeface="Arial" panose="020B0604020202020204" pitchFamily="34" charset="0"/>
              <a:buNone/>
            </a:pPr>
            <a:r>
              <a:rPr lang="en-US"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rPr>
              <a:t>Parent-child relationship</a:t>
            </a:r>
            <a:endParaRPr lang="en-US" sz="4000" b="1">
              <a:solidFill>
                <a:schemeClr val="bg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5" name="Shape 1312"/>
          <p:cNvSpPr/>
          <p:nvPr>
            <p:custDataLst>
              <p:tags r:id="rId2"/>
            </p:custDataLst>
          </p:nvPr>
        </p:nvSpPr>
        <p:spPr bwMode="auto">
          <a:xfrm>
            <a:off x="5396792" y="3407086"/>
            <a:ext cx="714375"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498DB"/>
          </a:solidFill>
          <a:ln>
            <a:noFill/>
          </a:ln>
        </p:spPr>
        <p:txBody>
          <a:bodyPr lIns="0" tIns="0" rIns="0" bIns="0" anchor="ctr"/>
          <a:lstStyle/>
          <a:p>
            <a:pPr algn="ctr" defTabSz="584200"/>
            <a:endParaRPr lang="en-US" altLang="zh-CN" b="1" dirty="0">
              <a:solidFill>
                <a:sysClr val="window" lastClr="FFFFFF"/>
              </a:solidFill>
              <a:latin typeface="微软雅黑" panose="020B0503020204020204" charset="-122"/>
              <a:ea typeface="微软雅黑" panose="020B0503020204020204" charset="-122"/>
              <a:cs typeface="Lato Light"/>
              <a:sym typeface="Century Gothic" panose="020B0502020202020204" pitchFamily="34" charset="0"/>
            </a:endParaRPr>
          </a:p>
        </p:txBody>
      </p:sp>
      <p:sp>
        <p:nvSpPr>
          <p:cNvPr id="13" name="Shape 1315"/>
          <p:cNvSpPr/>
          <p:nvPr>
            <p:custDataLst>
              <p:tags r:id="rId3"/>
            </p:custDataLst>
          </p:nvPr>
        </p:nvSpPr>
        <p:spPr bwMode="auto">
          <a:xfrm>
            <a:off x="2761144" y="3407086"/>
            <a:ext cx="713184"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1F74AD"/>
          </a:solidFill>
          <a:ln>
            <a:noFill/>
          </a:ln>
        </p:spPr>
        <p:txBody>
          <a:bodyPr lIns="0" tIns="0" rIns="0" bIns="0" anchor="ctr"/>
          <a:lstStyle/>
          <a:p>
            <a:pPr algn="ctr" defTabSz="584200"/>
            <a:endParaRPr lang="en-US" altLang="zh-CN" b="1" dirty="0">
              <a:solidFill>
                <a:sysClr val="window" lastClr="FFFFFF"/>
              </a:solidFill>
              <a:latin typeface="微软雅黑" panose="020B0503020204020204" charset="-122"/>
              <a:ea typeface="微软雅黑" panose="020B0503020204020204" charset="-122"/>
              <a:cs typeface="Lato Light"/>
              <a:sym typeface="Century Gothic" panose="020B0502020202020204" pitchFamily="34" charset="0"/>
            </a:endParaRPr>
          </a:p>
        </p:txBody>
      </p:sp>
      <p:sp>
        <p:nvSpPr>
          <p:cNvPr id="14" name="弧形 13"/>
          <p:cNvSpPr/>
          <p:nvPr>
            <p:custDataLst>
              <p:tags r:id="rId4"/>
            </p:custDataLst>
          </p:nvPr>
        </p:nvSpPr>
        <p:spPr>
          <a:xfrm rot="2696306" flipH="1">
            <a:off x="3153515" y="2464643"/>
            <a:ext cx="2576841" cy="2576841"/>
          </a:xfrm>
          <a:prstGeom prst="arc">
            <a:avLst>
              <a:gd name="adj1" fmla="val 15084107"/>
              <a:gd name="adj2" fmla="val 1029230"/>
            </a:avLst>
          </a:prstGeom>
          <a:noFill/>
          <a:ln w="38100" cap="flat" cmpd="sng" algn="ctr">
            <a:solidFill>
              <a:srgbClr val="000000">
                <a:lumMod val="65000"/>
                <a:lumOff val="35000"/>
              </a:srgbClr>
            </a:solidFill>
            <a:prstDash val="solid"/>
            <a:miter lim="800000"/>
            <a:headEnd type="triangle"/>
          </a:ln>
          <a:effectLst/>
        </p:spPr>
        <p:txBody>
          <a:bodyPr rtlCol="0" anchor="ctr"/>
          <a:lstStyle/>
          <a:p>
            <a:pPr algn="ctr"/>
            <a:endParaRPr lang="zh-CN" altLang="en-US" sz="1350">
              <a:latin typeface="微软雅黑" panose="020B0503020204020204" charset="-122"/>
              <a:ea typeface="微软雅黑" panose="020B0503020204020204" charset="-122"/>
            </a:endParaRPr>
          </a:p>
        </p:txBody>
      </p:sp>
      <p:sp>
        <p:nvSpPr>
          <p:cNvPr id="19" name="弧形 18"/>
          <p:cNvSpPr/>
          <p:nvPr>
            <p:custDataLst>
              <p:tags r:id="rId5"/>
            </p:custDataLst>
          </p:nvPr>
        </p:nvSpPr>
        <p:spPr>
          <a:xfrm rot="2696306" flipV="1">
            <a:off x="3153515" y="2474803"/>
            <a:ext cx="2576841" cy="2576841"/>
          </a:xfrm>
          <a:prstGeom prst="arc">
            <a:avLst>
              <a:gd name="adj1" fmla="val 15084107"/>
              <a:gd name="adj2" fmla="val 1029230"/>
            </a:avLst>
          </a:prstGeom>
          <a:noFill/>
          <a:ln w="38100" cap="flat" cmpd="sng" algn="ctr">
            <a:solidFill>
              <a:srgbClr val="000000">
                <a:lumMod val="65000"/>
                <a:lumOff val="35000"/>
              </a:srgbClr>
            </a:solidFill>
            <a:prstDash val="solid"/>
            <a:miter lim="800000"/>
            <a:headEnd type="triangle"/>
          </a:ln>
          <a:effectLst/>
        </p:spPr>
        <p:txBody>
          <a:bodyPr rtlCol="0" anchor="ctr"/>
          <a:p>
            <a:pPr algn="ctr"/>
            <a:endParaRPr lang="zh-CN" altLang="en-US" sz="1350">
              <a:latin typeface="微软雅黑" panose="020B0503020204020204" charset="-122"/>
              <a:ea typeface="微软雅黑" panose="020B0503020204020204" charset="-122"/>
            </a:endParaRPr>
          </a:p>
        </p:txBody>
      </p:sp>
      <p:sp>
        <p:nvSpPr>
          <p:cNvPr id="2" name="文本框 1"/>
          <p:cNvSpPr txBox="1"/>
          <p:nvPr/>
        </p:nvSpPr>
        <p:spPr>
          <a:xfrm>
            <a:off x="410210" y="3150235"/>
            <a:ext cx="2350770" cy="1076325"/>
          </a:xfrm>
          <a:prstGeom prst="rect">
            <a:avLst/>
          </a:prstGeom>
          <a:noFill/>
        </p:spPr>
        <p:txBody>
          <a:bodyPr wrap="square" rtlCol="0">
            <a:spAutoFit/>
          </a:bodyPr>
          <a:p>
            <a:pPr algn="l"/>
            <a:r>
              <a:rPr lang="en-US" altLang="zh-CN" sz="3200"/>
              <a:t>Heated arguments</a:t>
            </a:r>
            <a:endParaRPr lang="en-US" altLang="zh-CN" sz="3200"/>
          </a:p>
        </p:txBody>
      </p:sp>
      <p:sp>
        <p:nvSpPr>
          <p:cNvPr id="3" name="文本框 2"/>
          <p:cNvSpPr txBox="1"/>
          <p:nvPr/>
        </p:nvSpPr>
        <p:spPr>
          <a:xfrm>
            <a:off x="6264275" y="3406775"/>
            <a:ext cx="2396490" cy="583565"/>
          </a:xfrm>
          <a:prstGeom prst="rect">
            <a:avLst/>
          </a:prstGeom>
          <a:noFill/>
        </p:spPr>
        <p:txBody>
          <a:bodyPr wrap="none" rtlCol="0">
            <a:spAutoFit/>
          </a:bodyPr>
          <a:p>
            <a:pPr algn="l"/>
            <a:r>
              <a:rPr lang="en-US" altLang="zh-CN" sz="3200"/>
              <a:t>Cold silence</a:t>
            </a:r>
            <a:endParaRPr lang="en-US" altLang="zh-CN" sz="3200"/>
          </a:p>
        </p:txBody>
      </p:sp>
      <p:sp>
        <p:nvSpPr>
          <p:cNvPr id="4" name="圆角矩形 3"/>
          <p:cNvSpPr/>
          <p:nvPr/>
        </p:nvSpPr>
        <p:spPr>
          <a:xfrm>
            <a:off x="229870" y="6348095"/>
            <a:ext cx="4392295" cy="432435"/>
          </a:xfrm>
          <a:prstGeom prst="roundRect">
            <a:avLst/>
          </a:prstGeom>
          <a:solidFill>
            <a:schemeClr val="bg2">
              <a:lumMod val="9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custDataLst>
              <p:tags r:id="rId2"/>
            </p:custDataLst>
          </p:nvPr>
        </p:nvSpPr>
        <p:spPr>
          <a:xfrm>
            <a:off x="1305689" y="2550782"/>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1F74AD"/>
                </a:solidFill>
                <a:latin typeface="Arial" panose="020B0604020202020204" pitchFamily="34" charset="0"/>
                <a:ea typeface="微软雅黑" panose="020B0503020204020204" charset="-122"/>
                <a:sym typeface="Arial" panose="020B0604020202020204" pitchFamily="34" charset="0"/>
              </a:rPr>
              <a:t>1</a:t>
            </a:r>
            <a:endParaRPr lang="zh-CN" altLang="en-US" sz="4950" spc="150" dirty="0">
              <a:solidFill>
                <a:srgbClr val="1F74AD"/>
              </a:solidFill>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custDataLst>
              <p:tags r:id="rId3"/>
            </p:custDataLst>
          </p:nvPr>
        </p:nvSpPr>
        <p:spPr>
          <a:xfrm>
            <a:off x="1305689" y="3490784"/>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3498DB"/>
                </a:solidFill>
                <a:latin typeface="Arial" panose="020B0604020202020204" pitchFamily="34" charset="0"/>
                <a:ea typeface="微软雅黑" panose="020B0503020204020204" charset="-122"/>
                <a:sym typeface="Arial" panose="020B0604020202020204" pitchFamily="34" charset="0"/>
              </a:rPr>
              <a:t>2</a:t>
            </a:r>
            <a:endParaRPr lang="zh-CN" altLang="en-US" sz="4950" spc="150" dirty="0">
              <a:solidFill>
                <a:srgbClr val="3498DB"/>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4"/>
            </p:custDataLst>
          </p:nvPr>
        </p:nvSpPr>
        <p:spPr>
          <a:xfrm>
            <a:off x="1305689" y="4430785"/>
            <a:ext cx="497217" cy="837715"/>
          </a:xfrm>
          <a:prstGeom prst="rect">
            <a:avLst/>
          </a:prstGeom>
          <a:noFill/>
        </p:spPr>
        <p:txBody>
          <a:bodyPr wrap="square" rtlCol="0">
            <a:normAutofit fontScale="90000" lnSpcReduction="20000"/>
          </a:bodyPr>
          <a:lstStyle/>
          <a:p>
            <a:pPr>
              <a:lnSpc>
                <a:spcPct val="120000"/>
              </a:lnSpc>
            </a:pPr>
            <a:r>
              <a:rPr lang="en-US" altLang="zh-CN" sz="4950" spc="150" dirty="0">
                <a:solidFill>
                  <a:srgbClr val="1AA3AA"/>
                </a:solidFill>
                <a:latin typeface="Arial" panose="020B0604020202020204" pitchFamily="34" charset="0"/>
                <a:ea typeface="微软雅黑" panose="020B0503020204020204" charset="-122"/>
                <a:sym typeface="Arial" panose="020B0604020202020204" pitchFamily="34" charset="0"/>
              </a:rPr>
              <a:t>3</a:t>
            </a:r>
            <a:endParaRPr lang="zh-CN" altLang="en-US" sz="4950" spc="150" dirty="0">
              <a:solidFill>
                <a:srgbClr val="1AA3AA"/>
              </a:solidFill>
              <a:latin typeface="Arial" panose="020B0604020202020204" pitchFamily="34" charset="0"/>
              <a:ea typeface="微软雅黑" panose="020B0503020204020204" charset="-122"/>
              <a:sym typeface="Arial" panose="020B0604020202020204" pitchFamily="34" charset="0"/>
            </a:endParaRPr>
          </a:p>
        </p:txBody>
      </p:sp>
      <p:cxnSp>
        <p:nvCxnSpPr>
          <p:cNvPr id="17" name="直接连接符 16"/>
          <p:cNvCxnSpPr/>
          <p:nvPr>
            <p:custDataLst>
              <p:tags r:id="rId5"/>
            </p:custDataLst>
          </p:nvPr>
        </p:nvCxnSpPr>
        <p:spPr>
          <a:xfrm flipV="1">
            <a:off x="1970502" y="2727521"/>
            <a:ext cx="225659" cy="604725"/>
          </a:xfrm>
          <a:prstGeom prst="line">
            <a:avLst/>
          </a:prstGeom>
          <a:solidFill>
            <a:srgbClr val="1F74AD"/>
          </a:solidFill>
          <a:ln w="6350" cap="flat" cmpd="sng" algn="ctr">
            <a:solidFill>
              <a:srgbClr val="1F74AD"/>
            </a:solidFill>
            <a:prstDash val="solid"/>
            <a:miter lim="800000"/>
          </a:ln>
          <a:effectLst/>
        </p:spPr>
      </p:cxnSp>
      <p:cxnSp>
        <p:nvCxnSpPr>
          <p:cNvPr id="18" name="直接连接符 17"/>
          <p:cNvCxnSpPr/>
          <p:nvPr>
            <p:custDataLst>
              <p:tags r:id="rId6"/>
            </p:custDataLst>
          </p:nvPr>
        </p:nvCxnSpPr>
        <p:spPr>
          <a:xfrm flipV="1">
            <a:off x="1970502" y="3628419"/>
            <a:ext cx="225659" cy="604725"/>
          </a:xfrm>
          <a:prstGeom prst="line">
            <a:avLst/>
          </a:prstGeom>
          <a:solidFill>
            <a:srgbClr val="1F74AD"/>
          </a:solidFill>
          <a:ln w="6350" cap="flat" cmpd="sng" algn="ctr">
            <a:solidFill>
              <a:srgbClr val="3498DB"/>
            </a:solidFill>
            <a:prstDash val="solid"/>
            <a:miter lim="800000"/>
          </a:ln>
          <a:effectLst/>
        </p:spPr>
      </p:cxnSp>
      <p:cxnSp>
        <p:nvCxnSpPr>
          <p:cNvPr id="19" name="直接连接符 18"/>
          <p:cNvCxnSpPr/>
          <p:nvPr>
            <p:custDataLst>
              <p:tags r:id="rId7"/>
            </p:custDataLst>
          </p:nvPr>
        </p:nvCxnSpPr>
        <p:spPr>
          <a:xfrm flipV="1">
            <a:off x="1970502" y="4529316"/>
            <a:ext cx="225659" cy="604725"/>
          </a:xfrm>
          <a:prstGeom prst="line">
            <a:avLst/>
          </a:prstGeom>
          <a:solidFill>
            <a:srgbClr val="1F74AD"/>
          </a:solidFill>
          <a:ln w="6350" cap="flat" cmpd="sng" algn="ctr">
            <a:solidFill>
              <a:srgbClr val="1AA3AA"/>
            </a:solidFill>
            <a:prstDash val="solid"/>
            <a:miter lim="800000"/>
          </a:ln>
          <a:effectLst/>
        </p:spPr>
      </p:cxnSp>
      <p:sp>
        <p:nvSpPr>
          <p:cNvPr id="3" name="文本框 2"/>
          <p:cNvSpPr txBox="1"/>
          <p:nvPr/>
        </p:nvSpPr>
        <p:spPr>
          <a:xfrm>
            <a:off x="2067560" y="1005840"/>
            <a:ext cx="5009515" cy="1076325"/>
          </a:xfrm>
          <a:prstGeom prst="rect">
            <a:avLst/>
          </a:prstGeom>
          <a:solidFill>
            <a:schemeClr val="accent4">
              <a:lumMod val="20000"/>
              <a:lumOff val="80000"/>
            </a:schemeClr>
          </a:solidFill>
        </p:spPr>
        <p:txBody>
          <a:bodyPr wrap="square" rtlCol="0">
            <a:spAutoFit/>
          </a:bodyPr>
          <a:p>
            <a:pPr algn="l"/>
            <a:r>
              <a:rPr lang="en-US" altLang="zh-CN" sz="3200"/>
              <a:t>How can teenagers solve parent-child problems?</a:t>
            </a:r>
            <a:r>
              <a:rPr lang="zh-CN" altLang="en-US" sz="3200"/>
              <a:t>  </a:t>
            </a:r>
            <a:endParaRPr lang="zh-CN" altLang="en-US" sz="3200"/>
          </a:p>
        </p:txBody>
      </p:sp>
      <p:sp>
        <p:nvSpPr>
          <p:cNvPr id="4" name="文本框 3"/>
          <p:cNvSpPr txBox="1"/>
          <p:nvPr/>
        </p:nvSpPr>
        <p:spPr>
          <a:xfrm>
            <a:off x="2381250" y="2675255"/>
            <a:ext cx="4845050" cy="953135"/>
          </a:xfrm>
          <a:prstGeom prst="rect">
            <a:avLst/>
          </a:prstGeom>
          <a:noFill/>
        </p:spPr>
        <p:txBody>
          <a:bodyPr wrap="none" rtlCol="0">
            <a:spAutoFit/>
          </a:bodyPr>
          <a:p>
            <a:pPr algn="l"/>
            <a:r>
              <a:rPr lang="zh-CN" altLang="en-US" sz="2800">
                <a:latin typeface="Times New Roman" panose="02020603050405020304" pitchFamily="18" charset="0"/>
                <a:cs typeface="Times New Roman" panose="02020603050405020304" pitchFamily="18" charset="0"/>
              </a:rPr>
              <a:t>Visit websites designed for teens</a:t>
            </a:r>
            <a:endParaRPr lang="zh-CN" altLang="en-US" sz="2800">
              <a:latin typeface="Times New Roman" panose="02020603050405020304" pitchFamily="18" charset="0"/>
              <a:cs typeface="Times New Roman" panose="02020603050405020304" pitchFamily="18" charset="0"/>
            </a:endParaRPr>
          </a:p>
          <a:p>
            <a:endParaRPr lang="zh-CN" altLang="en-US" sz="2800">
              <a:latin typeface="Times New Roman" panose="02020603050405020304" pitchFamily="18" charset="0"/>
              <a:cs typeface="Times New Roman" panose="02020603050405020304" pitchFamily="18" charset="0"/>
            </a:endParaRPr>
          </a:p>
        </p:txBody>
      </p:sp>
      <p:sp>
        <p:nvSpPr>
          <p:cNvPr id="7" name="文本框 6"/>
          <p:cNvSpPr txBox="1"/>
          <p:nvPr/>
        </p:nvSpPr>
        <p:spPr>
          <a:xfrm>
            <a:off x="2370455" y="3669665"/>
            <a:ext cx="2251710" cy="521970"/>
          </a:xfrm>
          <a:prstGeom prst="rect">
            <a:avLst/>
          </a:prstGeom>
          <a:noFill/>
        </p:spPr>
        <p:txBody>
          <a:bodyPr wrap="none" rtlCol="0">
            <a:spAutoFit/>
          </a:bodyPr>
          <a:p>
            <a:pPr algn="l"/>
            <a:r>
              <a:rPr lang="zh-CN" altLang="en-US" sz="2800">
                <a:latin typeface="Times New Roman" panose="02020603050405020304" pitchFamily="18" charset="0"/>
                <a:cs typeface="Times New Roman" panose="02020603050405020304" pitchFamily="18" charset="0"/>
              </a:rPr>
              <a:t>Talk to friends</a:t>
            </a:r>
            <a:endParaRPr lang="zh-CN" altLang="en-US" sz="2800">
              <a:latin typeface="Times New Roman" panose="02020603050405020304" pitchFamily="18" charset="0"/>
              <a:cs typeface="Times New Roman" panose="02020603050405020304" pitchFamily="18" charset="0"/>
            </a:endParaRPr>
          </a:p>
        </p:txBody>
      </p:sp>
      <p:sp>
        <p:nvSpPr>
          <p:cNvPr id="9" name="文本框 8"/>
          <p:cNvSpPr txBox="1"/>
          <p:nvPr/>
        </p:nvSpPr>
        <p:spPr>
          <a:xfrm>
            <a:off x="2461260" y="4570730"/>
            <a:ext cx="4017645" cy="521970"/>
          </a:xfrm>
          <a:prstGeom prst="rect">
            <a:avLst/>
          </a:prstGeom>
          <a:noFill/>
        </p:spPr>
        <p:txBody>
          <a:bodyPr wrap="none" rtlCol="0">
            <a:spAutoFit/>
          </a:bodyPr>
          <a:p>
            <a:pPr algn="l"/>
            <a:r>
              <a:rPr lang="zh-CN" altLang="en-US" sz="2800">
                <a:latin typeface="Times New Roman" panose="02020603050405020304" pitchFamily="18" charset="0"/>
                <a:cs typeface="Times New Roman" panose="02020603050405020304" pitchFamily="18" charset="0"/>
              </a:rPr>
              <a:t>Communicate with parents</a:t>
            </a:r>
            <a:endParaRPr lang="zh-CN" altLang="en-US" sz="2800">
              <a:latin typeface="Times New Roman" panose="02020603050405020304" pitchFamily="18" charset="0"/>
              <a:cs typeface="Times New Roman" panose="02020603050405020304" pitchFamily="18" charset="0"/>
            </a:endParaRPr>
          </a:p>
        </p:txBody>
      </p:sp>
      <p:sp>
        <p:nvSpPr>
          <p:cNvPr id="2" name="文本框 1"/>
          <p:cNvSpPr txBox="1"/>
          <p:nvPr/>
        </p:nvSpPr>
        <p:spPr>
          <a:xfrm>
            <a:off x="2381250" y="2677795"/>
            <a:ext cx="4845685" cy="583565"/>
          </a:xfrm>
          <a:prstGeom prst="rect">
            <a:avLst/>
          </a:prstGeom>
          <a:solidFill>
            <a:srgbClr val="F5CBB8"/>
          </a:solidFill>
          <a:effectLst>
            <a:softEdge rad="12700"/>
          </a:effectLst>
        </p:spPr>
        <p:txBody>
          <a:bodyPr wrap="square" rtlCol="0">
            <a:spAutoFit/>
          </a:bodyPr>
          <a:p>
            <a:r>
              <a:rPr lang="en-US" altLang="zh-CN" sz="3200">
                <a:latin typeface="Times New Roman" panose="02020603050405020304" pitchFamily="18" charset="0"/>
                <a:cs typeface="Times New Roman" panose="02020603050405020304" pitchFamily="18" charset="0"/>
              </a:rPr>
              <a:t>Visit TeenHealthWeb</a:t>
            </a:r>
            <a:endParaRPr lang="en-US" altLang="zh-CN" sz="3200">
              <a:latin typeface="Times New Roman" panose="02020603050405020304" pitchFamily="18" charset="0"/>
              <a:cs typeface="Times New Roman" panose="02020603050405020304" pitchFamily="18" charset="0"/>
            </a:endParaRPr>
          </a:p>
        </p:txBody>
      </p:sp>
      <p:sp>
        <p:nvSpPr>
          <p:cNvPr id="11" name="圆角矩形 10"/>
          <p:cNvSpPr/>
          <p:nvPr/>
        </p:nvSpPr>
        <p:spPr>
          <a:xfrm>
            <a:off x="229870" y="6348095"/>
            <a:ext cx="4392295" cy="432435"/>
          </a:xfrm>
          <a:prstGeom prst="roundRect">
            <a:avLst/>
          </a:prstGeom>
          <a:solidFill>
            <a:schemeClr val="bg2">
              <a:lumMod val="90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Let’s talk teens</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15"/>
          <p:cNvSpPr/>
          <p:nvPr/>
        </p:nvSpPr>
        <p:spPr>
          <a:xfrm>
            <a:off x="3939540" y="2526665"/>
            <a:ext cx="5118100" cy="3169285"/>
          </a:xfrm>
          <a:prstGeom prst="rect">
            <a:avLst/>
          </a:prstGeom>
          <a:noFill/>
          <a:ln w="9525">
            <a:noFill/>
          </a:ln>
        </p:spPr>
        <p:txBody>
          <a:bodyPr wrap="square">
            <a:spAutoFit/>
          </a:bodyPr>
          <a:lstStyle/>
          <a:p>
            <a:pPr>
              <a:lnSpc>
                <a:spcPts val="6000"/>
              </a:lnSpc>
            </a:pPr>
            <a:r>
              <a:rPr lang="zh-CN" altLang="en-US" sz="2400" b="1" dirty="0">
                <a:solidFill>
                  <a:srgbClr val="000000"/>
                </a:solidFill>
                <a:latin typeface="+mn-ea"/>
                <a:ea typeface="+mn-ea"/>
                <a:cs typeface="+mn-ea"/>
              </a:rPr>
              <a:t>中学一级教师</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南通市青年教师基本功比赛 二等奖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通州区优质课评比 一等奖</a:t>
            </a:r>
            <a:endParaRPr lang="zh-CN" altLang="en-US" sz="2400" b="1" dirty="0">
              <a:solidFill>
                <a:srgbClr val="000000"/>
              </a:solidFill>
              <a:latin typeface="+mn-ea"/>
              <a:ea typeface="+mn-ea"/>
              <a:cs typeface="+mn-ea"/>
            </a:endParaRPr>
          </a:p>
          <a:p>
            <a:pPr>
              <a:lnSpc>
                <a:spcPts val="6000"/>
              </a:lnSpc>
            </a:pPr>
            <a:r>
              <a:rPr lang="zh-CN" altLang="en-US" sz="2400" b="1" dirty="0">
                <a:solidFill>
                  <a:srgbClr val="000000"/>
                </a:solidFill>
                <a:latin typeface="+mn-ea"/>
                <a:ea typeface="+mn-ea"/>
                <a:cs typeface="+mn-ea"/>
              </a:rPr>
              <a:t>通州区高三优秀教师</a:t>
            </a:r>
            <a:endParaRPr lang="zh-CN" altLang="en-US" sz="2400" b="1" dirty="0">
              <a:solidFill>
                <a:srgbClr val="000000"/>
              </a:solidFill>
              <a:latin typeface="+mn-ea"/>
              <a:ea typeface="+mn-ea"/>
              <a:cs typeface="+mn-ea"/>
            </a:endParaRPr>
          </a:p>
        </p:txBody>
      </p: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 5"/>
          <p:cNvSpPr/>
          <p:nvPr/>
        </p:nvSpPr>
        <p:spPr>
          <a:xfrm>
            <a:off x="229870" y="6348095"/>
            <a:ext cx="4392295" cy="432435"/>
          </a:xfrm>
          <a:prstGeom prst="roundRect">
            <a:avLst/>
          </a:prstGeom>
          <a:solidFill>
            <a:schemeClr val="bg1">
              <a:lumMod val="95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TeenHealthWeb</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3" name="图片 2"/>
          <p:cNvPicPr>
            <a:picLocks noChangeAspect="1"/>
          </p:cNvPicPr>
          <p:nvPr/>
        </p:nvPicPr>
        <p:blipFill>
          <a:blip r:embed="rId2"/>
          <a:stretch>
            <a:fillRect/>
          </a:stretch>
        </p:blipFill>
        <p:spPr>
          <a:xfrm>
            <a:off x="335280" y="721360"/>
            <a:ext cx="8600440" cy="4739640"/>
          </a:xfrm>
          <a:prstGeom prst="rect">
            <a:avLst/>
          </a:prstGeom>
        </p:spPr>
      </p:pic>
      <p:cxnSp>
        <p:nvCxnSpPr>
          <p:cNvPr id="24" name="直接连接符 23"/>
          <p:cNvCxnSpPr/>
          <p:nvPr/>
        </p:nvCxnSpPr>
        <p:spPr>
          <a:xfrm flipV="1">
            <a:off x="1376045" y="2204720"/>
            <a:ext cx="1251585" cy="4445"/>
          </a:xfrm>
          <a:prstGeom prst="line">
            <a:avLst/>
          </a:prstGeom>
          <a:solidFill>
            <a:schemeClr val="accent1"/>
          </a:solidFill>
          <a:ln w="63500" cap="flat" cmpd="sng" algn="ctr">
            <a:solidFill>
              <a:schemeClr val="bg2">
                <a:lumMod val="50000"/>
              </a:schemeClr>
            </a:solidFill>
            <a:prstDash val="solid"/>
            <a:round/>
            <a:headEnd type="none" w="med" len="med"/>
            <a:tailEnd type="none" w="med" len="med"/>
          </a:ln>
        </p:spPr>
      </p:cxnSp>
      <p:cxnSp>
        <p:nvCxnSpPr>
          <p:cNvPr id="26" name="直接连接符 25"/>
          <p:cNvCxnSpPr/>
          <p:nvPr/>
        </p:nvCxnSpPr>
        <p:spPr>
          <a:xfrm>
            <a:off x="5869940" y="2600325"/>
            <a:ext cx="2249170" cy="18415"/>
          </a:xfrm>
          <a:prstGeom prst="line">
            <a:avLst/>
          </a:prstGeom>
          <a:solidFill>
            <a:schemeClr val="accent1"/>
          </a:solidFill>
          <a:ln w="63500" cap="flat" cmpd="sng" algn="ctr">
            <a:solidFill>
              <a:schemeClr val="bg2">
                <a:lumMod val="50000"/>
              </a:schemeClr>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21640" y="881380"/>
            <a:ext cx="6460490" cy="70675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none" rtlCol="0" anchor="t">
            <a:spAutoFit/>
            <a:scene3d>
              <a:camera prst="orthographicFront"/>
              <a:lightRig rig="threePt" dir="t"/>
            </a:scene3d>
          </a:bodyPr>
          <a:p>
            <a:pPr algn="ctr"/>
            <a:r>
              <a:rPr lang="en-US" altLang="zh-CN" sz="4000" b="1" i="1">
                <a:ln w="22225">
                  <a:solidFill>
                    <a:schemeClr val="accent2"/>
                  </a:solidFill>
                  <a:prstDash val="solid"/>
                </a:ln>
                <a:solidFill>
                  <a:srgbClr val="8599FD"/>
                </a:solidFill>
                <a:effectLst/>
                <a:latin typeface="Times New Roman" panose="02020603050405020304" pitchFamily="18" charset="0"/>
                <a:cs typeface="Times New Roman" panose="02020603050405020304" pitchFamily="18" charset="0"/>
              </a:rPr>
              <a:t>In  TeenHealthWeb, teens can </a:t>
            </a:r>
            <a:endParaRPr lang="en-US" altLang="zh-CN" sz="4000" b="1" i="1">
              <a:ln w="22225">
                <a:solidFill>
                  <a:schemeClr val="accent2"/>
                </a:solidFill>
                <a:prstDash val="solid"/>
              </a:ln>
              <a:solidFill>
                <a:srgbClr val="8599FD"/>
              </a:solidFill>
              <a:effectLst/>
              <a:latin typeface="Times New Roman" panose="02020603050405020304" pitchFamily="18" charset="0"/>
              <a:cs typeface="Times New Roman" panose="02020603050405020304" pitchFamily="18" charset="0"/>
            </a:endParaRPr>
          </a:p>
        </p:txBody>
      </p:sp>
      <p:sp>
        <p:nvSpPr>
          <p:cNvPr id="3" name="流程图: 可选过程 2"/>
          <p:cNvSpPr/>
          <p:nvPr/>
        </p:nvSpPr>
        <p:spPr>
          <a:xfrm>
            <a:off x="551180" y="2281555"/>
            <a:ext cx="7825740" cy="993140"/>
          </a:xfrm>
          <a:prstGeom prst="flowChartAlternateProcess">
            <a:avLst/>
          </a:prstGeom>
          <a:solidFill>
            <a:srgbClr val="F7F4CB"/>
          </a:solidFill>
          <a:ln>
            <a:noFill/>
          </a:ln>
        </p:spPr>
        <p:txBody>
          <a:bodyPr anchor="ctr"/>
          <a:p>
            <a:pPr algn="l"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look through many articles about teenagers’ physical and mental health to find advice on your problem;</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4" name="流程图: 可选过程 3"/>
          <p:cNvSpPr/>
          <p:nvPr/>
        </p:nvSpPr>
        <p:spPr>
          <a:xfrm>
            <a:off x="551180" y="3967480"/>
            <a:ext cx="7825740" cy="1492250"/>
          </a:xfrm>
          <a:prstGeom prst="flowChartAlternateProcess">
            <a:avLst/>
          </a:prstGeom>
          <a:solidFill>
            <a:srgbClr val="F7F4CB"/>
          </a:solidFill>
          <a:ln>
            <a:noFill/>
          </a:ln>
        </p:spPr>
        <p:txBody>
          <a:bodyPr anchor="ctr"/>
          <a:p>
            <a:pPr algn="l" eaLnBrk="1" hangingPunct="1">
              <a:lnSpc>
                <a:spcPct val="100000"/>
              </a:lnSpc>
              <a:spcBef>
                <a:spcPct val="0"/>
              </a:spcBef>
              <a:buFont typeface="Arial" panose="020B0604020202020204" pitchFamily="34" charset="0"/>
              <a:buNone/>
            </a:pPr>
            <a:r>
              <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visit the “teen health” forum and post the problem and get advice from our health experts and other forum users. </a:t>
            </a:r>
            <a:endParaRPr lang="en-US" altLang="zh-CN" sz="2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6" name="圆角矩形 5"/>
          <p:cNvSpPr/>
          <p:nvPr/>
        </p:nvSpPr>
        <p:spPr>
          <a:xfrm>
            <a:off x="229870" y="6348095"/>
            <a:ext cx="4392295" cy="432435"/>
          </a:xfrm>
          <a:prstGeom prst="roundRect">
            <a:avLst/>
          </a:prstGeom>
          <a:solidFill>
            <a:schemeClr val="bg1">
              <a:lumMod val="95000"/>
            </a:schemeClr>
          </a:solidFill>
          <a:ln>
            <a:noFill/>
          </a:ln>
        </p:spPr>
        <p:txBody>
          <a:bodyPr anchor="ctr">
            <a:noAutofit/>
          </a:bodyPr>
          <a:p>
            <a:pPr algn="ctr" eaLnBrk="1" hangingPunct="1">
              <a:lnSpc>
                <a:spcPct val="100000"/>
              </a:lnSpc>
              <a:spcBef>
                <a:spcPct val="0"/>
              </a:spcBef>
              <a:buFont typeface="Arial" panose="020B0604020202020204" pitchFamily="34" charset="0"/>
              <a:buNone/>
            </a:pPr>
            <a:r>
              <a:rPr lang="en-US" altLang="zh-CN" sz="2400" b="1" i="1">
                <a:latin typeface="Times New Roman" panose="02020603050405020304" pitchFamily="18" charset="0"/>
                <a:cs typeface="Times New Roman" panose="02020603050405020304" pitchFamily="18" charset="0"/>
                <a:sym typeface="宋体" panose="02010600030101010101" pitchFamily="2" charset="-122"/>
              </a:rPr>
              <a:t>TeenHealthWeb</a:t>
            </a:r>
            <a:endParaRPr lang="en-US" altLang="zh-CN" sz="2400" b="1" i="1">
              <a:latin typeface="Times New Roman" panose="02020603050405020304" pitchFamily="18" charset="0"/>
              <a:cs typeface="Times New Roman" panose="02020603050405020304" pitchFamily="18"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
          <p:cNvSpPr txBox="1"/>
          <p:nvPr/>
        </p:nvSpPr>
        <p:spPr>
          <a:xfrm>
            <a:off x="7510110" y="835328"/>
            <a:ext cx="1099255" cy="521970"/>
          </a:xfrm>
          <a:prstGeom prst="rect">
            <a:avLst/>
          </a:prstGeom>
          <a:noFill/>
        </p:spPr>
        <p:txBody>
          <a:bodyPr wrap="square" rtlCol="0">
            <a:spAutoFit/>
          </a:bodyPr>
          <a:lstStyle/>
          <a:p>
            <a:r>
              <a:rPr lang="zh-CN" altLang="zh-CN" sz="2800" b="1" dirty="0">
                <a:latin typeface="+mj-ea"/>
                <a:ea typeface="+mj-ea"/>
              </a:rPr>
              <a:t>曹霞</a:t>
            </a:r>
            <a:endParaRPr lang="zh-CN" altLang="zh-CN" sz="2800" b="1" dirty="0">
              <a:latin typeface="+mj-ea"/>
              <a:ea typeface="+mj-ea"/>
            </a:endParaRPr>
          </a:p>
        </p:txBody>
      </p:sp>
      <p:cxnSp>
        <p:nvCxnSpPr>
          <p:cNvPr id="7" name="直接连接符 6"/>
          <p:cNvCxnSpPr/>
          <p:nvPr/>
        </p:nvCxnSpPr>
        <p:spPr bwMode="auto">
          <a:xfrm flipH="1">
            <a:off x="417830" y="138813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77470"/>
            <a:ext cx="9144000" cy="6936105"/>
          </a:xfrm>
          <a:prstGeom prst="rect">
            <a:avLst/>
          </a:prstGeom>
          <a:noFill/>
          <a:extLst>
            <a:ext uri="{909E8E84-426E-40DD-AFC4-6F175D3DCCD1}">
              <a14:hiddenFill xmlns:a14="http://schemas.microsoft.com/office/drawing/2010/main">
                <a:solidFill>
                  <a:srgbClr val="FFFFFF"/>
                </a:solidFill>
              </a14:hiddenFill>
            </a:ext>
          </a:extLst>
        </p:spPr>
      </p:pic>
      <p:sp>
        <p:nvSpPr>
          <p:cNvPr id="15" name="圆角矩形 14"/>
          <p:cNvSpPr/>
          <p:nvPr/>
        </p:nvSpPr>
        <p:spPr>
          <a:xfrm>
            <a:off x="1988820" y="187325"/>
            <a:ext cx="5084445"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Sentence elements</a:t>
            </a:r>
            <a:endParaRPr lang="en-US" altLang="zh-CN" sz="4000">
              <a:solidFill>
                <a:schemeClr val="tx1"/>
              </a:solidFill>
              <a:cs typeface="Arial" panose="020B0604020202020204" pitchFamily="34" charset="0"/>
              <a:sym typeface="宋体" panose="02010600030101010101" pitchFamily="2" charset="-122"/>
            </a:endParaRPr>
          </a:p>
        </p:txBody>
      </p:sp>
      <p:sp>
        <p:nvSpPr>
          <p:cNvPr id="3" name="任意多边形 2"/>
          <p:cNvSpPr/>
          <p:nvPr>
            <p:custDataLst>
              <p:tags r:id="rId2"/>
            </p:custDataLst>
          </p:nvPr>
        </p:nvSpPr>
        <p:spPr>
          <a:xfrm>
            <a:off x="116205" y="909955"/>
            <a:ext cx="2323465"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F74AD"/>
          </a:solidFill>
          <a:ln w="12700" cap="flat" cmpd="sng" algn="ctr">
            <a:noFill/>
            <a:prstDash val="solid"/>
            <a:miter lim="800000"/>
          </a:ln>
          <a:effectLst/>
        </p:spPr>
        <p:txBody>
          <a:bodyPr anchor="ctr"/>
          <a:p>
            <a:pPr algn="ctr">
              <a:lnSpc>
                <a:spcPct val="120000"/>
              </a:lnSpc>
            </a:pP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Subject</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 name="任意多边形 3"/>
          <p:cNvSpPr/>
          <p:nvPr>
            <p:custDataLst>
              <p:tags r:id="rId3"/>
            </p:custDataLst>
          </p:nvPr>
        </p:nvSpPr>
        <p:spPr>
          <a:xfrm>
            <a:off x="116840" y="1658620"/>
            <a:ext cx="2323465"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498DB"/>
          </a:solidFill>
          <a:ln w="12700" cap="flat" cmpd="sng" algn="ctr">
            <a:noFill/>
            <a:prstDash val="solid"/>
            <a:miter lim="800000"/>
          </a:ln>
          <a:effectLst/>
        </p:spPr>
        <p:txBody>
          <a:bodyPr anchor="ctr"/>
          <a:lstStyle/>
          <a:p>
            <a:pPr algn="ctr">
              <a:lnSpc>
                <a:spcPct val="120000"/>
              </a:lnSpc>
            </a:pPr>
            <a:r>
              <a:rPr 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Verb</a:t>
            </a:r>
            <a:endParaRPr 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5" name="任意多边形 4"/>
          <p:cNvSpPr/>
          <p:nvPr>
            <p:custDataLst>
              <p:tags r:id="rId4"/>
            </p:custDataLst>
          </p:nvPr>
        </p:nvSpPr>
        <p:spPr>
          <a:xfrm>
            <a:off x="116840" y="2437130"/>
            <a:ext cx="2323465"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AA3AA"/>
          </a:solidFill>
          <a:ln w="12700" cap="flat" cmpd="sng" algn="ctr">
            <a:noFill/>
            <a:prstDash val="solid"/>
            <a:miter lim="800000"/>
          </a:ln>
          <a:effectLst/>
        </p:spPr>
        <p:txBody>
          <a:bodyPr anchor="ctr"/>
          <a:lstStyle/>
          <a:p>
            <a:pPr algn="ctr">
              <a:lnSpc>
                <a:spcPct val="120000"/>
              </a:lnSpc>
            </a:pP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Object</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8" name="任意多边形 7"/>
          <p:cNvSpPr/>
          <p:nvPr>
            <p:custDataLst>
              <p:tags r:id="rId5"/>
            </p:custDataLst>
          </p:nvPr>
        </p:nvSpPr>
        <p:spPr>
          <a:xfrm>
            <a:off x="116840" y="3237230"/>
            <a:ext cx="2323465"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69A35B"/>
          </a:solidFill>
          <a:ln w="12700" cap="flat" cmpd="sng" algn="ctr">
            <a:noFill/>
            <a:prstDash val="solid"/>
            <a:miter lim="800000"/>
          </a:ln>
          <a:effectLst/>
        </p:spPr>
        <p:txBody>
          <a:bodyPr anchor="ctr"/>
          <a:lstStyle/>
          <a:p>
            <a:pPr algn="ctr">
              <a:lnSpc>
                <a:spcPct val="120000"/>
              </a:lnSpc>
            </a:pPr>
            <a:r>
              <a:rPr lang="en-US" sz="20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
            </a: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Complement</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2" name="文本框 21"/>
          <p:cNvSpPr txBox="1"/>
          <p:nvPr>
            <p:custDataLst>
              <p:tags r:id="rId6"/>
            </p:custDataLst>
          </p:nvPr>
        </p:nvSpPr>
        <p:spPr>
          <a:xfrm>
            <a:off x="2173138" y="1725018"/>
            <a:ext cx="1422440"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algn="ctr">
              <a:lnSpc>
                <a:spcPct val="120000"/>
              </a:lnSpc>
            </a:pP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谓</a:t>
            </a: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语</a:t>
            </a:r>
            <a:endParaRPr lang="zh-CN" altLang="en-US" sz="1350" spc="300">
              <a:solidFill>
                <a:srgbClr val="000000"/>
              </a:solidFill>
              <a:uFillTx/>
              <a:latin typeface="微软雅黑" panose="020B0503020204020204" charset="-122"/>
              <a:ea typeface="微软雅黑" panose="020B0503020204020204" charset="-122"/>
              <a:sym typeface="Arial" panose="020B0604020202020204" pitchFamily="34" charset="0"/>
            </a:endParaRPr>
          </a:p>
        </p:txBody>
      </p:sp>
      <p:sp>
        <p:nvSpPr>
          <p:cNvPr id="9" name="文本框 8"/>
          <p:cNvSpPr txBox="1"/>
          <p:nvPr>
            <p:custDataLst>
              <p:tags r:id="rId7"/>
            </p:custDataLst>
          </p:nvPr>
        </p:nvSpPr>
        <p:spPr>
          <a:xfrm>
            <a:off x="2173138" y="2504006"/>
            <a:ext cx="1422440"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lvl="0" algn="ctr">
              <a:lnSpc>
                <a:spcPct val="120000"/>
              </a:lnSpc>
              <a:buClrTx/>
              <a:buSzTx/>
            </a:pPr>
            <a:r>
              <a:rPr lang="zh-CN" altLang="en-US" sz="2400" spc="300" dirty="0">
                <a:solidFill>
                  <a:srgbClr val="000000"/>
                </a:solidFill>
                <a:uFillTx/>
                <a:latin typeface="Times New Roman" panose="02020603050405020304" pitchFamily="18" charset="0"/>
                <a:cs typeface="Times New Roman" panose="02020603050405020304" pitchFamily="18" charset="0"/>
                <a:sym typeface="Arial" panose="020B0604020202020204" pitchFamily="34" charset="0"/>
              </a:rPr>
              <a:t>宾语</a:t>
            </a:r>
            <a:endParaRPr lang="zh-CN" altLang="en-US" sz="2400" spc="300" dirty="0">
              <a:solidFill>
                <a:srgbClr val="000000"/>
              </a:solidFill>
              <a:uFillTx/>
              <a:latin typeface="Times New Roman" panose="02020603050405020304" pitchFamily="18" charset="0"/>
              <a:cs typeface="Times New Roman" panose="02020603050405020304" pitchFamily="18" charset="0"/>
              <a:sym typeface="Arial" panose="020B0604020202020204" pitchFamily="34" charset="0"/>
            </a:endParaRPr>
          </a:p>
        </p:txBody>
      </p:sp>
      <p:sp>
        <p:nvSpPr>
          <p:cNvPr id="11" name="文本框 10"/>
          <p:cNvSpPr txBox="1"/>
          <p:nvPr>
            <p:custDataLst>
              <p:tags r:id="rId8"/>
            </p:custDataLst>
          </p:nvPr>
        </p:nvSpPr>
        <p:spPr>
          <a:xfrm>
            <a:off x="2192188" y="3303907"/>
            <a:ext cx="1403099"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algn="ctr">
              <a:lnSpc>
                <a:spcPct val="120000"/>
              </a:lnSpc>
            </a:pP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补语</a:t>
            </a:r>
            <a:endPar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3" name="任意多边形 12"/>
          <p:cNvSpPr/>
          <p:nvPr>
            <p:custDataLst>
              <p:tags r:id="rId9"/>
            </p:custDataLst>
          </p:nvPr>
        </p:nvSpPr>
        <p:spPr>
          <a:xfrm>
            <a:off x="137160" y="4037330"/>
            <a:ext cx="2283460"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9BBB59"/>
          </a:solidFill>
          <a:ln w="12700" cap="flat" cmpd="sng" algn="ctr">
            <a:noFill/>
            <a:prstDash val="solid"/>
            <a:miter lim="800000"/>
          </a:ln>
          <a:effectLst/>
        </p:spPr>
        <p:txBody>
          <a:bodyPr anchor="ctr"/>
          <a:lstStyle/>
          <a:p>
            <a:pPr algn="ctr">
              <a:lnSpc>
                <a:spcPct val="120000"/>
              </a:lnSpc>
            </a:pP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Adverbial</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 name="文本框 30"/>
          <p:cNvSpPr txBox="1"/>
          <p:nvPr>
            <p:custDataLst>
              <p:tags r:id="rId10"/>
            </p:custDataLst>
          </p:nvPr>
        </p:nvSpPr>
        <p:spPr>
          <a:xfrm>
            <a:off x="2192188" y="4097468"/>
            <a:ext cx="1403099"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lvl="0" algn="ctr">
              <a:lnSpc>
                <a:spcPct val="120000"/>
              </a:lnSpc>
              <a:buClrTx/>
              <a:buSzTx/>
            </a:pPr>
            <a:r>
              <a:rPr lang="zh-CN" altLang="en-US" sz="2400" spc="300" dirty="0">
                <a:solidFill>
                  <a:srgbClr val="000000"/>
                </a:solidFill>
                <a:uFillTx/>
                <a:latin typeface="Times New Roman" panose="02020603050405020304" pitchFamily="18" charset="0"/>
                <a:cs typeface="Times New Roman" panose="02020603050405020304" pitchFamily="18" charset="0"/>
                <a:sym typeface="Arial" panose="020B0604020202020204" pitchFamily="34" charset="0"/>
              </a:rPr>
              <a:t>状语</a:t>
            </a:r>
            <a:endParaRPr lang="zh-CN" altLang="en-US" sz="2400" spc="300" dirty="0">
              <a:solidFill>
                <a:srgbClr val="000000"/>
              </a:solidFill>
              <a:uFillTx/>
              <a:latin typeface="Times New Roman" panose="02020603050405020304" pitchFamily="18" charset="0"/>
              <a:cs typeface="Times New Roman" panose="02020603050405020304" pitchFamily="18" charset="0"/>
              <a:sym typeface="Arial" panose="020B0604020202020204" pitchFamily="34" charset="0"/>
            </a:endParaRPr>
          </a:p>
        </p:txBody>
      </p:sp>
      <p:sp>
        <p:nvSpPr>
          <p:cNvPr id="44" name="任意多边形 43"/>
          <p:cNvSpPr/>
          <p:nvPr>
            <p:custDataLst>
              <p:tags r:id="rId11"/>
            </p:custDataLst>
          </p:nvPr>
        </p:nvSpPr>
        <p:spPr>
          <a:xfrm>
            <a:off x="116840" y="4823460"/>
            <a:ext cx="2283460"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w="12700" cap="flat" cmpd="sng" algn="ctr">
            <a:noFill/>
            <a:prstDash val="solid"/>
            <a:miter lim="800000"/>
          </a:ln>
          <a:effectLst/>
        </p:spPr>
        <p:txBody>
          <a:bodyPr anchor="ctr"/>
          <a:lstStyle/>
          <a:p>
            <a:pPr algn="ctr">
              <a:lnSpc>
                <a:spcPct val="120000"/>
              </a:lnSpc>
            </a:pPr>
            <a:r>
              <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Predicative</a:t>
            </a:r>
            <a:endParaRPr lang="en-US" sz="2400" b="1">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9" name="文本框 48"/>
          <p:cNvSpPr txBox="1"/>
          <p:nvPr>
            <p:custDataLst>
              <p:tags r:id="rId12"/>
            </p:custDataLst>
          </p:nvPr>
        </p:nvSpPr>
        <p:spPr>
          <a:xfrm>
            <a:off x="2192188" y="4890105"/>
            <a:ext cx="1403099"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algn="ctr">
              <a:lnSpc>
                <a:spcPct val="120000"/>
              </a:lnSpc>
            </a:pP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表语</a:t>
            </a:r>
            <a:endPar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0" name="文本框 19"/>
          <p:cNvSpPr txBox="1"/>
          <p:nvPr>
            <p:custDataLst>
              <p:tags r:id="rId13"/>
            </p:custDataLst>
          </p:nvPr>
        </p:nvSpPr>
        <p:spPr>
          <a:xfrm>
            <a:off x="2173138" y="976676"/>
            <a:ext cx="1403099" cy="580206"/>
          </a:xfrm>
          <a:prstGeom prst="rect">
            <a:avLst/>
          </a:prstGeom>
        </p:spPr>
        <p:txBody>
          <a:bodyPr wrap="square" lIns="67500" tIns="35100" rIns="67500" bIns="35100" anchor="ctr" anchorCtr="0">
            <a:normAutofit/>
          </a:bodyPr>
          <a:p>
            <a:pPr algn="ctr" defTabSz="1218565">
              <a:lnSpc>
                <a:spcPct val="120000"/>
              </a:lnSpc>
              <a:spcBef>
                <a:spcPct val="0"/>
              </a:spcBef>
              <a:defRPr/>
            </a:pPr>
            <a:r>
              <a:rPr lang="zh-CN" altLang="en-US" sz="2400" b="1"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主语</a:t>
            </a:r>
            <a:endParaRPr lang="zh-CN" altLang="en-US" sz="2400" b="1"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2" name="任意多边形 31"/>
          <p:cNvSpPr/>
          <p:nvPr>
            <p:custDataLst>
              <p:tags r:id="rId14"/>
            </p:custDataLst>
          </p:nvPr>
        </p:nvSpPr>
        <p:spPr>
          <a:xfrm>
            <a:off x="132080" y="5657215"/>
            <a:ext cx="2288540" cy="7137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498DB"/>
          </a:solidFill>
          <a:ln w="12700" cap="flat" cmpd="sng" algn="ctr">
            <a:noFill/>
            <a:prstDash val="solid"/>
            <a:miter lim="800000"/>
          </a:ln>
          <a:effectLst/>
        </p:spPr>
        <p:txBody>
          <a:bodyPr anchor="ctr"/>
          <a:p>
            <a:pPr algn="ctr">
              <a:lnSpc>
                <a:spcPct val="120000"/>
              </a:lnSpc>
            </a:pPr>
            <a:r>
              <a:rPr 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  Attributive</a:t>
            </a:r>
            <a:endParaRPr 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3" name="文本框 32"/>
          <p:cNvSpPr txBox="1"/>
          <p:nvPr>
            <p:custDataLst>
              <p:tags r:id="rId15"/>
            </p:custDataLst>
          </p:nvPr>
        </p:nvSpPr>
        <p:spPr>
          <a:xfrm>
            <a:off x="2192188" y="5656938"/>
            <a:ext cx="1422440" cy="580206"/>
          </a:xfrm>
          <a:prstGeom prst="rect">
            <a:avLst/>
          </a:prstGeom>
        </p:spPr>
        <p:txBody>
          <a:bodyPr wrap="square" lIns="67500" tIns="35100" rIns="67500" bIns="35100" anchor="ctr" anchorCtr="0">
            <a:normAutofit/>
          </a:bodyPr>
          <a:lstStyle>
            <a:defPPr>
              <a:defRPr lang="zh-CN"/>
            </a:defPPr>
            <a:lvl1pPr defTabSz="1218565">
              <a:lnSpc>
                <a:spcPct val="130000"/>
              </a:lnSpc>
              <a:spcBef>
                <a:spcPct val="0"/>
              </a:spcBef>
              <a:defRPr sz="1100" b="1">
                <a:solidFill>
                  <a:srgbClr val="000000">
                    <a:lumMod val="100000"/>
                  </a:srgbClr>
                </a:solidFill>
                <a:latin typeface="Arial" panose="020B0604020202020204" pitchFamily="34" charset="0"/>
                <a:ea typeface="微软雅黑" panose="020B0503020204020204" charset="-122"/>
                <a:cs typeface="+mn-ea"/>
              </a:defRPr>
            </a:lvl1pPr>
          </a:lstStyle>
          <a:p>
            <a:pPr algn="ctr">
              <a:lnSpc>
                <a:spcPct val="120000"/>
              </a:lnSpc>
            </a:pPr>
            <a:r>
              <a:rPr lang="zh-CN" altLang="en-US" sz="2400" spc="300" dirty="0">
                <a:solidFill>
                  <a:srgbClr val="000000"/>
                </a:solidFill>
                <a:uFillTx/>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定语</a:t>
            </a:r>
            <a:endParaRPr lang="zh-CN" altLang="en-US" sz="1350" spc="300">
              <a:solidFill>
                <a:srgbClr val="000000"/>
              </a:solidFill>
              <a:uFillTx/>
              <a:latin typeface="微软雅黑" panose="020B0503020204020204" charset="-122"/>
              <a:ea typeface="微软雅黑" panose="020B0503020204020204" charset="-122"/>
              <a:sym typeface="Arial" panose="020B0604020202020204" pitchFamily="34" charset="0"/>
            </a:endParaRPr>
          </a:p>
        </p:txBody>
      </p:sp>
      <p:sp>
        <p:nvSpPr>
          <p:cNvPr id="35" name="任意多边形 34"/>
          <p:cNvSpPr/>
          <p:nvPr>
            <p:custDataLst>
              <p:tags r:id="rId16"/>
            </p:custDataLst>
          </p:nvPr>
        </p:nvSpPr>
        <p:spPr bwMode="auto">
          <a:xfrm>
            <a:off x="3279216" y="1110593"/>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F74AD"/>
          </a:solidFill>
          <a:ln w="9525">
            <a:noFill/>
            <a:round/>
          </a:ln>
        </p:spPr>
        <p:txBody>
          <a:bodyPr anchor="ctr"/>
          <a:p>
            <a:pPr algn="ctr">
              <a:lnSpc>
                <a:spcPct val="120000"/>
              </a:lnSpc>
            </a:pPr>
            <a:endParaRPr sz="1350" dirty="0">
              <a:latin typeface="微软雅黑" panose="020B0503020204020204" charset="-122"/>
              <a:ea typeface="微软雅黑" panose="020B0503020204020204" charset="-122"/>
              <a:sym typeface="Arial" panose="020B0604020202020204" pitchFamily="34" charset="0"/>
            </a:endParaRPr>
          </a:p>
        </p:txBody>
      </p:sp>
      <p:sp>
        <p:nvSpPr>
          <p:cNvPr id="36" name="任意多边形 35"/>
          <p:cNvSpPr/>
          <p:nvPr>
            <p:custDataLst>
              <p:tags r:id="rId17"/>
            </p:custDataLst>
          </p:nvPr>
        </p:nvSpPr>
        <p:spPr bwMode="auto">
          <a:xfrm>
            <a:off x="3282391" y="1911884"/>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98DB"/>
          </a:solidFill>
          <a:ln w="9525">
            <a:noFill/>
            <a:round/>
          </a:ln>
        </p:spPr>
        <p:txBody>
          <a:bodyPr anchor="ctr"/>
          <a:p>
            <a:pPr algn="ctr">
              <a:lnSpc>
                <a:spcPct val="120000"/>
              </a:lnSpc>
            </a:pPr>
            <a:endParaRPr sz="1350" dirty="0">
              <a:latin typeface="微软雅黑" panose="020B0503020204020204" charset="-122"/>
              <a:ea typeface="微软雅黑" panose="020B0503020204020204" charset="-122"/>
              <a:sym typeface="Arial" panose="020B0604020202020204" pitchFamily="34" charset="0"/>
            </a:endParaRPr>
          </a:p>
        </p:txBody>
      </p:sp>
      <p:sp>
        <p:nvSpPr>
          <p:cNvPr id="37" name="任意多边形 36"/>
          <p:cNvSpPr/>
          <p:nvPr>
            <p:custDataLst>
              <p:tags r:id="rId18"/>
            </p:custDataLst>
          </p:nvPr>
        </p:nvSpPr>
        <p:spPr bwMode="auto">
          <a:xfrm>
            <a:off x="3279216" y="2704627"/>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AA3AA"/>
          </a:solidFill>
          <a:ln w="9525">
            <a:noFill/>
            <a:round/>
          </a:ln>
        </p:spPr>
        <p:txBody>
          <a:bodyPr anchor="ctr"/>
          <a:p>
            <a:pPr algn="ctr">
              <a:lnSpc>
                <a:spcPct val="120000"/>
              </a:lnSpc>
            </a:pPr>
            <a:endParaRPr sz="1350">
              <a:latin typeface="微软雅黑" panose="020B0503020204020204" charset="-122"/>
              <a:ea typeface="微软雅黑" panose="020B0503020204020204" charset="-122"/>
              <a:sym typeface="Arial" panose="020B0604020202020204" pitchFamily="34" charset="0"/>
            </a:endParaRPr>
          </a:p>
        </p:txBody>
      </p:sp>
      <p:sp>
        <p:nvSpPr>
          <p:cNvPr id="38" name="任意多边形 37"/>
          <p:cNvSpPr/>
          <p:nvPr>
            <p:custDataLst>
              <p:tags r:id="rId19"/>
            </p:custDataLst>
          </p:nvPr>
        </p:nvSpPr>
        <p:spPr bwMode="auto">
          <a:xfrm>
            <a:off x="3279216" y="3535061"/>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9A35B"/>
          </a:solidFill>
          <a:ln w="9525">
            <a:noFill/>
            <a:round/>
          </a:ln>
        </p:spPr>
        <p:txBody>
          <a:bodyPr anchor="ctr"/>
          <a:p>
            <a:pPr algn="ctr">
              <a:lnSpc>
                <a:spcPct val="120000"/>
              </a:lnSpc>
            </a:pPr>
            <a:endParaRPr sz="1350">
              <a:latin typeface="微软雅黑" panose="020B0503020204020204" charset="-122"/>
              <a:ea typeface="微软雅黑" panose="020B0503020204020204" charset="-122"/>
              <a:sym typeface="Arial" panose="020B0604020202020204" pitchFamily="34" charset="0"/>
            </a:endParaRPr>
          </a:p>
        </p:txBody>
      </p:sp>
      <p:sp>
        <p:nvSpPr>
          <p:cNvPr id="39" name="任意多边形 38"/>
          <p:cNvSpPr/>
          <p:nvPr>
            <p:custDataLst>
              <p:tags r:id="rId20"/>
            </p:custDataLst>
          </p:nvPr>
        </p:nvSpPr>
        <p:spPr bwMode="auto">
          <a:xfrm>
            <a:off x="3282391" y="4290448"/>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BBB59"/>
          </a:solidFill>
          <a:ln w="9525">
            <a:noFill/>
            <a:round/>
          </a:ln>
        </p:spPr>
        <p:txBody>
          <a:bodyPr anchor="ctr"/>
          <a:p>
            <a:pPr algn="ctr">
              <a:lnSpc>
                <a:spcPct val="120000"/>
              </a:lnSpc>
            </a:pPr>
            <a:endParaRPr sz="1350">
              <a:latin typeface="微软雅黑" panose="020B0503020204020204" charset="-122"/>
              <a:ea typeface="微软雅黑" panose="020B0503020204020204" charset="-122"/>
              <a:sym typeface="Arial" panose="020B0604020202020204" pitchFamily="34" charset="0"/>
            </a:endParaRPr>
          </a:p>
        </p:txBody>
      </p:sp>
      <p:sp>
        <p:nvSpPr>
          <p:cNvPr id="40" name="任意多边形 39"/>
          <p:cNvSpPr/>
          <p:nvPr>
            <p:custDataLst>
              <p:tags r:id="rId21"/>
            </p:custDataLst>
          </p:nvPr>
        </p:nvSpPr>
        <p:spPr bwMode="auto">
          <a:xfrm>
            <a:off x="3282391" y="5076862"/>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ln>
        </p:spPr>
        <p:txBody>
          <a:bodyPr anchor="ctr"/>
          <a:p>
            <a:pPr algn="ctr">
              <a:lnSpc>
                <a:spcPct val="120000"/>
              </a:lnSpc>
            </a:pPr>
            <a:endParaRPr sz="1350">
              <a:latin typeface="微软雅黑" panose="020B0503020204020204" charset="-122"/>
              <a:ea typeface="微软雅黑" panose="020B0503020204020204" charset="-122"/>
              <a:sym typeface="Arial" panose="020B0604020202020204" pitchFamily="34" charset="0"/>
            </a:endParaRPr>
          </a:p>
        </p:txBody>
      </p:sp>
      <p:sp>
        <p:nvSpPr>
          <p:cNvPr id="41" name="任意多边形 40"/>
          <p:cNvSpPr/>
          <p:nvPr>
            <p:custDataLst>
              <p:tags r:id="rId22"/>
            </p:custDataLst>
          </p:nvPr>
        </p:nvSpPr>
        <p:spPr bwMode="auto">
          <a:xfrm>
            <a:off x="3279216" y="5857139"/>
            <a:ext cx="313368" cy="3133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98DB"/>
          </a:solidFill>
          <a:ln w="9525">
            <a:noFill/>
            <a:round/>
          </a:ln>
        </p:spPr>
        <p:txBody>
          <a:bodyPr anchor="ctr"/>
          <a:p>
            <a:pPr algn="ctr">
              <a:lnSpc>
                <a:spcPct val="120000"/>
              </a:lnSpc>
            </a:pPr>
            <a:endParaRPr sz="1350" dirty="0">
              <a:latin typeface="微软雅黑" panose="020B0503020204020204" charset="-122"/>
              <a:ea typeface="微软雅黑" panose="020B0503020204020204" charset="-122"/>
              <a:sym typeface="Arial" panose="020B0604020202020204" pitchFamily="34" charset="0"/>
            </a:endParaRPr>
          </a:p>
        </p:txBody>
      </p:sp>
      <p:cxnSp>
        <p:nvCxnSpPr>
          <p:cNvPr id="43" name="直接连接符 42"/>
          <p:cNvCxnSpPr/>
          <p:nvPr/>
        </p:nvCxnSpPr>
        <p:spPr>
          <a:xfrm>
            <a:off x="3693795" y="1503045"/>
            <a:ext cx="1584325" cy="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47" name="直接连接符 46"/>
          <p:cNvCxnSpPr/>
          <p:nvPr/>
        </p:nvCxnSpPr>
        <p:spPr>
          <a:xfrm>
            <a:off x="5650865" y="2225040"/>
            <a:ext cx="720090" cy="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48" name="直接连接符 47"/>
          <p:cNvCxnSpPr/>
          <p:nvPr/>
        </p:nvCxnSpPr>
        <p:spPr>
          <a:xfrm flipV="1">
            <a:off x="6273165" y="3150870"/>
            <a:ext cx="2089150" cy="4445"/>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50" name="直接连接符 49"/>
          <p:cNvCxnSpPr/>
          <p:nvPr/>
        </p:nvCxnSpPr>
        <p:spPr>
          <a:xfrm>
            <a:off x="7484745" y="3950970"/>
            <a:ext cx="1080135" cy="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51" name="直接连接符 50"/>
          <p:cNvCxnSpPr/>
          <p:nvPr/>
        </p:nvCxnSpPr>
        <p:spPr>
          <a:xfrm flipV="1">
            <a:off x="6846570" y="4653280"/>
            <a:ext cx="1325880" cy="2413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52" name="直接连接符 51"/>
          <p:cNvCxnSpPr/>
          <p:nvPr/>
        </p:nvCxnSpPr>
        <p:spPr>
          <a:xfrm flipV="1">
            <a:off x="4270375" y="5517515"/>
            <a:ext cx="1597660" cy="6350"/>
          </a:xfrm>
          <a:prstGeom prst="line">
            <a:avLst/>
          </a:prstGeom>
          <a:solidFill>
            <a:schemeClr val="accent1"/>
          </a:solidFill>
          <a:ln w="50800" cap="flat" cmpd="sng" algn="ctr">
            <a:solidFill>
              <a:srgbClr val="B808A5"/>
            </a:solidFill>
            <a:prstDash val="solid"/>
            <a:round/>
            <a:headEnd type="none" w="med" len="med"/>
            <a:tailEnd type="none" w="med" len="med"/>
          </a:ln>
        </p:spPr>
      </p:cxnSp>
      <p:cxnSp>
        <p:nvCxnSpPr>
          <p:cNvPr id="53" name="直接连接符 52"/>
          <p:cNvCxnSpPr>
            <a:endCxn id="23" idx="2"/>
          </p:cNvCxnSpPr>
          <p:nvPr/>
        </p:nvCxnSpPr>
        <p:spPr>
          <a:xfrm>
            <a:off x="5197475" y="6237605"/>
            <a:ext cx="814070" cy="6985"/>
          </a:xfrm>
          <a:prstGeom prst="line">
            <a:avLst/>
          </a:prstGeom>
          <a:solidFill>
            <a:schemeClr val="accent1"/>
          </a:solidFill>
          <a:ln w="50800" cap="flat" cmpd="sng" algn="ctr">
            <a:solidFill>
              <a:srgbClr val="B808A5"/>
            </a:solidFill>
            <a:prstDash val="solid"/>
            <a:round/>
            <a:headEnd type="none" w="med" len="med"/>
            <a:tailEnd type="none" w="med" len="med"/>
          </a:ln>
        </p:spPr>
      </p:cxnSp>
      <p:sp>
        <p:nvSpPr>
          <p:cNvPr id="2" name="文本框 1"/>
          <p:cNvSpPr txBox="1"/>
          <p:nvPr/>
        </p:nvSpPr>
        <p:spPr>
          <a:xfrm>
            <a:off x="3693795" y="1042670"/>
            <a:ext cx="3456940" cy="460375"/>
          </a:xfrm>
          <a:prstGeom prst="rect">
            <a:avLst/>
          </a:prstGeom>
          <a:noFill/>
        </p:spPr>
        <p:txBody>
          <a:bodyPr wrap="none" rtlCol="0">
            <a:spAutoFit/>
          </a:bodyPr>
          <a:p>
            <a:r>
              <a:rPr lang="en-US" altLang="zh-CN" sz="2400">
                <a:latin typeface="Times New Roman" panose="02020603050405020304" pitchFamily="18" charset="0"/>
                <a:cs typeface="Times New Roman" panose="02020603050405020304" pitchFamily="18" charset="0"/>
              </a:rPr>
              <a:t>The teacher gave a speech.</a:t>
            </a:r>
            <a:endParaRPr lang="en-US" altLang="zh-CN" sz="2400">
              <a:latin typeface="Times New Roman" panose="02020603050405020304" pitchFamily="18" charset="0"/>
              <a:cs typeface="Times New Roman" panose="02020603050405020304" pitchFamily="18" charset="0"/>
            </a:endParaRPr>
          </a:p>
        </p:txBody>
      </p:sp>
      <p:sp>
        <p:nvSpPr>
          <p:cNvPr id="6" name="文本框 5"/>
          <p:cNvSpPr txBox="1"/>
          <p:nvPr/>
        </p:nvSpPr>
        <p:spPr>
          <a:xfrm>
            <a:off x="3751580" y="1845310"/>
            <a:ext cx="4067810"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Many students join school club.</a:t>
            </a:r>
            <a:endParaRPr lang="en-US" altLang="zh-CN" sz="2400">
              <a:latin typeface="Times New Roman" panose="02020603050405020304" pitchFamily="18" charset="0"/>
              <a:cs typeface="Times New Roman" panose="02020603050405020304" pitchFamily="18" charset="0"/>
            </a:endParaRPr>
          </a:p>
        </p:txBody>
      </p:sp>
      <p:sp>
        <p:nvSpPr>
          <p:cNvPr id="14" name="文本框 13"/>
          <p:cNvSpPr txBox="1"/>
          <p:nvPr/>
        </p:nvSpPr>
        <p:spPr>
          <a:xfrm>
            <a:off x="3751580" y="2690495"/>
            <a:ext cx="4813300"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We should develop good study habits.</a:t>
            </a:r>
            <a:endParaRPr lang="en-US" altLang="zh-CN" sz="2400">
              <a:latin typeface="Times New Roman" panose="02020603050405020304" pitchFamily="18" charset="0"/>
              <a:cs typeface="Times New Roman" panose="02020603050405020304" pitchFamily="18" charset="0"/>
            </a:endParaRPr>
          </a:p>
        </p:txBody>
      </p:sp>
      <p:sp>
        <p:nvSpPr>
          <p:cNvPr id="16" name="文本框 15"/>
          <p:cNvSpPr txBox="1"/>
          <p:nvPr/>
        </p:nvSpPr>
        <p:spPr>
          <a:xfrm>
            <a:off x="3806825" y="3490595"/>
            <a:ext cx="4802505"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Listening to music makes me relaxed.</a:t>
            </a:r>
            <a:endParaRPr lang="en-US" altLang="zh-CN" sz="2400">
              <a:latin typeface="Times New Roman" panose="02020603050405020304" pitchFamily="18" charset="0"/>
              <a:cs typeface="Times New Roman" panose="02020603050405020304" pitchFamily="18" charset="0"/>
            </a:endParaRPr>
          </a:p>
        </p:txBody>
      </p:sp>
      <p:sp>
        <p:nvSpPr>
          <p:cNvPr id="17" name="文本框 16"/>
          <p:cNvSpPr txBox="1"/>
          <p:nvPr/>
        </p:nvSpPr>
        <p:spPr>
          <a:xfrm>
            <a:off x="3806825" y="4217670"/>
            <a:ext cx="4250055"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Maggie plans her study carefully.</a:t>
            </a:r>
            <a:endParaRPr lang="en-US" altLang="zh-CN" sz="2400">
              <a:latin typeface="Times New Roman" panose="02020603050405020304" pitchFamily="18" charset="0"/>
              <a:cs typeface="Times New Roman" panose="02020603050405020304" pitchFamily="18" charset="0"/>
            </a:endParaRPr>
          </a:p>
        </p:txBody>
      </p:sp>
      <p:sp>
        <p:nvSpPr>
          <p:cNvPr id="18" name="文本框 17"/>
          <p:cNvSpPr txBox="1"/>
          <p:nvPr/>
        </p:nvSpPr>
        <p:spPr>
          <a:xfrm>
            <a:off x="3806825" y="5057140"/>
            <a:ext cx="2193290" cy="460375"/>
          </a:xfrm>
          <a:prstGeom prst="rect">
            <a:avLst/>
          </a:prstGeom>
          <a:noFill/>
        </p:spPr>
        <p:txBody>
          <a:bodyPr wrap="none" rtlCol="0">
            <a:spAutoFit/>
          </a:bodyPr>
          <a:p>
            <a:pPr algn="l"/>
            <a:r>
              <a:rPr lang="en-US" altLang="zh-CN" sz="2400">
                <a:latin typeface="Times New Roman" panose="02020603050405020304" pitchFamily="18" charset="0"/>
                <a:cs typeface="Times New Roman" panose="02020603050405020304" pitchFamily="18" charset="0"/>
              </a:rPr>
              <a:t>It’s a lovely day.</a:t>
            </a:r>
            <a:endParaRPr lang="en-US" altLang="zh-CN" sz="2400">
              <a:latin typeface="Times New Roman" panose="02020603050405020304" pitchFamily="18" charset="0"/>
              <a:cs typeface="Times New Roman" panose="02020603050405020304" pitchFamily="18" charset="0"/>
            </a:endParaRPr>
          </a:p>
        </p:txBody>
      </p:sp>
      <p:sp>
        <p:nvSpPr>
          <p:cNvPr id="23" name="文本框 22"/>
          <p:cNvSpPr txBox="1"/>
          <p:nvPr/>
        </p:nvSpPr>
        <p:spPr>
          <a:xfrm>
            <a:off x="3838575" y="5784215"/>
            <a:ext cx="4345305" cy="460375"/>
          </a:xfrm>
          <a:prstGeom prst="rect">
            <a:avLst/>
          </a:prstGeom>
          <a:noFill/>
        </p:spPr>
        <p:txBody>
          <a:bodyPr wrap="square" rtlCol="0">
            <a:spAutoFit/>
          </a:bodyPr>
          <a:p>
            <a:pPr algn="l"/>
            <a:r>
              <a:rPr lang="en-US" altLang="zh-CN" sz="2400">
                <a:latin typeface="Times New Roman" panose="02020603050405020304" pitchFamily="18" charset="0"/>
                <a:cs typeface="Times New Roman" panose="02020603050405020304" pitchFamily="18" charset="0"/>
              </a:rPr>
              <a:t>I went to a large library yesterday.</a:t>
            </a:r>
            <a:endParaRPr lang="en-US" altLang="zh-C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bldLvl="0" animBg="1"/>
      <p:bldP spid="4" grpId="0" bldLvl="0" animBg="1"/>
      <p:bldP spid="22" grpId="0"/>
      <p:bldP spid="5" grpId="0" bldLvl="0" animBg="1"/>
      <p:bldP spid="9" grpId="0"/>
      <p:bldP spid="8" grpId="0" bldLvl="0" animBg="1"/>
      <p:bldP spid="11" grpId="0"/>
      <p:bldP spid="13" grpId="0" bldLvl="0" animBg="1"/>
      <p:bldP spid="31" grpId="0"/>
      <p:bldP spid="44" grpId="0" bldLvl="0" animBg="1"/>
      <p:bldP spid="49" grpId="0"/>
      <p:bldP spid="32" grpId="0" bldLvl="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30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custDataLst>
              <p:tags r:id="rId2"/>
            </p:custDataLst>
          </p:nvPr>
        </p:nvSpPr>
        <p:spPr>
          <a:xfrm>
            <a:off x="350520" y="2429510"/>
            <a:ext cx="1483995" cy="1421130"/>
          </a:xfrm>
          <a:prstGeom prst="ellipse">
            <a:avLst/>
          </a:prstGeom>
          <a:solidFill>
            <a:sysClr val="window" lastClr="FFFFFF"/>
          </a:solidFill>
          <a:ln w="57150" cap="flat" cmpd="sng" algn="ctr">
            <a:solidFill>
              <a:srgbClr val="1F74AD"/>
            </a:solidFill>
            <a:prstDash val="solid"/>
            <a:miter lim="800000"/>
          </a:ln>
          <a:effectLst/>
        </p:spPr>
        <p:txBody>
          <a:bodyPr wrap="none" tIns="0" bIns="0" anchor="ctr">
            <a:normAutofit/>
          </a:bodyPr>
          <a:p>
            <a:pPr algn="ctr">
              <a:lnSpc>
                <a:spcPct val="130000"/>
              </a:lnSpc>
            </a:pPr>
            <a:endParaRPr lang="zh-CN" altLang="en-US" sz="1500" dirty="0">
              <a:solidFill>
                <a:srgbClr val="000000"/>
              </a:solidFill>
              <a:latin typeface="微软雅黑" panose="020B0503020204020204" charset="-122"/>
              <a:ea typeface="微软雅黑" panose="020B0503020204020204" charset="-122"/>
              <a:cs typeface="+mn-ea"/>
            </a:endParaRPr>
          </a:p>
        </p:txBody>
      </p:sp>
      <p:cxnSp>
        <p:nvCxnSpPr>
          <p:cNvPr id="65" name="直接连接符 64"/>
          <p:cNvCxnSpPr/>
          <p:nvPr>
            <p:custDataLst>
              <p:tags r:id="rId3"/>
            </p:custDataLst>
          </p:nvPr>
        </p:nvCxnSpPr>
        <p:spPr>
          <a:xfrm>
            <a:off x="1969045" y="3996865"/>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64" name="直接连接符 63"/>
          <p:cNvCxnSpPr/>
          <p:nvPr>
            <p:custDataLst>
              <p:tags r:id="rId4"/>
            </p:custDataLst>
          </p:nvPr>
        </p:nvCxnSpPr>
        <p:spPr>
          <a:xfrm>
            <a:off x="1978570" y="3299492"/>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63" name="直接连接符 62"/>
          <p:cNvCxnSpPr/>
          <p:nvPr>
            <p:custDataLst>
              <p:tags r:id="rId5"/>
            </p:custDataLst>
          </p:nvPr>
        </p:nvCxnSpPr>
        <p:spPr>
          <a:xfrm>
            <a:off x="1978570" y="2677134"/>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62" name="直接连接符 61"/>
          <p:cNvCxnSpPr/>
          <p:nvPr>
            <p:custDataLst>
              <p:tags r:id="rId6"/>
            </p:custDataLst>
          </p:nvPr>
        </p:nvCxnSpPr>
        <p:spPr>
          <a:xfrm>
            <a:off x="1978570" y="1896043"/>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12" name="直接连接符 11"/>
          <p:cNvCxnSpPr/>
          <p:nvPr>
            <p:custDataLst>
              <p:tags r:id="rId7"/>
            </p:custDataLst>
          </p:nvPr>
        </p:nvCxnSpPr>
        <p:spPr>
          <a:xfrm>
            <a:off x="1978660" y="1217930"/>
            <a:ext cx="10160" cy="4822190"/>
          </a:xfrm>
          <a:prstGeom prst="line">
            <a:avLst/>
          </a:prstGeom>
          <a:solidFill>
            <a:schemeClr val="accent4">
              <a:lumMod val="20000"/>
              <a:lumOff val="80000"/>
            </a:schemeClr>
          </a:solidFill>
          <a:ln w="6350" cap="flat" cmpd="sng" algn="ctr">
            <a:solidFill>
              <a:sysClr val="window" lastClr="FFFFFF">
                <a:lumMod val="85000"/>
              </a:sysClr>
            </a:solidFill>
            <a:prstDash val="solid"/>
            <a:miter lim="800000"/>
          </a:ln>
          <a:effectLst/>
        </p:spPr>
      </p:cxnSp>
      <p:cxnSp>
        <p:nvCxnSpPr>
          <p:cNvPr id="6" name="直接连接符 5"/>
          <p:cNvCxnSpPr/>
          <p:nvPr>
            <p:custDataLst>
              <p:tags r:id="rId8"/>
            </p:custDataLst>
          </p:nvPr>
        </p:nvCxnSpPr>
        <p:spPr>
          <a:xfrm>
            <a:off x="1968410" y="5426643"/>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9" name="直接连接符 8"/>
          <p:cNvCxnSpPr/>
          <p:nvPr>
            <p:custDataLst>
              <p:tags r:id="rId9"/>
            </p:custDataLst>
          </p:nvPr>
        </p:nvCxnSpPr>
        <p:spPr>
          <a:xfrm>
            <a:off x="1969045" y="4690616"/>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14" name="直接连接符 13"/>
          <p:cNvCxnSpPr/>
          <p:nvPr>
            <p:custDataLst>
              <p:tags r:id="rId10"/>
            </p:custDataLst>
          </p:nvPr>
        </p:nvCxnSpPr>
        <p:spPr>
          <a:xfrm>
            <a:off x="1979205" y="6017927"/>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cxnSp>
        <p:nvCxnSpPr>
          <p:cNvPr id="61" name="直接连接符 60"/>
          <p:cNvCxnSpPr/>
          <p:nvPr>
            <p:custDataLst>
              <p:tags r:id="rId11"/>
            </p:custDataLst>
          </p:nvPr>
        </p:nvCxnSpPr>
        <p:spPr>
          <a:xfrm>
            <a:off x="1978570" y="1204466"/>
            <a:ext cx="654512" cy="0"/>
          </a:xfrm>
          <a:prstGeom prst="line">
            <a:avLst/>
          </a:prstGeom>
          <a:solidFill>
            <a:schemeClr val="accent4">
              <a:lumMod val="20000"/>
              <a:lumOff val="80000"/>
            </a:schemeClr>
          </a:solidFill>
          <a:ln w="6350" cap="flat" cmpd="sng" algn="ctr">
            <a:solidFill>
              <a:srgbClr val="000000">
                <a:lumMod val="20000"/>
                <a:lumOff val="80000"/>
              </a:srgbClr>
            </a:solidFill>
            <a:prstDash val="solid"/>
            <a:miter lim="800000"/>
          </a:ln>
          <a:effectLst/>
        </p:spPr>
      </p:cxnSp>
      <p:sp>
        <p:nvSpPr>
          <p:cNvPr id="18" name="椭圆 17"/>
          <p:cNvSpPr/>
          <p:nvPr>
            <p:custDataLst>
              <p:tags r:id="rId12"/>
            </p:custDataLst>
          </p:nvPr>
        </p:nvSpPr>
        <p:spPr>
          <a:xfrm>
            <a:off x="2352745" y="1015506"/>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1</a:t>
            </a:r>
            <a:endParaRPr lang="en-US" sz="1800">
              <a:latin typeface="微软雅黑" panose="020B0503020204020204" charset="-122"/>
              <a:ea typeface="微软雅黑" panose="020B0503020204020204" charset="-122"/>
            </a:endParaRPr>
          </a:p>
        </p:txBody>
      </p:sp>
      <p:sp>
        <p:nvSpPr>
          <p:cNvPr id="16" name="椭圆 15"/>
          <p:cNvSpPr/>
          <p:nvPr>
            <p:custDataLst>
              <p:tags r:id="rId13"/>
            </p:custDataLst>
          </p:nvPr>
        </p:nvSpPr>
        <p:spPr>
          <a:xfrm>
            <a:off x="2352745" y="3075648"/>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4</a:t>
            </a:r>
            <a:endParaRPr lang="en-US" sz="1350">
              <a:latin typeface="微软雅黑" panose="020B0503020204020204" charset="-122"/>
              <a:ea typeface="微软雅黑" panose="020B0503020204020204" charset="-122"/>
            </a:endParaRPr>
          </a:p>
        </p:txBody>
      </p:sp>
      <p:cxnSp>
        <p:nvCxnSpPr>
          <p:cNvPr id="33" name="直接连接符 32"/>
          <p:cNvCxnSpPr/>
          <p:nvPr>
            <p:custDataLst>
              <p:tags r:id="rId14"/>
            </p:custDataLst>
          </p:nvPr>
        </p:nvCxnSpPr>
        <p:spPr>
          <a:xfrm>
            <a:off x="2924175" y="1204466"/>
            <a:ext cx="794040" cy="0"/>
          </a:xfrm>
          <a:prstGeom prst="line">
            <a:avLst/>
          </a:prstGeom>
          <a:noFill/>
          <a:ln w="6350" cap="flat" cmpd="sng" algn="ctr">
            <a:solidFill>
              <a:srgbClr val="000000">
                <a:lumMod val="20000"/>
                <a:lumOff val="80000"/>
              </a:srgbClr>
            </a:solidFill>
            <a:prstDash val="solid"/>
            <a:miter lim="800000"/>
          </a:ln>
          <a:effectLst/>
        </p:spPr>
      </p:cxnSp>
      <p:sp>
        <p:nvSpPr>
          <p:cNvPr id="30" name="椭圆 29"/>
          <p:cNvSpPr/>
          <p:nvPr>
            <p:custDataLst>
              <p:tags r:id="rId15"/>
            </p:custDataLst>
          </p:nvPr>
        </p:nvSpPr>
        <p:spPr>
          <a:xfrm>
            <a:off x="2366064" y="3725359"/>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5</a:t>
            </a:r>
            <a:endParaRPr lang="en-US" sz="1350">
              <a:latin typeface="微软雅黑" panose="020B0503020204020204" charset="-122"/>
              <a:ea typeface="微软雅黑" panose="020B0503020204020204" charset="-122"/>
            </a:endParaRPr>
          </a:p>
        </p:txBody>
      </p:sp>
      <p:sp>
        <p:nvSpPr>
          <p:cNvPr id="41" name="椭圆 40"/>
          <p:cNvSpPr/>
          <p:nvPr>
            <p:custDataLst>
              <p:tags r:id="rId16"/>
            </p:custDataLst>
          </p:nvPr>
        </p:nvSpPr>
        <p:spPr>
          <a:xfrm>
            <a:off x="2366064" y="1692491"/>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2</a:t>
            </a:r>
            <a:endParaRPr lang="en-US" sz="1350">
              <a:latin typeface="微软雅黑" panose="020B0503020204020204" charset="-122"/>
              <a:ea typeface="微软雅黑" panose="020B0503020204020204" charset="-122"/>
            </a:endParaRPr>
          </a:p>
        </p:txBody>
      </p:sp>
      <p:cxnSp>
        <p:nvCxnSpPr>
          <p:cNvPr id="47" name="直接连接符 46"/>
          <p:cNvCxnSpPr/>
          <p:nvPr>
            <p:custDataLst>
              <p:tags r:id="rId17"/>
            </p:custDataLst>
          </p:nvPr>
        </p:nvCxnSpPr>
        <p:spPr>
          <a:xfrm>
            <a:off x="2930525" y="3299492"/>
            <a:ext cx="794040" cy="0"/>
          </a:xfrm>
          <a:prstGeom prst="line">
            <a:avLst/>
          </a:prstGeom>
          <a:noFill/>
          <a:ln w="6350" cap="flat" cmpd="sng" algn="ctr">
            <a:solidFill>
              <a:srgbClr val="000000">
                <a:lumMod val="20000"/>
                <a:lumOff val="80000"/>
              </a:srgbClr>
            </a:solidFill>
            <a:prstDash val="solid"/>
            <a:miter lim="800000"/>
          </a:ln>
          <a:effectLst/>
        </p:spPr>
      </p:cxnSp>
      <p:sp>
        <p:nvSpPr>
          <p:cNvPr id="48" name="椭圆 47"/>
          <p:cNvSpPr/>
          <p:nvPr>
            <p:custDataLst>
              <p:tags r:id="rId18"/>
            </p:custDataLst>
          </p:nvPr>
        </p:nvSpPr>
        <p:spPr>
          <a:xfrm>
            <a:off x="2366064" y="2457729"/>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3</a:t>
            </a:r>
            <a:endParaRPr lang="en-US" sz="1350">
              <a:latin typeface="微软雅黑" panose="020B0503020204020204" charset="-122"/>
              <a:ea typeface="微软雅黑" panose="020B0503020204020204" charset="-122"/>
            </a:endParaRPr>
          </a:p>
        </p:txBody>
      </p:sp>
      <p:cxnSp>
        <p:nvCxnSpPr>
          <p:cNvPr id="50" name="直接连接符 49"/>
          <p:cNvCxnSpPr/>
          <p:nvPr>
            <p:custDataLst>
              <p:tags r:id="rId19"/>
            </p:custDataLst>
          </p:nvPr>
        </p:nvCxnSpPr>
        <p:spPr>
          <a:xfrm flipH="1">
            <a:off x="2926083" y="2677134"/>
            <a:ext cx="798479" cy="0"/>
          </a:xfrm>
          <a:prstGeom prst="line">
            <a:avLst/>
          </a:prstGeom>
          <a:noFill/>
          <a:ln w="6350" cap="flat" cmpd="sng" algn="ctr">
            <a:solidFill>
              <a:srgbClr val="000000">
                <a:lumMod val="20000"/>
                <a:lumOff val="80000"/>
              </a:srgbClr>
            </a:solidFill>
            <a:prstDash val="solid"/>
            <a:miter lim="800000"/>
          </a:ln>
          <a:effectLst/>
        </p:spPr>
      </p:cxnSp>
      <p:cxnSp>
        <p:nvCxnSpPr>
          <p:cNvPr id="46" name="直接连接符 45"/>
          <p:cNvCxnSpPr/>
          <p:nvPr>
            <p:custDataLst>
              <p:tags r:id="rId20"/>
            </p:custDataLst>
          </p:nvPr>
        </p:nvCxnSpPr>
        <p:spPr>
          <a:xfrm>
            <a:off x="2921635" y="3996865"/>
            <a:ext cx="794040" cy="0"/>
          </a:xfrm>
          <a:prstGeom prst="line">
            <a:avLst/>
          </a:prstGeom>
          <a:noFill/>
          <a:ln w="6350" cap="flat" cmpd="sng" algn="ctr">
            <a:solidFill>
              <a:srgbClr val="000000">
                <a:lumMod val="20000"/>
                <a:lumOff val="80000"/>
              </a:srgbClr>
            </a:solidFill>
            <a:prstDash val="solid"/>
            <a:miter lim="800000"/>
          </a:ln>
          <a:effectLst/>
        </p:spPr>
      </p:cxnSp>
      <p:sp>
        <p:nvSpPr>
          <p:cNvPr id="4" name="椭圆 3"/>
          <p:cNvSpPr/>
          <p:nvPr>
            <p:custDataLst>
              <p:tags r:id="rId21"/>
            </p:custDataLst>
          </p:nvPr>
        </p:nvSpPr>
        <p:spPr>
          <a:xfrm>
            <a:off x="2352745" y="4429901"/>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6</a:t>
            </a:r>
            <a:endParaRPr lang="en-US" sz="1350">
              <a:latin typeface="微软雅黑" panose="020B0503020204020204" charset="-122"/>
              <a:ea typeface="微软雅黑" panose="020B0503020204020204" charset="-122"/>
            </a:endParaRPr>
          </a:p>
        </p:txBody>
      </p:sp>
      <p:sp>
        <p:nvSpPr>
          <p:cNvPr id="11" name="椭圆 10"/>
          <p:cNvSpPr/>
          <p:nvPr>
            <p:custDataLst>
              <p:tags r:id="rId22"/>
            </p:custDataLst>
          </p:nvPr>
        </p:nvSpPr>
        <p:spPr>
          <a:xfrm>
            <a:off x="2366064" y="5151971"/>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7</a:t>
            </a:r>
            <a:endParaRPr lang="en-US" sz="1350">
              <a:latin typeface="微软雅黑" panose="020B0503020204020204" charset="-122"/>
              <a:ea typeface="微软雅黑" panose="020B0503020204020204" charset="-122"/>
            </a:endParaRPr>
          </a:p>
        </p:txBody>
      </p:sp>
      <p:sp>
        <p:nvSpPr>
          <p:cNvPr id="20" name="椭圆 19"/>
          <p:cNvSpPr/>
          <p:nvPr>
            <p:custDataLst>
              <p:tags r:id="rId23"/>
            </p:custDataLst>
          </p:nvPr>
        </p:nvSpPr>
        <p:spPr>
          <a:xfrm>
            <a:off x="2366080" y="5795353"/>
            <a:ext cx="463613" cy="463613"/>
          </a:xfrm>
          <a:prstGeom prst="ellipse">
            <a:avLst/>
          </a:prstGeom>
          <a:solidFill>
            <a:schemeClr val="accent4">
              <a:lumMod val="20000"/>
              <a:lumOff val="80000"/>
            </a:schemeClr>
          </a:solidFill>
          <a:ln w="38100" cap="flat" cmpd="sng" algn="ctr">
            <a:solidFill>
              <a:sysClr val="window" lastClr="FFFFFF"/>
            </a:solidFill>
            <a:prstDash val="solid"/>
            <a:miter lim="800000"/>
          </a:ln>
          <a:effectLst/>
        </p:spPr>
        <p:txBody>
          <a:bodyPr anchor="ctr"/>
          <a:p>
            <a:pPr algn="ctr">
              <a:lnSpc>
                <a:spcPct val="130000"/>
              </a:lnSpc>
            </a:pPr>
            <a:r>
              <a:rPr lang="en-US" sz="1350">
                <a:latin typeface="微软雅黑" panose="020B0503020204020204" charset="-122"/>
                <a:ea typeface="微软雅黑" panose="020B0503020204020204" charset="-122"/>
              </a:rPr>
              <a:t>8</a:t>
            </a:r>
            <a:endParaRPr lang="en-US" sz="1350">
              <a:latin typeface="微软雅黑" panose="020B0503020204020204" charset="-122"/>
              <a:ea typeface="微软雅黑" panose="020B0503020204020204" charset="-122"/>
            </a:endParaRPr>
          </a:p>
        </p:txBody>
      </p:sp>
      <p:cxnSp>
        <p:nvCxnSpPr>
          <p:cNvPr id="21" name="直接连接符 20"/>
          <p:cNvCxnSpPr/>
          <p:nvPr>
            <p:custDataLst>
              <p:tags r:id="rId24"/>
            </p:custDataLst>
          </p:nvPr>
        </p:nvCxnSpPr>
        <p:spPr>
          <a:xfrm>
            <a:off x="2921635" y="4690920"/>
            <a:ext cx="794040" cy="0"/>
          </a:xfrm>
          <a:prstGeom prst="line">
            <a:avLst/>
          </a:prstGeom>
          <a:noFill/>
          <a:ln w="6350" cap="flat" cmpd="sng" algn="ctr">
            <a:solidFill>
              <a:srgbClr val="000000">
                <a:lumMod val="20000"/>
                <a:lumOff val="80000"/>
              </a:srgbClr>
            </a:solidFill>
            <a:prstDash val="solid"/>
            <a:miter lim="800000"/>
          </a:ln>
          <a:effectLst/>
        </p:spPr>
      </p:cxnSp>
      <p:cxnSp>
        <p:nvCxnSpPr>
          <p:cNvPr id="22" name="直接连接符 21"/>
          <p:cNvCxnSpPr/>
          <p:nvPr>
            <p:custDataLst>
              <p:tags r:id="rId25"/>
            </p:custDataLst>
          </p:nvPr>
        </p:nvCxnSpPr>
        <p:spPr>
          <a:xfrm>
            <a:off x="2923540" y="5426885"/>
            <a:ext cx="794040" cy="0"/>
          </a:xfrm>
          <a:prstGeom prst="line">
            <a:avLst/>
          </a:prstGeom>
          <a:noFill/>
          <a:ln w="6350" cap="flat" cmpd="sng" algn="ctr">
            <a:solidFill>
              <a:srgbClr val="000000">
                <a:lumMod val="20000"/>
                <a:lumOff val="80000"/>
              </a:srgbClr>
            </a:solidFill>
            <a:prstDash val="solid"/>
            <a:miter lim="800000"/>
          </a:ln>
          <a:effectLst/>
        </p:spPr>
      </p:cxnSp>
      <p:cxnSp>
        <p:nvCxnSpPr>
          <p:cNvPr id="23" name="直接连接符 22"/>
          <p:cNvCxnSpPr/>
          <p:nvPr>
            <p:custDataLst>
              <p:tags r:id="rId26"/>
            </p:custDataLst>
          </p:nvPr>
        </p:nvCxnSpPr>
        <p:spPr>
          <a:xfrm>
            <a:off x="2921635" y="6027595"/>
            <a:ext cx="794040" cy="0"/>
          </a:xfrm>
          <a:prstGeom prst="line">
            <a:avLst/>
          </a:prstGeom>
          <a:noFill/>
          <a:ln w="6350" cap="flat" cmpd="sng" algn="ctr">
            <a:solidFill>
              <a:srgbClr val="000000">
                <a:lumMod val="20000"/>
                <a:lumOff val="80000"/>
              </a:srgbClr>
            </a:solidFill>
            <a:prstDash val="solid"/>
            <a:miter lim="800000"/>
          </a:ln>
          <a:effectLst/>
        </p:spPr>
      </p:cxnSp>
      <p:cxnSp>
        <p:nvCxnSpPr>
          <p:cNvPr id="43" name="直接连接符 42"/>
          <p:cNvCxnSpPr/>
          <p:nvPr>
            <p:custDataLst>
              <p:tags r:id="rId27"/>
            </p:custDataLst>
          </p:nvPr>
        </p:nvCxnSpPr>
        <p:spPr>
          <a:xfrm flipH="1">
            <a:off x="2921638" y="1895408"/>
            <a:ext cx="798479" cy="0"/>
          </a:xfrm>
          <a:prstGeom prst="line">
            <a:avLst/>
          </a:prstGeom>
          <a:noFill/>
          <a:ln w="6350" cap="flat" cmpd="sng" algn="ctr">
            <a:solidFill>
              <a:srgbClr val="000000">
                <a:lumMod val="20000"/>
                <a:lumOff val="80000"/>
              </a:srgbClr>
            </a:solidFill>
            <a:prstDash val="solid"/>
            <a:miter lim="800000"/>
          </a:ln>
          <a:effectLst/>
        </p:spPr>
      </p:cxnSp>
      <p:sp>
        <p:nvSpPr>
          <p:cNvPr id="19" name="文本框 18"/>
          <p:cNvSpPr txBox="1"/>
          <p:nvPr/>
        </p:nvSpPr>
        <p:spPr>
          <a:xfrm>
            <a:off x="6795135" y="956945"/>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a:t>
            </a:r>
            <a:endParaRPr lang="zh-CN" altLang="en-US" sz="2800" b="1">
              <a:latin typeface="华文楷体" panose="02010600040101010101" charset="-122"/>
              <a:ea typeface="华文楷体" panose="02010600040101010101" charset="-122"/>
            </a:endParaRPr>
          </a:p>
        </p:txBody>
      </p:sp>
      <p:sp>
        <p:nvSpPr>
          <p:cNvPr id="28" name="文本框 27"/>
          <p:cNvSpPr txBox="1"/>
          <p:nvPr/>
        </p:nvSpPr>
        <p:spPr>
          <a:xfrm>
            <a:off x="6785610" y="1663065"/>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主系表</a:t>
            </a:r>
            <a:endParaRPr lang="zh-CN" altLang="en-US" sz="2800" b="1">
              <a:latin typeface="华文楷体" panose="02010600040101010101" charset="-122"/>
              <a:ea typeface="华文楷体" panose="02010600040101010101" charset="-122"/>
            </a:endParaRPr>
          </a:p>
        </p:txBody>
      </p:sp>
      <p:sp>
        <p:nvSpPr>
          <p:cNvPr id="31" name="文本框 30"/>
          <p:cNvSpPr txBox="1"/>
          <p:nvPr/>
        </p:nvSpPr>
        <p:spPr>
          <a:xfrm>
            <a:off x="6785610" y="2367915"/>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主谓宾</a:t>
            </a:r>
            <a:endParaRPr lang="zh-CN" altLang="en-US" sz="2800" b="1">
              <a:latin typeface="华文楷体" panose="02010600040101010101" charset="-122"/>
              <a:ea typeface="华文楷体" panose="02010600040101010101" charset="-122"/>
            </a:endParaRPr>
          </a:p>
        </p:txBody>
      </p:sp>
      <p:sp>
        <p:nvSpPr>
          <p:cNvPr id="32" name="文本框 31"/>
          <p:cNvSpPr txBox="1"/>
          <p:nvPr/>
        </p:nvSpPr>
        <p:spPr>
          <a:xfrm>
            <a:off x="6785610" y="3007995"/>
            <a:ext cx="175958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主谓宾宾</a:t>
            </a:r>
            <a:endParaRPr lang="zh-CN" altLang="en-US" sz="2800" b="1">
              <a:latin typeface="华文楷体" panose="02010600040101010101" charset="-122"/>
              <a:ea typeface="华文楷体" panose="02010600040101010101" charset="-122"/>
            </a:endParaRPr>
          </a:p>
        </p:txBody>
      </p:sp>
      <p:sp>
        <p:nvSpPr>
          <p:cNvPr id="34" name="文本框 33"/>
          <p:cNvSpPr txBox="1"/>
          <p:nvPr/>
        </p:nvSpPr>
        <p:spPr>
          <a:xfrm>
            <a:off x="6785610" y="3682365"/>
            <a:ext cx="189166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主谓宾补</a:t>
            </a:r>
            <a:endParaRPr lang="zh-CN" altLang="en-US" sz="2800" b="1">
              <a:latin typeface="华文楷体" panose="02010600040101010101" charset="-122"/>
              <a:ea typeface="华文楷体" panose="02010600040101010101" charset="-122"/>
            </a:endParaRPr>
          </a:p>
        </p:txBody>
      </p:sp>
      <p:sp>
        <p:nvSpPr>
          <p:cNvPr id="35" name="文本框 34"/>
          <p:cNvSpPr txBox="1"/>
          <p:nvPr/>
        </p:nvSpPr>
        <p:spPr>
          <a:xfrm>
            <a:off x="6785610" y="4386580"/>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主谓状</a:t>
            </a:r>
            <a:endParaRPr lang="zh-CN" altLang="en-US" sz="2800" b="1">
              <a:latin typeface="华文楷体" panose="02010600040101010101" charset="-122"/>
              <a:ea typeface="华文楷体" panose="02010600040101010101" charset="-122"/>
            </a:endParaRPr>
          </a:p>
        </p:txBody>
      </p:sp>
      <p:sp>
        <p:nvSpPr>
          <p:cNvPr id="37" name="文本框 36"/>
          <p:cNvSpPr txBox="1"/>
          <p:nvPr/>
        </p:nvSpPr>
        <p:spPr>
          <a:xfrm>
            <a:off x="6795135" y="5122545"/>
            <a:ext cx="1882140"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主谓宾状</a:t>
            </a:r>
            <a:endParaRPr lang="zh-CN" altLang="en-US" sz="2800" b="1">
              <a:latin typeface="华文楷体" panose="02010600040101010101" charset="-122"/>
              <a:ea typeface="华文楷体" panose="02010600040101010101" charset="-122"/>
            </a:endParaRPr>
          </a:p>
        </p:txBody>
      </p:sp>
      <p:sp>
        <p:nvSpPr>
          <p:cNvPr id="38" name="文本框 37"/>
          <p:cNvSpPr txBox="1"/>
          <p:nvPr/>
        </p:nvSpPr>
        <p:spPr>
          <a:xfrm>
            <a:off x="6795135" y="5767070"/>
            <a:ext cx="1487805" cy="521970"/>
          </a:xfrm>
          <a:prstGeom prst="rect">
            <a:avLst/>
          </a:prstGeom>
          <a:noFill/>
        </p:spPr>
        <p:txBody>
          <a:bodyPr wrap="square" rtlCol="0">
            <a:spAutoFit/>
          </a:bodyPr>
          <a:p>
            <a:r>
              <a:rPr lang="zh-CN" altLang="en-US" sz="2800" b="1">
                <a:latin typeface="华文楷体" panose="02010600040101010101" charset="-122"/>
                <a:ea typeface="华文楷体" panose="02010600040101010101" charset="-122"/>
              </a:rPr>
              <a:t>存现句</a:t>
            </a:r>
            <a:endParaRPr lang="zh-CN" altLang="en-US" sz="2800" b="1">
              <a:latin typeface="华文楷体" panose="02010600040101010101" charset="-122"/>
              <a:ea typeface="华文楷体" panose="02010600040101010101" charset="-122"/>
            </a:endParaRPr>
          </a:p>
        </p:txBody>
      </p:sp>
      <p:sp>
        <p:nvSpPr>
          <p:cNvPr id="2" name="文本框 1"/>
          <p:cNvSpPr txBox="1"/>
          <p:nvPr/>
        </p:nvSpPr>
        <p:spPr>
          <a:xfrm>
            <a:off x="442595" y="2817495"/>
            <a:ext cx="1299845" cy="645160"/>
          </a:xfrm>
          <a:prstGeom prst="rect">
            <a:avLst/>
          </a:prstGeom>
          <a:noFill/>
        </p:spPr>
        <p:txBody>
          <a:bodyPr wrap="square" rtlCol="0">
            <a:spAutoFit/>
          </a:bodyPr>
          <a:p>
            <a:r>
              <a:rPr lang="en-US" altLang="zh-CN"/>
              <a:t>Sentence structures</a:t>
            </a:r>
            <a:endParaRPr lang="en-US" altLang="zh-CN"/>
          </a:p>
        </p:txBody>
      </p:sp>
      <p:sp>
        <p:nvSpPr>
          <p:cNvPr id="3" name="文本框 2"/>
          <p:cNvSpPr txBox="1"/>
          <p:nvPr/>
        </p:nvSpPr>
        <p:spPr>
          <a:xfrm>
            <a:off x="3865245" y="1020445"/>
            <a:ext cx="118872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a:t>
            </a:r>
            <a:endParaRPr lang="en-US" altLang="zh-CN" sz="3200">
              <a:gradFill>
                <a:gsLst>
                  <a:gs pos="0">
                    <a:srgbClr val="14CD68"/>
                  </a:gs>
                  <a:gs pos="100000">
                    <a:srgbClr val="035C7D"/>
                  </a:gs>
                </a:gsLst>
                <a:lin scaled="0"/>
              </a:gradFill>
            </a:endParaRPr>
          </a:p>
        </p:txBody>
      </p:sp>
      <p:sp>
        <p:nvSpPr>
          <p:cNvPr id="17" name="文本框 16"/>
          <p:cNvSpPr txBox="1"/>
          <p:nvPr/>
        </p:nvSpPr>
        <p:spPr>
          <a:xfrm>
            <a:off x="3865245" y="1603375"/>
            <a:ext cx="1923415"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P</a:t>
            </a:r>
            <a:endParaRPr lang="en-US" altLang="zh-CN" sz="3200">
              <a:gradFill>
                <a:gsLst>
                  <a:gs pos="0">
                    <a:srgbClr val="14CD68"/>
                  </a:gs>
                  <a:gs pos="100000">
                    <a:srgbClr val="035C7D"/>
                  </a:gs>
                </a:gsLst>
                <a:lin scaled="0"/>
              </a:gradFill>
            </a:endParaRPr>
          </a:p>
        </p:txBody>
      </p:sp>
      <p:sp>
        <p:nvSpPr>
          <p:cNvPr id="25" name="文本框 24"/>
          <p:cNvSpPr txBox="1"/>
          <p:nvPr/>
        </p:nvSpPr>
        <p:spPr>
          <a:xfrm>
            <a:off x="3865245" y="2385060"/>
            <a:ext cx="196850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O</a:t>
            </a:r>
            <a:endParaRPr lang="en-US" altLang="zh-CN" sz="3200">
              <a:gradFill>
                <a:gsLst>
                  <a:gs pos="0">
                    <a:srgbClr val="14CD68"/>
                  </a:gs>
                  <a:gs pos="100000">
                    <a:srgbClr val="035C7D"/>
                  </a:gs>
                </a:gsLst>
                <a:lin scaled="0"/>
              </a:gradFill>
            </a:endParaRPr>
          </a:p>
        </p:txBody>
      </p:sp>
      <p:sp>
        <p:nvSpPr>
          <p:cNvPr id="26" name="文本框 25"/>
          <p:cNvSpPr txBox="1"/>
          <p:nvPr/>
        </p:nvSpPr>
        <p:spPr>
          <a:xfrm>
            <a:off x="3865245" y="3075940"/>
            <a:ext cx="274828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O + O</a:t>
            </a:r>
            <a:endParaRPr lang="en-US" altLang="zh-CN" sz="3200">
              <a:gradFill>
                <a:gsLst>
                  <a:gs pos="0">
                    <a:srgbClr val="14CD68"/>
                  </a:gs>
                  <a:gs pos="100000">
                    <a:srgbClr val="035C7D"/>
                  </a:gs>
                </a:gsLst>
                <a:lin scaled="0"/>
              </a:gradFill>
            </a:endParaRPr>
          </a:p>
        </p:txBody>
      </p:sp>
      <p:sp>
        <p:nvSpPr>
          <p:cNvPr id="39" name="文本框 38"/>
          <p:cNvSpPr txBox="1"/>
          <p:nvPr/>
        </p:nvSpPr>
        <p:spPr>
          <a:xfrm>
            <a:off x="3865245" y="3803015"/>
            <a:ext cx="272542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O + C</a:t>
            </a:r>
            <a:endParaRPr lang="en-US" altLang="zh-CN" sz="3200">
              <a:gradFill>
                <a:gsLst>
                  <a:gs pos="0">
                    <a:srgbClr val="14CD68"/>
                  </a:gs>
                  <a:gs pos="100000">
                    <a:srgbClr val="035C7D"/>
                  </a:gs>
                </a:gsLst>
                <a:lin scaled="0"/>
              </a:gradFill>
            </a:endParaRPr>
          </a:p>
        </p:txBody>
      </p:sp>
      <p:sp>
        <p:nvSpPr>
          <p:cNvPr id="40" name="文本框 39"/>
          <p:cNvSpPr txBox="1"/>
          <p:nvPr/>
        </p:nvSpPr>
        <p:spPr>
          <a:xfrm>
            <a:off x="3865245" y="4429760"/>
            <a:ext cx="1900555"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A</a:t>
            </a:r>
            <a:endParaRPr lang="en-US" altLang="zh-CN" sz="3200">
              <a:gradFill>
                <a:gsLst>
                  <a:gs pos="0">
                    <a:srgbClr val="14CD68"/>
                  </a:gs>
                  <a:gs pos="100000">
                    <a:srgbClr val="035C7D"/>
                  </a:gs>
                </a:gsLst>
                <a:lin scaled="0"/>
              </a:gradFill>
            </a:endParaRPr>
          </a:p>
        </p:txBody>
      </p:sp>
      <p:sp>
        <p:nvSpPr>
          <p:cNvPr id="42" name="文本框 41"/>
          <p:cNvSpPr txBox="1"/>
          <p:nvPr/>
        </p:nvSpPr>
        <p:spPr>
          <a:xfrm>
            <a:off x="3865245" y="5122545"/>
            <a:ext cx="2680335"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S + V + O + A</a:t>
            </a:r>
            <a:endParaRPr lang="en-US" altLang="zh-CN" sz="3200">
              <a:gradFill>
                <a:gsLst>
                  <a:gs pos="0">
                    <a:srgbClr val="14CD68"/>
                  </a:gs>
                  <a:gs pos="100000">
                    <a:srgbClr val="035C7D"/>
                  </a:gs>
                </a:gsLst>
                <a:lin scaled="0"/>
              </a:gradFill>
            </a:endParaRPr>
          </a:p>
        </p:txBody>
      </p:sp>
      <p:sp>
        <p:nvSpPr>
          <p:cNvPr id="44" name="文本框 43"/>
          <p:cNvSpPr txBox="1"/>
          <p:nvPr/>
        </p:nvSpPr>
        <p:spPr>
          <a:xfrm>
            <a:off x="3865245" y="5735955"/>
            <a:ext cx="1809750" cy="583565"/>
          </a:xfrm>
          <a:prstGeom prst="rect">
            <a:avLst/>
          </a:prstGeom>
          <a:noFill/>
        </p:spPr>
        <p:txBody>
          <a:bodyPr wrap="none" rtlCol="0">
            <a:spAutoFit/>
          </a:bodyPr>
          <a:p>
            <a:r>
              <a:rPr lang="en-US" altLang="zh-CN" sz="3200">
                <a:gradFill>
                  <a:gsLst>
                    <a:gs pos="0">
                      <a:srgbClr val="14CD68"/>
                    </a:gs>
                    <a:gs pos="100000">
                      <a:srgbClr val="035C7D"/>
                    </a:gs>
                  </a:gsLst>
                  <a:lin scaled="0"/>
                </a:gradFill>
              </a:rPr>
              <a:t>There be</a:t>
            </a:r>
            <a:endParaRPr lang="en-US" altLang="zh-CN" sz="3200">
              <a:gradFill>
                <a:gsLst>
                  <a:gs pos="0">
                    <a:srgbClr val="14CD68"/>
                  </a:gs>
                  <a:gs pos="100000">
                    <a:srgbClr val="035C7D"/>
                  </a:gs>
                </a:gsLst>
                <a:lin scaled="0"/>
              </a:gradFill>
            </a:endParaRPr>
          </a:p>
        </p:txBody>
      </p:sp>
      <p:sp>
        <p:nvSpPr>
          <p:cNvPr id="49" name="圆角矩形 48"/>
          <p:cNvSpPr/>
          <p:nvPr/>
        </p:nvSpPr>
        <p:spPr>
          <a:xfrm>
            <a:off x="1988820" y="187325"/>
            <a:ext cx="5084445" cy="648335"/>
          </a:xfrm>
          <a:prstGeom prst="roundRect">
            <a:avLst/>
          </a:prstGeom>
          <a:noFill/>
          <a:ln>
            <a:noFill/>
          </a:ln>
        </p:spPr>
        <p:txBody>
          <a:bodyPr anchor="ctr"/>
          <a:p>
            <a:pPr algn="ctr" eaLnBrk="1" hangingPunct="1">
              <a:lnSpc>
                <a:spcPct val="100000"/>
              </a:lnSpc>
              <a:spcBef>
                <a:spcPct val="0"/>
              </a:spcBef>
              <a:buFont typeface="Arial" panose="020B0604020202020204" pitchFamily="34" charset="0"/>
              <a:buNone/>
            </a:pPr>
            <a:r>
              <a:rPr lang="en-US" altLang="zh-CN" sz="4000">
                <a:solidFill>
                  <a:schemeClr val="tx1"/>
                </a:solidFill>
                <a:cs typeface="Arial" panose="020B0604020202020204" pitchFamily="34" charset="0"/>
                <a:sym typeface="宋体" panose="02010600030101010101" pitchFamily="2" charset="-122"/>
              </a:rPr>
              <a:t>Sentence structures</a:t>
            </a:r>
            <a:endParaRPr lang="en-US" altLang="zh-CN" sz="4000">
              <a:solidFill>
                <a:schemeClr val="tx1"/>
              </a:solidFill>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1" grpId="0"/>
      <p:bldP spid="31" grpId="1"/>
      <p:bldP spid="32" grpId="0"/>
      <p:bldP spid="31" grpId="2"/>
      <p:bldP spid="32" grpId="1"/>
      <p:bldP spid="34" grpId="0"/>
      <p:bldP spid="35" grpId="0"/>
      <p:bldP spid="35" grpId="1"/>
      <p:bldP spid="37" grpId="0"/>
      <p:bldP spid="35" grpId="2"/>
      <p:bldP spid="37" grpId="1"/>
      <p:bldP spid="38"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DIAGRAM_GROUP_CODE" val="l1-1"/>
  <p:tag name="KSO_WM_UNIT_TYPE" val="l_h_i"/>
  <p:tag name="KSO_WM_UNIT_INDEX" val="1_6_2"/>
  <p:tag name="KSO_WM_UNIT_ID" val="diagram20187482_5*l_h_i*1_6_2"/>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10"/>
  <p:tag name="KSO_WM_UNIT_FILL_TYPE" val="1"/>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2_5*l_h_i*1_2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8036_4*n_h_i*1_1_1"/>
  <p:tag name="KSO_WM_TEMPLATE_CATEGORY" val="diagram"/>
  <p:tag name="KSO_WM_TEMPLATE_INDEX" val="20188036"/>
  <p:tag name="KSO_WM_UNIT_LAYERLEVEL" val="1_1_1"/>
  <p:tag name="KSO_WM_TAG_VERSION" val="1.0"/>
  <p:tag name="KSO_WM_BEAUTIFY_FLAG" val="#wm#"/>
  <p:tag name="KSO_WM_UNIT_COLOR_SCHEME_SHAPE_ID" val="5"/>
  <p:tag name="KSO_WM_UNIT_COLOR_SCHEME_PARENT_PAGE" val="0_5"/>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2"/>
  <p:tag name="KSO_WM_TEMPLATE_CATEGORY" val="diagram"/>
  <p:tag name="KSO_WM_TEMPLATE_INDEX" val="20188036"/>
  <p:tag name="KSO_WM_UNIT_LAYERLEVEL" val="1_1"/>
  <p:tag name="KSO_WM_TAG_VERSION" val="1.0"/>
  <p:tag name="KSO_WM_BEAUTIFY_FLAG" val="#wm#"/>
  <p:tag name="KSO_WM_UNIT_TYPE" val="n_i"/>
  <p:tag name="KSO_WM_UNIT_INDEX" val="1_2"/>
  <p:tag name="KSO_WM_UNIT_COLOR_SCHEME_SHAPE_ID" val="65"/>
  <p:tag name="KSO_WM_UNIT_COLOR_SCHEME_PARENT_PAGE" val="0_5"/>
  <p:tag name="KSO_WM_UNIT_DECOLORIZATION" val="1"/>
  <p:tag name="KSO_WM_UNIT_LINE_FORE_SCHEMECOLOR_INDEX" val="13"/>
  <p:tag name="KSO_WM_UNIT_LINE_FILL_TYPE" val="2"/>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3"/>
  <p:tag name="KSO_WM_TEMPLATE_CATEGORY" val="diagram"/>
  <p:tag name="KSO_WM_TEMPLATE_INDEX" val="20188036"/>
  <p:tag name="KSO_WM_UNIT_LAYERLEVEL" val="1_1"/>
  <p:tag name="KSO_WM_TAG_VERSION" val="1.0"/>
  <p:tag name="KSO_WM_BEAUTIFY_FLAG" val="#wm#"/>
  <p:tag name="KSO_WM_UNIT_TYPE" val="n_i"/>
  <p:tag name="KSO_WM_UNIT_INDEX" val="1_3"/>
  <p:tag name="KSO_WM_UNIT_COLOR_SCHEME_SHAPE_ID" val="64"/>
  <p:tag name="KSO_WM_UNIT_COLOR_SCHEME_PARENT_PAGE" val="0_5"/>
  <p:tag name="KSO_WM_UNIT_DECOLORIZATION" val="1"/>
  <p:tag name="KSO_WM_UNIT_LINE_FORE_SCHEMECOLOR_INDEX" val="13"/>
  <p:tag name="KSO_WM_UNIT_LINE_FILL_TYPE" val="2"/>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4"/>
  <p:tag name="KSO_WM_TEMPLATE_CATEGORY" val="diagram"/>
  <p:tag name="KSO_WM_TEMPLATE_INDEX" val="20188036"/>
  <p:tag name="KSO_WM_UNIT_LAYERLEVEL" val="1_1"/>
  <p:tag name="KSO_WM_TAG_VERSION" val="1.0"/>
  <p:tag name="KSO_WM_BEAUTIFY_FLAG" val="#wm#"/>
  <p:tag name="KSO_WM_UNIT_TYPE" val="n_i"/>
  <p:tag name="KSO_WM_UNIT_INDEX" val="1_4"/>
  <p:tag name="KSO_WM_UNIT_COLOR_SCHEME_SHAPE_ID" val="63"/>
  <p:tag name="KSO_WM_UNIT_COLOR_SCHEME_PARENT_PAGE" val="0_5"/>
  <p:tag name="KSO_WM_UNIT_DECOLORIZATION" val="1"/>
  <p:tag name="KSO_WM_UNIT_LINE_FORE_SCHEMECOLOR_INDEX" val="13"/>
  <p:tag name="KSO_WM_UNIT_LINE_FILL_TYPE" val="2"/>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5"/>
  <p:tag name="KSO_WM_TEMPLATE_CATEGORY" val="diagram"/>
  <p:tag name="KSO_WM_TEMPLATE_INDEX" val="20188036"/>
  <p:tag name="KSO_WM_UNIT_LAYERLEVEL" val="1_1"/>
  <p:tag name="KSO_WM_TAG_VERSION" val="1.0"/>
  <p:tag name="KSO_WM_BEAUTIFY_FLAG" val="#wm#"/>
  <p:tag name="KSO_WM_UNIT_TYPE" val="n_i"/>
  <p:tag name="KSO_WM_UNIT_INDEX" val="1_5"/>
  <p:tag name="KSO_WM_UNIT_COLOR_SCHEME_SHAPE_ID" val="62"/>
  <p:tag name="KSO_WM_UNIT_COLOR_SCHEME_PARENT_PAGE" val="0_5"/>
  <p:tag name="KSO_WM_UNIT_DECOLORIZATION" val="1"/>
  <p:tag name="KSO_WM_UNIT_LINE_FORE_SCHEMECOLOR_INDEX" val="13"/>
  <p:tag name="KSO_WM_UNIT_LINE_FILL_TYPE" val="2"/>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88036_4*n_i*1_1"/>
  <p:tag name="KSO_WM_TEMPLATE_CATEGORY" val="diagram"/>
  <p:tag name="KSO_WM_TEMPLATE_INDEX" val="20188036"/>
  <p:tag name="KSO_WM_UNIT_LAYERLEVEL" val="1_1"/>
  <p:tag name="KSO_WM_TAG_VERSION" val="1.0"/>
  <p:tag name="KSO_WM_BEAUTIFY_FLAG" val="#wm#"/>
  <p:tag name="KSO_WM_UNIT_COLOR_SCHEME_SHAPE_ID" val="12"/>
  <p:tag name="KSO_WM_UNIT_COLOR_SCHEME_PARENT_PAGE" val="0_5"/>
  <p:tag name="KSO_WM_UNIT_DECOLORIZATION" val="1"/>
  <p:tag name="KSO_WM_UNIT_LINE_FORE_SCHEMECOLOR_INDEX" val="14"/>
  <p:tag name="KSO_WM_UNIT_LINE_FILL_TYPE" val="2"/>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5"/>
  <p:tag name="KSO_WM_TEMPLATE_CATEGORY" val="diagram"/>
  <p:tag name="KSO_WM_TEMPLATE_INDEX" val="20188036"/>
  <p:tag name="KSO_WM_UNIT_LAYERLEVEL" val="1_1"/>
  <p:tag name="KSO_WM_TAG_VERSION" val="1.0"/>
  <p:tag name="KSO_WM_BEAUTIFY_FLAG" val="#wm#"/>
  <p:tag name="KSO_WM_UNIT_TYPE" val="n_i"/>
  <p:tag name="KSO_WM_UNIT_INDEX" val="1_5"/>
  <p:tag name="KSO_WM_UNIT_COLOR_SCHEME_SHAPE_ID" val="62"/>
  <p:tag name="KSO_WM_UNIT_COLOR_SCHEME_PARENT_PAGE" val="0_5"/>
  <p:tag name="KSO_WM_UNIT_DECOLORIZATION" val="1"/>
  <p:tag name="KSO_WM_UNIT_LINE_FORE_SCHEMECOLOR_INDEX" val="13"/>
  <p:tag name="KSO_WM_UNIT_LINE_FILL_TYPE" val="2"/>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6"/>
  <p:tag name="KSO_WM_TEMPLATE_CATEGORY" val="diagram"/>
  <p:tag name="KSO_WM_TEMPLATE_INDEX" val="20188036"/>
  <p:tag name="KSO_WM_UNIT_LAYERLEVEL" val="1_1"/>
  <p:tag name="KSO_WM_TAG_VERSION" val="1.0"/>
  <p:tag name="KSO_WM_BEAUTIFY_FLAG" val="#wm#"/>
  <p:tag name="KSO_WM_UNIT_TYPE" val="n_i"/>
  <p:tag name="KSO_WM_UNIT_INDEX" val="1_6"/>
  <p:tag name="KSO_WM_UNIT_COLOR_SCHEME_SHAPE_ID" val="61"/>
  <p:tag name="KSO_WM_UNIT_COLOR_SCHEME_PARENT_PAGE" val="0_5"/>
  <p:tag name="KSO_WM_UNIT_DECOLORIZATION" val="1"/>
  <p:tag name="KSO_WM_UNIT_LINE_FORE_SCHEMECOLOR_INDEX" val="13"/>
  <p:tag name="KSO_WM_UNIT_LINE_FILL_TYPE" val="2"/>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3"/>
  <p:tag name="KSO_WM_TEMPLATE_CATEGORY" val="diagram"/>
  <p:tag name="KSO_WM_TEMPLATE_INDEX" val="20188036"/>
  <p:tag name="KSO_WM_UNIT_LAYERLEVEL" val="1_1"/>
  <p:tag name="KSO_WM_TAG_VERSION" val="1.0"/>
  <p:tag name="KSO_WM_BEAUTIFY_FLAG" val="#wm#"/>
  <p:tag name="KSO_WM_UNIT_TYPE" val="n_i"/>
  <p:tag name="KSO_WM_UNIT_INDEX" val="1_3"/>
  <p:tag name="KSO_WM_UNIT_COLOR_SCHEME_SHAPE_ID" val="64"/>
  <p:tag name="KSO_WM_UNIT_COLOR_SCHEME_PARENT_PAGE" val="0_5"/>
  <p:tag name="KSO_WM_UNIT_DECOLORIZATION" val="1"/>
  <p:tag name="KSO_WM_UNIT_LINE_FORE_SCHEMECOLOR_INDEX" val="13"/>
  <p:tag name="KSO_WM_UNIT_LINE_FILL_TYPE" val="2"/>
  <p:tag name="KSO_WM_UNIT_USESOURCEFORMAT_APPLY"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i*1_6"/>
  <p:tag name="KSO_WM_TEMPLATE_CATEGORY" val="diagram"/>
  <p:tag name="KSO_WM_TEMPLATE_INDEX" val="20188036"/>
  <p:tag name="KSO_WM_UNIT_LAYERLEVEL" val="1_1"/>
  <p:tag name="KSO_WM_TAG_VERSION" val="1.0"/>
  <p:tag name="KSO_WM_BEAUTIFY_FLAG" val="#wm#"/>
  <p:tag name="KSO_WM_UNIT_TYPE" val="n_i"/>
  <p:tag name="KSO_WM_UNIT_INDEX" val="1_6"/>
  <p:tag name="KSO_WM_UNIT_COLOR_SCHEME_SHAPE_ID" val="61"/>
  <p:tag name="KSO_WM_UNIT_COLOR_SCHEME_PARENT_PAGE" val="0_5"/>
  <p:tag name="KSO_WM_UNIT_DECOLORIZATION" val="1"/>
  <p:tag name="KSO_WM_UNIT_LINE_FORE_SCHEMECOLOR_INDEX" val="13"/>
  <p:tag name="KSO_WM_UNIT_LINE_FILL_TYPE" val="2"/>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8036_4*n_h_h_i*1_2_1_2"/>
  <p:tag name="KSO_WM_TEMPLATE_CATEGORY" val="diagram"/>
  <p:tag name="KSO_WM_TEMPLATE_INDEX" val="20188036"/>
  <p:tag name="KSO_WM_UNIT_LAYERLEVEL" val="1_1_1_1"/>
  <p:tag name="KSO_WM_TAG_VERSION" val="1.0"/>
  <p:tag name="KSO_WM_BEAUTIFY_FLAG" val="#wm#"/>
  <p:tag name="KSO_WM_UNIT_COLOR_SCHEME_SHAPE_ID" val="18"/>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3"/>
  <p:tag name="KSO_WM_UNIT_ID" val="diagram20188036_4*n_h_h_i*1_2_4_3"/>
  <p:tag name="KSO_WM_TEMPLATE_CATEGORY" val="diagram"/>
  <p:tag name="KSO_WM_TEMPLATE_INDEX" val="20188036"/>
  <p:tag name="KSO_WM_UNIT_LAYERLEVEL" val="1_1_1_1"/>
  <p:tag name="KSO_WM_TAG_VERSION" val="1.0"/>
  <p:tag name="KSO_WM_BEAUTIFY_FLAG" val="#wm#"/>
  <p:tag name="KSO_WM_UNIT_COLOR_SCHEME_SHAPE_ID" val="16"/>
  <p:tag name="KSO_WM_UNIT_COLOR_SCHEME_PARENT_PAGE" val="0_5"/>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1_1"/>
  <p:tag name="KSO_WM_TEMPLATE_CATEGORY" val="diagram"/>
  <p:tag name="KSO_WM_TEMPLATE_INDEX" val="20188036"/>
  <p:tag name="KSO_WM_UNIT_LAYERLEVEL" val="1_1_1_1"/>
  <p:tag name="KSO_WM_TAG_VERSION" val="1.0"/>
  <p:tag name="KSO_WM_BEAUTIFY_FLAG" val="#wm#"/>
  <p:tag name="KSO_WM_UNIT_TYPE" val="n_h_h_i"/>
  <p:tag name="KSO_WM_UNIT_INDEX" val="1_2_1_1"/>
  <p:tag name="KSO_WM_UNIT_COLOR_SCHEME_SHAPE_ID" val="33"/>
  <p:tag name="KSO_WM_UNIT_COLOR_SCHEME_PARENT_PAGE" val="0_5"/>
  <p:tag name="KSO_WM_UNIT_DECOLORIZATION" val="1"/>
  <p:tag name="KSO_WM_UNIT_LINE_FORE_SCHEMECOLOR_INDEX" val="13"/>
  <p:tag name="KSO_WM_UNIT_LINE_FILL_TYPE" val="2"/>
  <p:tag name="KSO_WM_UNIT_USESOURCEFORMAT_APPLY"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88036_4*n_h_h_i*1_2_5_1"/>
  <p:tag name="KSO_WM_TEMPLATE_CATEGORY" val="diagram"/>
  <p:tag name="KSO_WM_TEMPLATE_INDEX" val="20188036"/>
  <p:tag name="KSO_WM_UNIT_LAYERLEVEL" val="1_1_1_1"/>
  <p:tag name="KSO_WM_TAG_VERSION" val="1.0"/>
  <p:tag name="KSO_WM_BEAUTIFY_FLAG" val="#wm#"/>
  <p:tag name="KSO_WM_UNIT_COLOR_SCHEME_SHAPE_ID" val="30"/>
  <p:tag name="KSO_WM_UNIT_COLOR_SCHEME_PARENT_PAGE" val="0_5"/>
  <p:tag name="KSO_WM_UNIT_FILL_FORE_SCHEMECOLOR_INDEX" val="9"/>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8036_4*n_h_h_i*1_2_2_1"/>
  <p:tag name="KSO_WM_TEMPLATE_CATEGORY" val="diagram"/>
  <p:tag name="KSO_WM_TEMPLATE_INDEX" val="20188036"/>
  <p:tag name="KSO_WM_UNIT_LAYERLEVEL" val="1_1_1_1"/>
  <p:tag name="KSO_WM_TAG_VERSION" val="1.0"/>
  <p:tag name="KSO_WM_BEAUTIFY_FLAG" val="#wm#"/>
  <p:tag name="KSO_WM_UNIT_COLOR_SCHEME_SHAPE_ID" val="41"/>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4_1"/>
  <p:tag name="KSO_WM_TEMPLATE_CATEGORY" val="diagram"/>
  <p:tag name="KSO_WM_TEMPLATE_INDEX" val="20188036"/>
  <p:tag name="KSO_WM_UNIT_LAYERLEVEL" val="1_1_1_1"/>
  <p:tag name="KSO_WM_TAG_VERSION" val="1.0"/>
  <p:tag name="KSO_WM_BEAUTIFY_FLAG" val="#wm#"/>
  <p:tag name="KSO_WM_UNIT_TYPE" val="n_h_h_i"/>
  <p:tag name="KSO_WM_UNIT_INDEX" val="1_2_4_1"/>
  <p:tag name="KSO_WM_UNIT_COLOR_SCHEME_SHAPE_ID" val="47"/>
  <p:tag name="KSO_WM_UNIT_COLOR_SCHEME_PARENT_PAGE" val="0_5"/>
  <p:tag name="KSO_WM_UNIT_DECOLORIZATION" val="1"/>
  <p:tag name="KSO_WM_UNIT_LINE_FORE_SCHEMECOLOR_INDEX" val="13"/>
  <p:tag name="KSO_WM_UNIT_LINE_FILL_TYPE" val="2"/>
  <p:tag name="KSO_WM_UNIT_USESOURCEFORMAT_APPLY"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20188036_4*n_h_h_i*1_2_3_3"/>
  <p:tag name="KSO_WM_TEMPLATE_CATEGORY" val="diagram"/>
  <p:tag name="KSO_WM_TEMPLATE_INDEX" val="20188036"/>
  <p:tag name="KSO_WM_UNIT_LAYERLEVEL" val="1_1_1_1"/>
  <p:tag name="KSO_WM_TAG_VERSION" val="1.0"/>
  <p:tag name="KSO_WM_BEAUTIFY_FLAG" val="#wm#"/>
  <p:tag name="KSO_WM_UNIT_COLOR_SCHEME_SHAPE_ID" val="48"/>
  <p:tag name="KSO_WM_UNIT_COLOR_SCHEME_PARENT_PAGE" val="0_5"/>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3_1"/>
  <p:tag name="KSO_WM_TEMPLATE_CATEGORY" val="diagram"/>
  <p:tag name="KSO_WM_TEMPLATE_INDEX" val="20188036"/>
  <p:tag name="KSO_WM_UNIT_LAYERLEVEL" val="1_1_1_1"/>
  <p:tag name="KSO_WM_TAG_VERSION" val="1.0"/>
  <p:tag name="KSO_WM_BEAUTIFY_FLAG" val="#wm#"/>
  <p:tag name="KSO_WM_UNIT_TYPE" val="n_h_h_i"/>
  <p:tag name="KSO_WM_UNIT_INDEX" val="1_2_3_1"/>
  <p:tag name="KSO_WM_UNIT_COLOR_SCHEME_SHAPE_ID" val="50"/>
  <p:tag name="KSO_WM_UNIT_COLOR_SCHEME_PARENT_PAGE" val="0_5"/>
  <p:tag name="KSO_WM_UNIT_DECOLORIZATION" val="1"/>
  <p:tag name="KSO_WM_UNIT_LINE_FORE_SCHEMECOLOR_INDEX" val="13"/>
  <p:tag name="KSO_WM_UNIT_LINE_FILL_TYPE" val="2"/>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5_3"/>
  <p:tag name="KSO_WM_TEMPLATE_CATEGORY" val="diagram"/>
  <p:tag name="KSO_WM_TEMPLATE_INDEX" val="20188036"/>
  <p:tag name="KSO_WM_UNIT_LAYERLEVEL" val="1_1_1_1"/>
  <p:tag name="KSO_WM_TAG_VERSION" val="1.0"/>
  <p:tag name="KSO_WM_BEAUTIFY_FLAG" val="#wm#"/>
  <p:tag name="KSO_WM_UNIT_TYPE" val="n_h_h_i"/>
  <p:tag name="KSO_WM_UNIT_INDEX" val="1_2_5_3"/>
  <p:tag name="KSO_WM_UNIT_COLOR_SCHEME_SHAPE_ID" val="46"/>
  <p:tag name="KSO_WM_UNIT_COLOR_SCHEME_PARENT_PAGE" val="0_5"/>
  <p:tag name="KSO_WM_UNIT_DECOLORIZATION" val="1"/>
  <p:tag name="KSO_WM_UNIT_LINE_FORE_SCHEMECOLOR_INDEX" val="13"/>
  <p:tag name="KSO_WM_UNIT_LINE_FILL_TYPE" val="2"/>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8036_4*n_h_h_i*1_2_1_2"/>
  <p:tag name="KSO_WM_TEMPLATE_CATEGORY" val="diagram"/>
  <p:tag name="KSO_WM_TEMPLATE_INDEX" val="20188036"/>
  <p:tag name="KSO_WM_UNIT_LAYERLEVEL" val="1_1_1_1"/>
  <p:tag name="KSO_WM_TAG_VERSION" val="1.0"/>
  <p:tag name="KSO_WM_BEAUTIFY_FLAG" val="#wm#"/>
  <p:tag name="KSO_WM_UNIT_COLOR_SCHEME_SHAPE_ID" val="18"/>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8036_4*n_h_h_i*1_2_2_1"/>
  <p:tag name="KSO_WM_TEMPLATE_CATEGORY" val="diagram"/>
  <p:tag name="KSO_WM_TEMPLATE_INDEX" val="20188036"/>
  <p:tag name="KSO_WM_UNIT_LAYERLEVEL" val="1_1_1_1"/>
  <p:tag name="KSO_WM_TAG_VERSION" val="1.0"/>
  <p:tag name="KSO_WM_BEAUTIFY_FLAG" val="#wm#"/>
  <p:tag name="KSO_WM_UNIT_COLOR_SCHEME_SHAPE_ID" val="41"/>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3"/>
  <p:tag name="KSO_WM_UNIT_ID" val="diagram20188036_4*n_h_h_i*1_2_4_3"/>
  <p:tag name="KSO_WM_TEMPLATE_CATEGORY" val="diagram"/>
  <p:tag name="KSO_WM_TEMPLATE_INDEX" val="20188036"/>
  <p:tag name="KSO_WM_UNIT_LAYERLEVEL" val="1_1_1_1"/>
  <p:tag name="KSO_WM_TAG_VERSION" val="1.0"/>
  <p:tag name="KSO_WM_BEAUTIFY_FLAG" val="#wm#"/>
  <p:tag name="KSO_WM_UNIT_COLOR_SCHEME_SHAPE_ID" val="16"/>
  <p:tag name="KSO_WM_UNIT_COLOR_SCHEME_PARENT_PAGE" val="0_5"/>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5_3"/>
  <p:tag name="KSO_WM_TEMPLATE_CATEGORY" val="diagram"/>
  <p:tag name="KSO_WM_TEMPLATE_INDEX" val="20188036"/>
  <p:tag name="KSO_WM_UNIT_LAYERLEVEL" val="1_1_1_1"/>
  <p:tag name="KSO_WM_TAG_VERSION" val="1.0"/>
  <p:tag name="KSO_WM_BEAUTIFY_FLAG" val="#wm#"/>
  <p:tag name="KSO_WM_UNIT_TYPE" val="n_h_h_i"/>
  <p:tag name="KSO_WM_UNIT_INDEX" val="1_2_5_3"/>
  <p:tag name="KSO_WM_UNIT_COLOR_SCHEME_SHAPE_ID" val="46"/>
  <p:tag name="KSO_WM_UNIT_COLOR_SCHEME_PARENT_PAGE" val="0_5"/>
  <p:tag name="KSO_WM_UNIT_DECOLORIZATION" val="1"/>
  <p:tag name="KSO_WM_UNIT_LINE_FORE_SCHEMECOLOR_INDEX" val="13"/>
  <p:tag name="KSO_WM_UNIT_LINE_FILL_TYPE" val="2"/>
  <p:tag name="KSO_WM_UNIT_USESOURCEFORMAT_APPLY"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5_3"/>
  <p:tag name="KSO_WM_TEMPLATE_CATEGORY" val="diagram"/>
  <p:tag name="KSO_WM_TEMPLATE_INDEX" val="20188036"/>
  <p:tag name="KSO_WM_UNIT_LAYERLEVEL" val="1_1_1_1"/>
  <p:tag name="KSO_WM_TAG_VERSION" val="1.0"/>
  <p:tag name="KSO_WM_BEAUTIFY_FLAG" val="#wm#"/>
  <p:tag name="KSO_WM_UNIT_TYPE" val="n_h_h_i"/>
  <p:tag name="KSO_WM_UNIT_INDEX" val="1_2_5_3"/>
  <p:tag name="KSO_WM_UNIT_COLOR_SCHEME_SHAPE_ID" val="46"/>
  <p:tag name="KSO_WM_UNIT_COLOR_SCHEME_PARENT_PAGE" val="0_5"/>
  <p:tag name="KSO_WM_UNIT_DECOLORIZATION" val="1"/>
  <p:tag name="KSO_WM_UNIT_LINE_FORE_SCHEMECOLOR_INDEX" val="13"/>
  <p:tag name="KSO_WM_UNIT_LINE_FILL_TYPE" val="2"/>
  <p:tag name="KSO_WM_UNIT_USESOURCEFORMAT_APPLY"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5_3"/>
  <p:tag name="KSO_WM_TEMPLATE_CATEGORY" val="diagram"/>
  <p:tag name="KSO_WM_TEMPLATE_INDEX" val="20188036"/>
  <p:tag name="KSO_WM_UNIT_LAYERLEVEL" val="1_1_1_1"/>
  <p:tag name="KSO_WM_TAG_VERSION" val="1.0"/>
  <p:tag name="KSO_WM_BEAUTIFY_FLAG" val="#wm#"/>
  <p:tag name="KSO_WM_UNIT_TYPE" val="n_h_h_i"/>
  <p:tag name="KSO_WM_UNIT_INDEX" val="1_2_5_3"/>
  <p:tag name="KSO_WM_UNIT_COLOR_SCHEME_SHAPE_ID" val="46"/>
  <p:tag name="KSO_WM_UNIT_COLOR_SCHEME_PARENT_PAGE" val="0_5"/>
  <p:tag name="KSO_WM_UNIT_DECOLORIZATION" val="1"/>
  <p:tag name="KSO_WM_UNIT_LINE_FORE_SCHEMECOLOR_INDEX" val="13"/>
  <p:tag name="KSO_WM_UNIT_LINE_FILL_TYPE" val="2"/>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4*n_h_h_i*1_2_2_2"/>
  <p:tag name="KSO_WM_TEMPLATE_CATEGORY" val="diagram"/>
  <p:tag name="KSO_WM_TEMPLATE_INDEX" val="20188036"/>
  <p:tag name="KSO_WM_UNIT_LAYERLEVEL" val="1_1_1_1"/>
  <p:tag name="KSO_WM_TAG_VERSION" val="1.0"/>
  <p:tag name="KSO_WM_BEAUTIFY_FLAG" val="#wm#"/>
  <p:tag name="KSO_WM_UNIT_TYPE" val="n_h_h_i"/>
  <p:tag name="KSO_WM_UNIT_INDEX" val="1_2_2_2"/>
  <p:tag name="KSO_WM_UNIT_COLOR_SCHEME_SHAPE_ID" val="43"/>
  <p:tag name="KSO_WM_UNIT_COLOR_SCHEME_PARENT_PAGE" val="0_5"/>
  <p:tag name="KSO_WM_UNIT_DECOLORIZATION" val="1"/>
  <p:tag name="KSO_WM_UNIT_LINE_FORE_SCHEMECOLOR_INDEX" val="13"/>
  <p:tag name="KSO_WM_UNIT_LINE_FILL_TYPE" val="2"/>
  <p:tag name="KSO_WM_UNIT_USESOURCEFORMAT_APPLY" val="1"/>
</p:tagLst>
</file>

<file path=ppt/tags/tag128.xml><?xml version="1.0" encoding="utf-8"?>
<p:tagLst xmlns:p="http://schemas.openxmlformats.org/presentationml/2006/main">
  <p:tag name="KSO_WM_UNIT_COLOR_SCHEME_SHAPE_ID" val="4"/>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88024_3*l_i*1_1"/>
  <p:tag name="KSO_WM_TEMPLATE_CATEGORY" val="diagram"/>
  <p:tag name="KSO_WM_TEMPLATE_INDEX" val="20188024"/>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129.xml><?xml version="1.0" encoding="utf-8"?>
<p:tagLst xmlns:p="http://schemas.openxmlformats.org/presentationml/2006/main">
  <p:tag name="KSO_WM_UNIT_COLOR_SCHEME_SHAPE_ID" val="2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8024_3*l_h_i*1_1_1"/>
  <p:tag name="KSO_WM_TEMPLATE_CATEGORY" val="diagram"/>
  <p:tag name="KSO_WM_TEMPLATE_INDEX" val="2018802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COLOR_SCHEME_SHAPE_ID" val="1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8024_3*l_h_i*1_2_1"/>
  <p:tag name="KSO_WM_TEMPLATE_CATEGORY" val="diagram"/>
  <p:tag name="KSO_WM_TEMPLATE_INDEX" val="2018802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31.xml><?xml version="1.0" encoding="utf-8"?>
<p:tagLst xmlns:p="http://schemas.openxmlformats.org/presentationml/2006/main">
  <p:tag name="KSO_WM_UNIT_COLOR_SCHEME_SHAPE_ID" val="16"/>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8024_3*l_h_i*1_3_1"/>
  <p:tag name="KSO_WM_TEMPLATE_CATEGORY" val="diagram"/>
  <p:tag name="KSO_WM_TEMPLATE_INDEX" val="20188024"/>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132.xml><?xml version="1.0" encoding="utf-8"?>
<p:tagLst xmlns:p="http://schemas.openxmlformats.org/presentationml/2006/main">
  <p:tag name="KSO_WM_UNIT_COLOR_SCHEME_SHAPE_ID" val="19"/>
  <p:tag name="KSO_WM_UNIT_COLOR_SCHEME_PARENT_PAGE" val="0_3"/>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8024_3*l_h_f*1_1_1"/>
  <p:tag name="KSO_WM_TEMPLATE_CATEGORY" val="diagram"/>
  <p:tag name="KSO_WM_TEMPLATE_INDEX" val="20188024"/>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UNIT_COLOR_SCHEME_SHAPE_ID" val="19"/>
  <p:tag name="KSO_WM_UNIT_COLOR_SCHEME_PARENT_PAGE" val="0_3"/>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8024_3*l_h_f*1_1_1"/>
  <p:tag name="KSO_WM_TEMPLATE_CATEGORY" val="diagram"/>
  <p:tag name="KSO_WM_TEMPLATE_INDEX" val="20188024"/>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UNIT_TABLE_BEAUTIFY" val="smartTable{b4382389-251e-4b75-9017-88227d3e77f3}"/>
</p:tagLst>
</file>

<file path=ppt/tags/tag135.xml><?xml version="1.0" encoding="utf-8"?>
<p:tagLst xmlns:p="http://schemas.openxmlformats.org/presentationml/2006/main">
  <p:tag name="KSO_WM_UNIT_COLOR_SCHEME_SHAPE_ID" val="19"/>
  <p:tag name="KSO_WM_UNIT_COLOR_SCHEME_PARENT_PAGE" val="0_3"/>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8024_3*l_h_f*1_1_1"/>
  <p:tag name="KSO_WM_TEMPLATE_CATEGORY" val="diagram"/>
  <p:tag name="KSO_WM_TEMPLATE_INDEX" val="20188024"/>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122_1*m_i*1_1"/>
  <p:tag name="KSO_WM_TEMPLATE_CATEGORY" val="diagram"/>
  <p:tag name="KSO_WM_TEMPLATE_INDEX" val="160122"/>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122_1*m_h_i*1_2_1"/>
  <p:tag name="KSO_WM_TEMPLATE_CATEGORY" val="diagram"/>
  <p:tag name="KSO_WM_TEMPLATE_INDEX" val="160122"/>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122_1*m_h_a*1_1_1"/>
  <p:tag name="KSO_WM_TEMPLATE_CATEGORY" val="diagram"/>
  <p:tag name="KSO_WM_TEMPLATE_INDEX" val="160122"/>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13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160122_1*m_h_a*1_2_1"/>
  <p:tag name="KSO_WM_TEMPLATE_CATEGORY" val="diagram"/>
  <p:tag name="KSO_WM_TEMPLATE_INDEX" val="160122"/>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122_1*m_h_i*1_1_1"/>
  <p:tag name="KSO_WM_TEMPLATE_CATEGORY" val="diagram"/>
  <p:tag name="KSO_WM_TEMPLATE_INDEX" val="160122"/>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41.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122_1*m_h_a*1_1_1"/>
  <p:tag name="KSO_WM_TEMPLATE_CATEGORY" val="diagram"/>
  <p:tag name="KSO_WM_TEMPLATE_INDEX" val="160122"/>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066_3*m_h_i*1_1_1"/>
  <p:tag name="KSO_WM_TEMPLATE_CATEGORY" val="diagram"/>
  <p:tag name="KSO_WM_TEMPLATE_INDEX" val="16006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066_3*m_h_i*1_2_1"/>
  <p:tag name="KSO_WM_TEMPLATE_CATEGORY" val="diagram"/>
  <p:tag name="KSO_WM_TEMPLATE_INDEX" val="160066"/>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066_3*m_h_i*1_3_4"/>
  <p:tag name="KSO_WM_TEMPLATE_CATEGORY" val="diagram"/>
  <p:tag name="KSO_WM_TEMPLATE_INDEX" val="160066"/>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066_3*m_h_i*1_1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USESOURCEFORMAT_APPLY"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066_3*m_h_i*1_2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066_3*m_h_i*1_3_1"/>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7"/>
  <p:tag name="KSO_WM_UNIT_LINE_FILL_TYPE" val="2"/>
  <p:tag name="KSO_WM_UNIT_USESOURCEFORMAT_APPLY" val="1"/>
</p:tagLst>
</file>

<file path=ppt/tags/tag14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066_3*m_h_f*1_1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4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066_3*m_h_f*1_2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066_3*m_h_f*1_3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066_3*m_h_i*1_1_1"/>
  <p:tag name="KSO_WM_TEMPLATE_CATEGORY" val="diagram"/>
  <p:tag name="KSO_WM_TEMPLATE_INDEX" val="16006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066_3*m_h_i*1_2_1"/>
  <p:tag name="KSO_WM_TEMPLATE_CATEGORY" val="diagram"/>
  <p:tag name="KSO_WM_TEMPLATE_INDEX" val="160066"/>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066_3*m_h_i*1_3_4"/>
  <p:tag name="KSO_WM_TEMPLATE_CATEGORY" val="diagram"/>
  <p:tag name="KSO_WM_TEMPLATE_INDEX" val="160066"/>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066_3*m_h_i*1_1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USESOURCEFORMAT_APPLY"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066_3*m_h_i*1_2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066_3*m_h_i*1_3_1"/>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7"/>
  <p:tag name="KSO_WM_UNIT_LINE_FILL_TYPE" val="2"/>
  <p:tag name="KSO_WM_UNIT_USESOURCEFORMAT_APPLY" val="1"/>
</p:tagLst>
</file>

<file path=ppt/tags/tag15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066_3*m_h_f*1_1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5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066_3*m_h_f*1_2_1"/>
  <p:tag name="KSO_WM_TEMPLATE_CATEGORY" val="diagram"/>
  <p:tag name="KSO_WM_TEMPLATE_INDEX" val="160066"/>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79"/>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579"/>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COMBINE_RELATE_SLIDE_ID" val="custom925310_1"/>
  <p:tag name="KSO_WM_TEMPLATE_CATEGORY" val="custom"/>
  <p:tag name="KSO_WM_TEMPLATE_INDEX" val="20196579"/>
  <p:tag name="KSO_WM_TEMPLATE_SUBCATEGORY" val="0"/>
  <p:tag name="KSO_WM_TEMPLATE_THUMBS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00111_1*q_h_i*1_2_1"/>
  <p:tag name="KSO_WM_TEMPLATE_CATEGORY" val="diagram"/>
  <p:tag name="KSO_WM_TEMPLATE_INDEX" val="2020011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00111_1*q_h_i*1_1_1"/>
  <p:tag name="KSO_WM_TEMPLATE_CATEGORY" val="diagram"/>
  <p:tag name="KSO_WM_TEMPLATE_INDEX" val="2020011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200111_1*q_i*1_1"/>
  <p:tag name="KSO_WM_TEMPLATE_CATEGORY" val="diagram"/>
  <p:tag name="KSO_WM_TEMPLATE_INDEX" val="20200111"/>
  <p:tag name="KSO_WM_UNIT_LAYERLEVEL" val="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2"/>
  <p:tag name="KSO_WM_UNIT_ID" val="diagram20200111_1*q_i*1_2"/>
  <p:tag name="KSO_WM_TEMPLATE_CATEGORY" val="diagram"/>
  <p:tag name="KSO_WM_TEMPLATE_INDEX" val="20200111"/>
  <p:tag name="KSO_WM_UNIT_LAYERLEVEL" val="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066_3*m_h_i*1_1_1"/>
  <p:tag name="KSO_WM_TEMPLATE_CATEGORY" val="diagram"/>
  <p:tag name="KSO_WM_TEMPLATE_INDEX" val="16006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066_3*m_h_i*1_2_1"/>
  <p:tag name="KSO_WM_TEMPLATE_CATEGORY" val="diagram"/>
  <p:tag name="KSO_WM_TEMPLATE_INDEX" val="160066"/>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066_3*m_h_i*1_3_4"/>
  <p:tag name="KSO_WM_TEMPLATE_CATEGORY" val="diagram"/>
  <p:tag name="KSO_WM_TEMPLATE_INDEX" val="160066"/>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066_3*m_h_i*1_1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066_3*m_h_i*1_2_2"/>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066_3*m_h_i*1_3_1"/>
  <p:tag name="KSO_WM_TEMPLATE_CATEGORY" val="diagram"/>
  <p:tag name="KSO_WM_TEMPLATE_INDEX" val="160066"/>
  <p:tag name="KSO_WM_UNIT_LAYERLEVEL" val="1_1_1"/>
  <p:tag name="KSO_WM_TAG_VERSION" val="1.0"/>
  <p:tag name="KSO_WM_BEAUTIFY_FLAG" val="#wm#"/>
  <p:tag name="KSO_WM_UNIT_FILL_FORE_SCHEMECOLOR_INDEX" val="5"/>
  <p:tag name="KSO_WM_UNIT_FILL_TYPE" val="1"/>
  <p:tag name="KSO_WM_UNIT_LINE_FORE_SCHEMECOLOR_INDEX" val="7"/>
  <p:tag name="KSO_WM_UNIT_LINE_FILL_TYPE" val="2"/>
  <p:tag name="KSO_WM_UNIT_USESOURCEFORMAT_APPLY" val="1"/>
</p:tagLst>
</file>

<file path=ppt/tags/tag81.xml><?xml version="1.0" encoding="utf-8"?>
<p:tagLst xmlns:p="http://schemas.openxmlformats.org/presentationml/2006/main">
  <p:tag name="KSO_WM_UNIT_HIGHLIGHT" val="0"/>
  <p:tag name="KSO_WM_UNIT_COMPATIBLE" val="0"/>
  <p:tag name="KSO_WM_DIAGRAM_GROUP_CODE" val="l1-1"/>
  <p:tag name="KSO_WM_UNIT_TYPE" val="l_h_i"/>
  <p:tag name="KSO_WM_UNIT_INDEX" val="1_1_4"/>
  <p:tag name="KSO_WM_UNIT_ID" val="diagram20187482_5*l_h_i*1_1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DIAGRAM_GROUP_CODE" val="l1-1"/>
  <p:tag name="KSO_WM_UNIT_TYPE" val="l_h_i"/>
  <p:tag name="KSO_WM_UNIT_INDEX" val="1_2_4"/>
  <p:tag name="KSO_WM_UNIT_ID" val="diagram20187482_5*l_h_i*1_2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DIAGRAM_GROUP_CODE" val="l1-1"/>
  <p:tag name="KSO_WM_UNIT_TYPE" val="l_h_i"/>
  <p:tag name="KSO_WM_UNIT_INDEX" val="1_3_4"/>
  <p:tag name="KSO_WM_UNIT_ID" val="diagram20187482_5*l_h_i*1_3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DIAGRAM_GROUP_CODE" val="l1-1"/>
  <p:tag name="KSO_WM_UNIT_TYPE" val="l_h_i"/>
  <p:tag name="KSO_WM_UNIT_INDEX" val="1_4_4"/>
  <p:tag name="KSO_WM_UNIT_ID" val="diagram20187482_5*l_h_i*1_4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Lst>
</file>

<file path=ppt/tags/tag85.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2_1"/>
  <p:tag name="KSO_WM_UNIT_ID" val="diagram20187482_5*l_h_a*1_2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3_1"/>
  <p:tag name="KSO_WM_UNIT_ID" val="diagram20187482_5*l_h_a*1_3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4_1"/>
  <p:tag name="KSO_WM_UNIT_ID" val="diagram20187482_5*l_h_a*1_4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UNIT_HIGHLIGHT" val="0"/>
  <p:tag name="KSO_WM_UNIT_COMPATIBLE" val="0"/>
  <p:tag name="KSO_WM_DIAGRAM_GROUP_CODE" val="l1-1"/>
  <p:tag name="KSO_WM_UNIT_TYPE" val="l_h_i"/>
  <p:tag name="KSO_WM_UNIT_INDEX" val="1_5_3"/>
  <p:tag name="KSO_WM_UNIT_ID" val="diagram20187482_5*l_h_i*1_5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89.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5_1"/>
  <p:tag name="KSO_WM_UNIT_ID" val="diagram20187482_5*l_h_a*1_5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DIAGRAM_GROUP_CODE" val="l1-1"/>
  <p:tag name="KSO_WM_UNIT_TYPE" val="l_h_i"/>
  <p:tag name="KSO_WM_UNIT_INDEX" val="1_6_3"/>
  <p:tag name="KSO_WM_UNIT_ID" val="diagram20187482_5*l_h_i*1_6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10"/>
  <p:tag name="KSO_WM_UNIT_FILL_TYPE" val="1"/>
  <p:tag name="KSO_WM_UNIT_USESOURCEFORMAT_APPLY" val="1"/>
</p:tagLst>
</file>

<file path=ppt/tags/tag91.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6_1"/>
  <p:tag name="KSO_WM_UNIT_ID" val="diagram20187482_5*l_h_a*1_6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1_1"/>
  <p:tag name="KSO_WM_UNIT_ID" val="diagram20187482_5*l_h_a*1_1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DIAGRAM_GROUP_CODE" val="l1-1"/>
  <p:tag name="KSO_WM_UNIT_TYPE" val="l_h_i"/>
  <p:tag name="KSO_WM_UNIT_INDEX" val="1_2_4"/>
  <p:tag name="KSO_WM_UNIT_ID" val="diagram20187482_5*l_h_i*1_2_4"/>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94.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DIAGRAM_GROUP_CODE" val="l1-1"/>
  <p:tag name="KSO_WM_UNIT_TYPE" val="l_h_a"/>
  <p:tag name="KSO_WM_UNIT_INDEX" val="1_2_1"/>
  <p:tag name="KSO_WM_UNIT_ID" val="diagram20187482_5*l_h_a*1_2_1"/>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2_5*l_h_i*1_1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2_5*l_h_i*1_2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97.xml><?xml version="1.0" encoding="utf-8"?>
<p:tagLst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2_5*l_h_i*1_3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DIAGRAM_GROUP_CODE" val="l1-1"/>
  <p:tag name="KSO_WM_UNIT_TYPE" val="l_h_i"/>
  <p:tag name="KSO_WM_UNIT_INDEX" val="1_4_3"/>
  <p:tag name="KSO_WM_UNIT_ID" val="diagram20187482_5*l_h_i*1_4_3"/>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DIAGRAM_GROUP_CODE" val="l1-1"/>
  <p:tag name="KSO_WM_UNIT_TYPE" val="l_h_i"/>
  <p:tag name="KSO_WM_UNIT_INDEX" val="1_5_2"/>
  <p:tag name="KSO_WM_UNIT_ID" val="diagram20187482_5*l_h_i*1_5_2"/>
  <p:tag name="KSO_WM_TEMPLATE_CATEGORY" val="diagram"/>
  <p:tag name="KSO_WM_TEMPLATE_INDEX" val="20187482"/>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默认设计模板">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
      <a:dk1>
        <a:srgbClr val="000000"/>
      </a:dk1>
      <a:lt1>
        <a:srgbClr val="FFFFFF"/>
      </a:lt1>
      <a:dk2>
        <a:srgbClr val="364048"/>
      </a:dk2>
      <a:lt2>
        <a:srgbClr val="8F7046"/>
      </a:lt2>
      <a:accent1>
        <a:srgbClr val="8F7046"/>
      </a:accent1>
      <a:accent2>
        <a:srgbClr val="C8AF92"/>
      </a:accent2>
      <a:accent3>
        <a:srgbClr val="C6BCB2"/>
      </a:accent3>
      <a:accent4>
        <a:srgbClr val="D7C9BC"/>
      </a:accent4>
      <a:accent5>
        <a:srgbClr val="364148"/>
      </a:accent5>
      <a:accent6>
        <a:srgbClr val="907046"/>
      </a:accent6>
      <a:hlink>
        <a:srgbClr val="D7C9BC"/>
      </a:hlink>
      <a:folHlink>
        <a:srgbClr val="BFBFB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8768</Words>
  <Application>WPS 演示</Application>
  <PresentationFormat>全屏显示(4:3)</PresentationFormat>
  <Paragraphs>648</Paragraphs>
  <Slides>33</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33</vt:i4>
      </vt:variant>
    </vt:vector>
  </HeadingPairs>
  <TitlesOfParts>
    <vt:vector size="47" baseType="lpstr">
      <vt:lpstr>Arial</vt:lpstr>
      <vt:lpstr>宋体</vt:lpstr>
      <vt:lpstr>Wingdings</vt:lpstr>
      <vt:lpstr>微软雅黑</vt:lpstr>
      <vt:lpstr>Times New Roman</vt:lpstr>
      <vt:lpstr>方正北魏楷书简体</vt:lpstr>
      <vt:lpstr>华文楷体</vt:lpstr>
      <vt:lpstr>Lato Light</vt:lpstr>
      <vt:lpstr>Century Gothic</vt:lpstr>
      <vt:lpstr>Arial Unicode MS</vt:lpstr>
      <vt:lpstr>Comic Sans MS</vt:lpstr>
      <vt:lpstr>Segoe Print</vt:lpstr>
      <vt:lpstr>默认设计模板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Winny</cp:lastModifiedBy>
  <cp:revision>709</cp:revision>
  <dcterms:created xsi:type="dcterms:W3CDTF">2014-10-10T12:32:00Z</dcterms:created>
  <dcterms:modified xsi:type="dcterms:W3CDTF">2020-10-24T04:03:22Z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