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89" r:id="rId2"/>
    <p:sldId id="386" r:id="rId3"/>
    <p:sldId id="387" r:id="rId4"/>
    <p:sldId id="486" r:id="rId5"/>
    <p:sldId id="388" r:id="rId6"/>
    <p:sldId id="389" r:id="rId7"/>
    <p:sldId id="390" r:id="rId8"/>
    <p:sldId id="392" r:id="rId9"/>
    <p:sldId id="488" r:id="rId10"/>
    <p:sldId id="436" r:id="rId11"/>
    <p:sldId id="491" r:id="rId12"/>
    <p:sldId id="489" r:id="rId13"/>
    <p:sldId id="490" r:id="rId14"/>
    <p:sldId id="477" r:id="rId15"/>
    <p:sldId id="395" r:id="rId16"/>
    <p:sldId id="397" r:id="rId17"/>
    <p:sldId id="438" r:id="rId18"/>
    <p:sldId id="398" r:id="rId19"/>
    <p:sldId id="400" r:id="rId20"/>
    <p:sldId id="401" r:id="rId21"/>
    <p:sldId id="402" r:id="rId22"/>
    <p:sldId id="403" r:id="rId23"/>
    <p:sldId id="404" r:id="rId24"/>
    <p:sldId id="439" r:id="rId25"/>
    <p:sldId id="440" r:id="rId26"/>
    <p:sldId id="442" r:id="rId27"/>
    <p:sldId id="445" r:id="rId28"/>
    <p:sldId id="482" r:id="rId29"/>
    <p:sldId id="453" r:id="rId30"/>
    <p:sldId id="454" r:id="rId31"/>
    <p:sldId id="492" r:id="rId32"/>
    <p:sldId id="493" r:id="rId33"/>
    <p:sldId id="457" r:id="rId34"/>
    <p:sldId id="480" r:id="rId35"/>
    <p:sldId id="447" r:id="rId36"/>
    <p:sldId id="446" r:id="rId37"/>
    <p:sldId id="458" r:id="rId38"/>
    <p:sldId id="459" r:id="rId39"/>
    <p:sldId id="460" r:id="rId40"/>
    <p:sldId id="462" r:id="rId41"/>
    <p:sldId id="464" r:id="rId42"/>
    <p:sldId id="465" r:id="rId43"/>
    <p:sldId id="478" r:id="rId44"/>
    <p:sldId id="466" r:id="rId45"/>
    <p:sldId id="467" r:id="rId46"/>
    <p:sldId id="476" r:id="rId47"/>
    <p:sldId id="468" r:id="rId48"/>
    <p:sldId id="469" r:id="rId49"/>
    <p:sldId id="432" r:id="rId50"/>
    <p:sldId id="494" r:id="rId51"/>
    <p:sldId id="495" r:id="rId52"/>
    <p:sldId id="496" r:id="rId53"/>
    <p:sldId id="472" r:id="rId54"/>
    <p:sldId id="484" r:id="rId55"/>
    <p:sldId id="474" r:id="rId56"/>
    <p:sldId id="426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B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&#21021;&#20013;&#25968;&#23398;&#35797;&#39064;&#21629;&#21046;&#25945;&#30740;&#27963;&#21160;.docx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&#21021;&#20013;&#25968;&#23398;&#35797;&#39064;&#21629;&#21046;&#25945;&#30740;&#27963;&#21160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DBC76-807C-4A35-8AA1-A9C39410A065}" type="doc">
      <dgm:prSet loTypeId="urn:microsoft.com/office/officeart/2005/8/layout/matrix3" loCatId="matrix" qsTypeId="urn:microsoft.com/office/officeart/2005/8/quickstyle/3d4#1" qsCatId="3D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C0D487AE-C8DF-41EA-827F-A0E03E5EC91D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b="1" dirty="0"/>
            <a:t>有主题</a:t>
          </a:r>
        </a:p>
      </dgm:t>
    </dgm:pt>
    <dgm:pt modelId="{0145B273-1240-4A11-A93E-EAE97356BBE7}" type="parTrans" cxnId="{13921759-6138-43EB-9775-983183280180}">
      <dgm:prSet/>
      <dgm:spPr/>
      <dgm:t>
        <a:bodyPr/>
        <a:lstStyle/>
        <a:p>
          <a:endParaRPr lang="zh-CN" altLang="en-US"/>
        </a:p>
      </dgm:t>
    </dgm:pt>
    <dgm:pt modelId="{D36EB7B0-6D12-4D22-A5D8-F3FCCD2471CC}" type="sibTrans" cxnId="{13921759-6138-43EB-9775-983183280180}">
      <dgm:prSet/>
      <dgm:spPr/>
      <dgm:t>
        <a:bodyPr/>
        <a:lstStyle/>
        <a:p>
          <a:endParaRPr lang="zh-CN" altLang="en-US"/>
        </a:p>
      </dgm:t>
    </dgm:pt>
    <dgm:pt modelId="{EA39855A-385E-44FF-B301-CB1E9F23EBD5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b="1" dirty="0"/>
            <a:t>有目标</a:t>
          </a:r>
        </a:p>
      </dgm:t>
    </dgm:pt>
    <dgm:pt modelId="{A0ACB581-1C2E-4E6F-9241-466FC347840D}" type="parTrans" cxnId="{D137DD33-E5E8-4248-AEE3-EA107C4A833F}">
      <dgm:prSet/>
      <dgm:spPr/>
      <dgm:t>
        <a:bodyPr/>
        <a:lstStyle/>
        <a:p>
          <a:endParaRPr lang="zh-CN" altLang="en-US"/>
        </a:p>
      </dgm:t>
    </dgm:pt>
    <dgm:pt modelId="{2D58F2E0-F0BF-4593-8ABC-A9F789B949D8}" type="sibTrans" cxnId="{D137DD33-E5E8-4248-AEE3-EA107C4A833F}">
      <dgm:prSet/>
      <dgm:spPr/>
      <dgm:t>
        <a:bodyPr/>
        <a:lstStyle/>
        <a:p>
          <a:endParaRPr lang="zh-CN" altLang="en-US"/>
        </a:p>
      </dgm:t>
    </dgm:pt>
    <dgm:pt modelId="{7517A228-76FE-463F-809D-042E1E59A872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pPr eaLnBrk="1" latinLnBrk="0"/>
          <a:r>
            <a:rPr lang="zh-CN" altLang="en-US" b="1" dirty="0"/>
            <a:t>有方法</a:t>
          </a:r>
        </a:p>
      </dgm:t>
    </dgm:pt>
    <dgm:pt modelId="{02958F1A-B891-4056-B2A6-CAEEF5BCF5E4}" type="parTrans" cxnId="{845C8698-D435-405B-88D3-F81ED409DDEE}">
      <dgm:prSet/>
      <dgm:spPr/>
      <dgm:t>
        <a:bodyPr/>
        <a:lstStyle/>
        <a:p>
          <a:endParaRPr lang="zh-CN" altLang="en-US"/>
        </a:p>
      </dgm:t>
    </dgm:pt>
    <dgm:pt modelId="{5021E1A9-9A1F-4076-BB5A-7D735FDCA62F}" type="sibTrans" cxnId="{845C8698-D435-405B-88D3-F81ED409DDEE}">
      <dgm:prSet/>
      <dgm:spPr/>
      <dgm:t>
        <a:bodyPr/>
        <a:lstStyle/>
        <a:p>
          <a:endParaRPr lang="zh-CN" altLang="en-US"/>
        </a:p>
      </dgm:t>
    </dgm:pt>
    <dgm:pt modelId="{0F61D13C-0539-4A1C-81DA-12BBC5D2A876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pPr eaLnBrk="1" latinLnBrk="0"/>
          <a:r>
            <a:rPr lang="zh-CN" altLang="en-US" b="1" dirty="0"/>
            <a:t>有积淀</a:t>
          </a:r>
        </a:p>
      </dgm:t>
    </dgm:pt>
    <dgm:pt modelId="{90C09792-BB49-4809-9CF9-E68FE0D9D1A7}" type="parTrans" cxnId="{3C57648C-2CE7-40CF-827C-B583D573E9E7}">
      <dgm:prSet/>
      <dgm:spPr/>
      <dgm:t>
        <a:bodyPr/>
        <a:lstStyle/>
        <a:p>
          <a:endParaRPr lang="zh-CN" altLang="en-US"/>
        </a:p>
      </dgm:t>
    </dgm:pt>
    <dgm:pt modelId="{037BC3EE-1A47-4681-8096-AC37F992F709}" type="sibTrans" cxnId="{3C57648C-2CE7-40CF-827C-B583D573E9E7}">
      <dgm:prSet/>
      <dgm:spPr/>
      <dgm:t>
        <a:bodyPr/>
        <a:lstStyle/>
        <a:p>
          <a:endParaRPr lang="zh-CN" altLang="en-US"/>
        </a:p>
      </dgm:t>
    </dgm:pt>
    <dgm:pt modelId="{FF14B201-96C4-4323-A6A3-AB256964F250}" type="pres">
      <dgm:prSet presAssocID="{F8ADBC76-807C-4A35-8AA1-A9C39410A06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C7F70B-2073-456A-A0F8-EC1F7A442650}" type="pres">
      <dgm:prSet presAssocID="{F8ADBC76-807C-4A35-8AA1-A9C39410A065}" presName="diamond" presStyleLbl="bgShp" presStyleIdx="0" presStyleCnt="1"/>
      <dgm:spPr>
        <a:solidFill>
          <a:schemeClr val="bg2">
            <a:lumMod val="90000"/>
          </a:schemeClr>
        </a:solidFill>
      </dgm:spPr>
    </dgm:pt>
    <dgm:pt modelId="{BFEF579B-EEDE-4B43-B751-6762BA8BCD25}" type="pres">
      <dgm:prSet presAssocID="{F8ADBC76-807C-4A35-8AA1-A9C39410A065}" presName="quad1" presStyleLbl="node1" presStyleIdx="0" presStyleCnt="4" custScaleX="108097" custScaleY="83546" custLinFactNeighborX="-2023" custLinFactNeighborY="10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F9BDA8-C382-4E66-84A3-2F6A8A185072}" type="pres">
      <dgm:prSet presAssocID="{F8ADBC76-807C-4A35-8AA1-A9C39410A065}" presName="quad2" presStyleLbl="node1" presStyleIdx="1" presStyleCnt="4" custScaleX="110583" custScaleY="82027" custLinFactNeighborX="6324" custLinFactNeighborY="11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1153F2-7097-4025-8E04-EC94067F526C}" type="pres">
      <dgm:prSet presAssocID="{F8ADBC76-807C-4A35-8AA1-A9C39410A065}" presName="quad3" presStyleLbl="node1" presStyleIdx="2" presStyleCnt="4" custScaleX="106916" custScaleY="84696" custLinFactNeighborX="4885" custLinFactNeighborY="-3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4C9193-1976-4912-B9AA-E971D05F4441}" type="pres">
      <dgm:prSet presAssocID="{F8ADBC76-807C-4A35-8AA1-A9C39410A065}" presName="quad4" presStyleLbl="node1" presStyleIdx="3" presStyleCnt="4" custScaleX="107131" custScaleY="83549" custLinFactNeighborX="8050" custLinFactNeighborY="-3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3921759-6138-43EB-9775-983183280180}" srcId="{F8ADBC76-807C-4A35-8AA1-A9C39410A065}" destId="{C0D487AE-C8DF-41EA-827F-A0E03E5EC91D}" srcOrd="0" destOrd="0" parTransId="{0145B273-1240-4A11-A93E-EAE97356BBE7}" sibTransId="{D36EB7B0-6D12-4D22-A5D8-F3FCCD2471CC}"/>
    <dgm:cxn modelId="{349F9DB6-6A8F-4F56-91E4-8AB0ACB10971}" type="presOf" srcId="{7517A228-76FE-463F-809D-042E1E59A872}" destId="{251153F2-7097-4025-8E04-EC94067F526C}" srcOrd="0" destOrd="0" presId="urn:microsoft.com/office/officeart/2005/8/layout/matrix3"/>
    <dgm:cxn modelId="{5F168BDE-EBA0-495F-9959-85C62ADA1C5E}" type="presOf" srcId="{0F61D13C-0539-4A1C-81DA-12BBC5D2A876}" destId="{624C9193-1976-4912-B9AA-E971D05F4441}" srcOrd="0" destOrd="0" presId="urn:microsoft.com/office/officeart/2005/8/layout/matrix3"/>
    <dgm:cxn modelId="{D137DD33-E5E8-4248-AEE3-EA107C4A833F}" srcId="{F8ADBC76-807C-4A35-8AA1-A9C39410A065}" destId="{EA39855A-385E-44FF-B301-CB1E9F23EBD5}" srcOrd="1" destOrd="0" parTransId="{A0ACB581-1C2E-4E6F-9241-466FC347840D}" sibTransId="{2D58F2E0-F0BF-4593-8ABC-A9F789B949D8}"/>
    <dgm:cxn modelId="{BBDC3C0C-BB21-439F-AE2B-30D92B598D64}" type="presOf" srcId="{F8ADBC76-807C-4A35-8AA1-A9C39410A065}" destId="{FF14B201-96C4-4323-A6A3-AB256964F250}" srcOrd="0" destOrd="0" presId="urn:microsoft.com/office/officeart/2005/8/layout/matrix3"/>
    <dgm:cxn modelId="{845C8698-D435-405B-88D3-F81ED409DDEE}" srcId="{F8ADBC76-807C-4A35-8AA1-A9C39410A065}" destId="{7517A228-76FE-463F-809D-042E1E59A872}" srcOrd="2" destOrd="0" parTransId="{02958F1A-B891-4056-B2A6-CAEEF5BCF5E4}" sibTransId="{5021E1A9-9A1F-4076-BB5A-7D735FDCA62F}"/>
    <dgm:cxn modelId="{649B2F51-CBB8-4240-9DC4-662232B9E040}" type="presOf" srcId="{EA39855A-385E-44FF-B301-CB1E9F23EBD5}" destId="{8EF9BDA8-C382-4E66-84A3-2F6A8A185072}" srcOrd="0" destOrd="0" presId="urn:microsoft.com/office/officeart/2005/8/layout/matrix3"/>
    <dgm:cxn modelId="{3C57648C-2CE7-40CF-827C-B583D573E9E7}" srcId="{F8ADBC76-807C-4A35-8AA1-A9C39410A065}" destId="{0F61D13C-0539-4A1C-81DA-12BBC5D2A876}" srcOrd="3" destOrd="0" parTransId="{90C09792-BB49-4809-9CF9-E68FE0D9D1A7}" sibTransId="{037BC3EE-1A47-4681-8096-AC37F992F709}"/>
    <dgm:cxn modelId="{B8938ECB-600B-46EA-BD8B-44C20E87B6F3}" type="presOf" srcId="{C0D487AE-C8DF-41EA-827F-A0E03E5EC91D}" destId="{BFEF579B-EEDE-4B43-B751-6762BA8BCD25}" srcOrd="0" destOrd="0" presId="urn:microsoft.com/office/officeart/2005/8/layout/matrix3"/>
    <dgm:cxn modelId="{4629C289-DEB2-4CD0-8AC1-74D025A155A7}" type="presParOf" srcId="{FF14B201-96C4-4323-A6A3-AB256964F250}" destId="{32C7F70B-2073-456A-A0F8-EC1F7A442650}" srcOrd="0" destOrd="0" presId="urn:microsoft.com/office/officeart/2005/8/layout/matrix3"/>
    <dgm:cxn modelId="{CFE9789C-DACA-447E-A8F8-54C04CF722A6}" type="presParOf" srcId="{FF14B201-96C4-4323-A6A3-AB256964F250}" destId="{BFEF579B-EEDE-4B43-B751-6762BA8BCD25}" srcOrd="1" destOrd="0" presId="urn:microsoft.com/office/officeart/2005/8/layout/matrix3"/>
    <dgm:cxn modelId="{44EE84C1-4806-4766-A919-72DD725ECF70}" type="presParOf" srcId="{FF14B201-96C4-4323-A6A3-AB256964F250}" destId="{8EF9BDA8-C382-4E66-84A3-2F6A8A185072}" srcOrd="2" destOrd="0" presId="urn:microsoft.com/office/officeart/2005/8/layout/matrix3"/>
    <dgm:cxn modelId="{75EC71F4-FB57-491A-A7E3-4BD3137B4A50}" type="presParOf" srcId="{FF14B201-96C4-4323-A6A3-AB256964F250}" destId="{251153F2-7097-4025-8E04-EC94067F526C}" srcOrd="3" destOrd="0" presId="urn:microsoft.com/office/officeart/2005/8/layout/matrix3"/>
    <dgm:cxn modelId="{2AD034E8-DE09-49B4-8D8B-DB6E5B6BBDCE}" type="presParOf" srcId="{FF14B201-96C4-4323-A6A3-AB256964F250}" destId="{624C9193-1976-4912-B9AA-E971D05F444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9A714-9D12-474E-B297-4801537E0543}" type="doc">
      <dgm:prSet loTypeId="urn:microsoft.com/office/officeart/2005/8/layout/hList1" loCatId="list" qsTypeId="urn:microsoft.com/office/officeart/2005/8/quickstyle/3d2#1" qsCatId="3D" csTypeId="urn:microsoft.com/office/officeart/2005/8/colors/accent1_2#5" csCatId="accent1" phldr="1"/>
      <dgm:spPr/>
      <dgm:t>
        <a:bodyPr/>
        <a:lstStyle/>
        <a:p>
          <a:endParaRPr lang="zh-CN" altLang="en-US"/>
        </a:p>
      </dgm:t>
    </dgm:pt>
    <dgm:pt modelId="{F16DEA32-0E0B-4B49-95EB-E39ED1691A78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凸显校本</a:t>
          </a:r>
        </a:p>
      </dgm:t>
    </dgm:pt>
    <dgm:pt modelId="{CD0B9773-C019-4248-B97E-0700A9DAC893}" type="parTrans" cxnId="{7CF80E69-7A90-4439-BBA1-E81CA8E33477}">
      <dgm:prSet/>
      <dgm:spPr/>
      <dgm:t>
        <a:bodyPr/>
        <a:lstStyle/>
        <a:p>
          <a:endParaRPr lang="zh-CN" altLang="en-US"/>
        </a:p>
      </dgm:t>
    </dgm:pt>
    <dgm:pt modelId="{8838E591-9508-408E-A077-15F7FA9E276E}" type="sibTrans" cxnId="{7CF80E69-7A90-4439-BBA1-E81CA8E33477}">
      <dgm:prSet/>
      <dgm:spPr/>
      <dgm:t>
        <a:bodyPr/>
        <a:lstStyle/>
        <a:p>
          <a:endParaRPr lang="zh-CN" altLang="en-US"/>
        </a:p>
      </dgm:t>
    </dgm:pt>
    <dgm:pt modelId="{54AC58FF-60E3-4DDB-950B-08346970BF66}">
      <dgm:prSet phldrT="[文本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问题导向</a:t>
          </a:r>
        </a:p>
      </dgm:t>
    </dgm:pt>
    <dgm:pt modelId="{9563250D-EBF0-4DFE-A6BC-6EC7E0628346}" type="parTrans" cxnId="{0A6A9F79-A13F-4BCD-806C-336CFC413703}">
      <dgm:prSet/>
      <dgm:spPr/>
      <dgm:t>
        <a:bodyPr/>
        <a:lstStyle/>
        <a:p>
          <a:endParaRPr lang="zh-CN" altLang="en-US"/>
        </a:p>
      </dgm:t>
    </dgm:pt>
    <dgm:pt modelId="{2704F18A-105E-4697-BA97-9714B7FD722E}" type="sibTrans" cxnId="{0A6A9F79-A13F-4BCD-806C-336CFC413703}">
      <dgm:prSet/>
      <dgm:spPr/>
      <dgm:t>
        <a:bodyPr/>
        <a:lstStyle/>
        <a:p>
          <a:endParaRPr lang="zh-CN" altLang="en-US"/>
        </a:p>
      </dgm:t>
    </dgm:pt>
    <dgm:pt modelId="{3D68951F-4B80-4E75-A076-F0D2A28C5B5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基于学校</a:t>
          </a:r>
        </a:p>
      </dgm:t>
    </dgm:pt>
    <dgm:pt modelId="{1F6FBC88-164F-4279-8123-4EFE05EE49E0}" type="parTrans" cxnId="{94709670-640D-4332-B916-0507B1C3EDA4}">
      <dgm:prSet/>
      <dgm:spPr/>
      <dgm:t>
        <a:bodyPr/>
        <a:lstStyle/>
        <a:p>
          <a:endParaRPr lang="zh-CN" altLang="en-US"/>
        </a:p>
      </dgm:t>
    </dgm:pt>
    <dgm:pt modelId="{7297F1AB-B8B1-4443-9893-48CCE1D86025}" type="sibTrans" cxnId="{94709670-640D-4332-B916-0507B1C3EDA4}">
      <dgm:prSet/>
      <dgm:spPr/>
      <dgm:t>
        <a:bodyPr/>
        <a:lstStyle/>
        <a:p>
          <a:endParaRPr lang="zh-CN" altLang="en-US"/>
        </a:p>
      </dgm:t>
    </dgm:pt>
    <dgm:pt modelId="{413C391D-AD48-4B36-AED2-240529F1820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真实问题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715372B0-9FFE-40FB-AAD5-C9DBB9278D9F}" type="parTrans" cxnId="{A4867F6C-C3E3-4D79-888E-7296974BDD3B}">
      <dgm:prSet/>
      <dgm:spPr/>
      <dgm:t>
        <a:bodyPr/>
        <a:lstStyle/>
        <a:p>
          <a:endParaRPr lang="zh-CN" altLang="en-US"/>
        </a:p>
      </dgm:t>
    </dgm:pt>
    <dgm:pt modelId="{84EAE4C1-02D8-4533-8A51-EEBA85482DB0}" type="sibTrans" cxnId="{A4867F6C-C3E3-4D79-888E-7296974BDD3B}">
      <dgm:prSet/>
      <dgm:spPr/>
      <dgm:t>
        <a:bodyPr/>
        <a:lstStyle/>
        <a:p>
          <a:endParaRPr lang="zh-CN" altLang="en-US"/>
        </a:p>
      </dgm:t>
    </dgm:pt>
    <dgm:pt modelId="{1656F576-A395-4D22-A08B-9488B4FD802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教师主体</a:t>
          </a:r>
        </a:p>
      </dgm:t>
    </dgm:pt>
    <dgm:pt modelId="{504E2901-EDC8-4196-BB16-39AAF2D47E9A}" type="parTrans" cxnId="{36B276E5-2D81-4BB8-BC81-5F36415C5000}">
      <dgm:prSet/>
      <dgm:spPr/>
      <dgm:t>
        <a:bodyPr/>
        <a:lstStyle/>
        <a:p>
          <a:endParaRPr lang="zh-CN" altLang="en-US"/>
        </a:p>
      </dgm:t>
    </dgm:pt>
    <dgm:pt modelId="{806ADC8A-45E9-46BE-A812-60D519368BBB}" type="sibTrans" cxnId="{36B276E5-2D81-4BB8-BC81-5F36415C5000}">
      <dgm:prSet/>
      <dgm:spPr/>
      <dgm:t>
        <a:bodyPr/>
        <a:lstStyle/>
        <a:p>
          <a:endParaRPr lang="zh-CN" altLang="en-US"/>
        </a:p>
      </dgm:t>
    </dgm:pt>
    <dgm:pt modelId="{344FEB50-AE8E-4178-9F3B-93FA6A41162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/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广参与</a:t>
          </a:r>
        </a:p>
      </dgm:t>
    </dgm:pt>
    <dgm:pt modelId="{76686FCA-5EB1-4A03-952F-2D66515F0053}" type="parTrans" cxnId="{E7F2C0B7-2D5D-48C2-A1FC-44E03BF050D2}">
      <dgm:prSet/>
      <dgm:spPr/>
      <dgm:t>
        <a:bodyPr/>
        <a:lstStyle/>
        <a:p>
          <a:endParaRPr lang="zh-CN" altLang="en-US"/>
        </a:p>
      </dgm:t>
    </dgm:pt>
    <dgm:pt modelId="{2B965461-AE6E-4BC7-993A-7D5BCF3CAF23}" type="sibTrans" cxnId="{E7F2C0B7-2D5D-48C2-A1FC-44E03BF050D2}">
      <dgm:prSet/>
      <dgm:spPr/>
      <dgm:t>
        <a:bodyPr/>
        <a:lstStyle/>
        <a:p>
          <a:endParaRPr lang="zh-CN" altLang="en-US"/>
        </a:p>
      </dgm:t>
    </dgm:pt>
    <dgm:pt modelId="{698F048F-12B6-4E20-9BFD-BA45C6FBC82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促进改变</a:t>
          </a:r>
        </a:p>
      </dgm:t>
    </dgm:pt>
    <dgm:pt modelId="{93BA6DF3-8574-48AC-88F6-ACA1F1737692}" type="parTrans" cxnId="{6311CAF6-396B-41E5-805D-8A5856E171C1}">
      <dgm:prSet/>
      <dgm:spPr/>
      <dgm:t>
        <a:bodyPr/>
        <a:lstStyle/>
        <a:p>
          <a:endParaRPr lang="zh-CN" altLang="en-US"/>
        </a:p>
      </dgm:t>
    </dgm:pt>
    <dgm:pt modelId="{F558C6D8-71D4-4A5B-AAE6-93F8881CA1B1}" type="sibTrans" cxnId="{6311CAF6-396B-41E5-805D-8A5856E171C1}">
      <dgm:prSet/>
      <dgm:spPr/>
      <dgm:t>
        <a:bodyPr/>
        <a:lstStyle/>
        <a:p>
          <a:endParaRPr lang="zh-CN" altLang="en-US"/>
        </a:p>
      </dgm:t>
    </dgm:pt>
    <dgm:pt modelId="{D7FFBA59-FA6F-407E-95BD-C7C8681E3C3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问题破解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7E054D5C-765D-42DA-B362-A085F34F99B0}" type="parTrans" cxnId="{16256C26-B546-4F6F-B5C9-52C445C78158}">
      <dgm:prSet/>
      <dgm:spPr/>
      <dgm:t>
        <a:bodyPr/>
        <a:lstStyle/>
        <a:p>
          <a:endParaRPr lang="zh-CN" altLang="en-US"/>
        </a:p>
      </dgm:t>
    </dgm:pt>
    <dgm:pt modelId="{C06C3C18-D42A-4D67-8FEF-BAB44805B47F}" type="sibTrans" cxnId="{16256C26-B546-4F6F-B5C9-52C445C78158}">
      <dgm:prSet/>
      <dgm:spPr/>
      <dgm:t>
        <a:bodyPr/>
        <a:lstStyle/>
        <a:p>
          <a:endParaRPr lang="zh-CN" altLang="en-US"/>
        </a:p>
      </dgm:t>
    </dgm:pt>
    <dgm:pt modelId="{A91EDA57-5235-4FC8-ABC2-EA56D896B3F9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在学校中</a:t>
          </a:r>
        </a:p>
      </dgm:t>
    </dgm:pt>
    <dgm:pt modelId="{F9668353-9985-46EF-92EE-821F67EC26EA}" type="parTrans" cxnId="{705A0D9D-543D-4928-ACF3-121BE155DE3D}">
      <dgm:prSet/>
      <dgm:spPr/>
      <dgm:t>
        <a:bodyPr/>
        <a:lstStyle/>
        <a:p>
          <a:endParaRPr lang="zh-CN" altLang="en-US"/>
        </a:p>
      </dgm:t>
    </dgm:pt>
    <dgm:pt modelId="{B86AA016-388A-443D-B926-1B076219CBBF}" type="sibTrans" cxnId="{705A0D9D-543D-4928-ACF3-121BE155DE3D}">
      <dgm:prSet/>
      <dgm:spPr/>
      <dgm:t>
        <a:bodyPr/>
        <a:lstStyle/>
        <a:p>
          <a:endParaRPr lang="zh-CN" altLang="en-US"/>
        </a:p>
      </dgm:t>
    </dgm:pt>
    <dgm:pt modelId="{1546E8E3-9A9B-4125-9D81-28D20171248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为了学校</a:t>
          </a:r>
        </a:p>
      </dgm:t>
    </dgm:pt>
    <dgm:pt modelId="{C89C6150-8739-47A4-8500-7EC482F14250}" type="parTrans" cxnId="{E7E71AE9-67D5-445D-BBD9-BDEB5CEA8144}">
      <dgm:prSet/>
      <dgm:spPr/>
      <dgm:t>
        <a:bodyPr/>
        <a:lstStyle/>
        <a:p>
          <a:endParaRPr lang="zh-CN" altLang="en-US"/>
        </a:p>
      </dgm:t>
    </dgm:pt>
    <dgm:pt modelId="{94715F26-B579-4C09-A9D8-6A0E0DD15E8F}" type="sibTrans" cxnId="{E7E71AE9-67D5-445D-BBD9-BDEB5CEA8144}">
      <dgm:prSet/>
      <dgm:spPr/>
      <dgm:t>
        <a:bodyPr/>
        <a:lstStyle/>
        <a:p>
          <a:endParaRPr lang="zh-CN" altLang="en-US"/>
        </a:p>
      </dgm:t>
    </dgm:pt>
    <dgm:pt modelId="{088B50DC-7842-4765-A431-4828EB6CFFE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共性问题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8D2801C-62ED-402E-A504-6DDD2EB1305A}" type="parTrans" cxnId="{343A192B-2408-4163-8242-61567FAB7194}">
      <dgm:prSet/>
      <dgm:spPr/>
      <dgm:t>
        <a:bodyPr/>
        <a:lstStyle/>
        <a:p>
          <a:endParaRPr lang="zh-CN" altLang="en-US"/>
        </a:p>
      </dgm:t>
    </dgm:pt>
    <dgm:pt modelId="{4E749141-8D46-4CFA-81C3-FC3DFB0B0CC0}" type="sibTrans" cxnId="{343A192B-2408-4163-8242-61567FAB7194}">
      <dgm:prSet/>
      <dgm:spPr/>
      <dgm:t>
        <a:bodyPr/>
        <a:lstStyle/>
        <a:p>
          <a:endParaRPr lang="zh-CN" altLang="en-US"/>
        </a:p>
      </dgm:t>
    </dgm:pt>
    <dgm:pt modelId="{009BBF6B-6E00-44D2-A052-FE7FA67BF6C4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潜在价值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62F1C83F-F53A-4EB2-87DC-7DA5E44E65A7}" type="parTrans" cxnId="{406DC19C-C28C-4312-85E5-B6C31B2CD6A8}">
      <dgm:prSet/>
      <dgm:spPr/>
      <dgm:t>
        <a:bodyPr/>
        <a:lstStyle/>
        <a:p>
          <a:endParaRPr lang="zh-CN" altLang="en-US"/>
        </a:p>
      </dgm:t>
    </dgm:pt>
    <dgm:pt modelId="{C7D8A8AE-2589-4FB5-ADB8-121064ED0C64}" type="sibTrans" cxnId="{406DC19C-C28C-4312-85E5-B6C31B2CD6A8}">
      <dgm:prSet/>
      <dgm:spPr/>
      <dgm:t>
        <a:bodyPr/>
        <a:lstStyle/>
        <a:p>
          <a:endParaRPr lang="zh-CN" altLang="en-US"/>
        </a:p>
      </dgm:t>
    </dgm:pt>
    <dgm:pt modelId="{66C72B50-87E4-4A1E-BFAB-42C9CEA42CF2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/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真参与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818DB3B0-A3AD-4A89-9488-C28814C6B19D}" type="parTrans" cxnId="{569327D4-0C1C-44B9-BF6E-D7A770CAA712}">
      <dgm:prSet/>
      <dgm:spPr/>
      <dgm:t>
        <a:bodyPr/>
        <a:lstStyle/>
        <a:p>
          <a:endParaRPr lang="zh-CN" altLang="en-US"/>
        </a:p>
      </dgm:t>
    </dgm:pt>
    <dgm:pt modelId="{69D66C01-FC55-4924-B4F1-6E46867B47B5}" type="sibTrans" cxnId="{569327D4-0C1C-44B9-BF6E-D7A770CAA712}">
      <dgm:prSet/>
      <dgm:spPr/>
      <dgm:t>
        <a:bodyPr/>
        <a:lstStyle/>
        <a:p>
          <a:endParaRPr lang="zh-CN" altLang="en-US"/>
        </a:p>
      </dgm:t>
    </dgm:pt>
    <dgm:pt modelId="{C6184E51-1AD9-48C0-B672-80CDFDEA62D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/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深参与</a:t>
          </a:r>
        </a:p>
      </dgm:t>
    </dgm:pt>
    <dgm:pt modelId="{A092A29A-86A2-469C-9044-3B7CC4C4FE00}" type="parTrans" cxnId="{93FFE59D-7C8A-42E8-928F-7DAE66409AF3}">
      <dgm:prSet/>
      <dgm:spPr/>
      <dgm:t>
        <a:bodyPr/>
        <a:lstStyle/>
        <a:p>
          <a:endParaRPr lang="zh-CN" altLang="en-US"/>
        </a:p>
      </dgm:t>
    </dgm:pt>
    <dgm:pt modelId="{CAB98845-9030-440F-BA2C-B136544ADECC}" type="sibTrans" cxnId="{93FFE59D-7C8A-42E8-928F-7DAE66409AF3}">
      <dgm:prSet/>
      <dgm:spPr/>
      <dgm:t>
        <a:bodyPr/>
        <a:lstStyle/>
        <a:p>
          <a:endParaRPr lang="zh-CN" altLang="en-US"/>
        </a:p>
      </dgm:t>
    </dgm:pt>
    <dgm:pt modelId="{C24AB5F1-7BAC-40D3-86C3-EAAFC763EC7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行为改变</a:t>
          </a:r>
        </a:p>
      </dgm:t>
    </dgm:pt>
    <dgm:pt modelId="{7E56F6D3-07BC-4652-AB4C-C1FD014A51C2}" type="parTrans" cxnId="{6DD7A345-0C96-4CC4-AD97-7755FDFEC977}">
      <dgm:prSet/>
      <dgm:spPr/>
      <dgm:t>
        <a:bodyPr/>
        <a:lstStyle/>
        <a:p>
          <a:endParaRPr lang="zh-CN" altLang="en-US"/>
        </a:p>
      </dgm:t>
    </dgm:pt>
    <dgm:pt modelId="{50246A5E-5BFA-4B5B-9066-5764FB898DFC}" type="sibTrans" cxnId="{6DD7A345-0C96-4CC4-AD97-7755FDFEC977}">
      <dgm:prSet/>
      <dgm:spPr/>
      <dgm:t>
        <a:bodyPr/>
        <a:lstStyle/>
        <a:p>
          <a:endParaRPr lang="zh-CN" altLang="en-US"/>
        </a:p>
      </dgm:t>
    </dgm:pt>
    <dgm:pt modelId="{5732146D-6D77-427A-BF08-19866314C1DC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绩效提升</a:t>
          </a:r>
        </a:p>
      </dgm:t>
    </dgm:pt>
    <dgm:pt modelId="{F36BBDF4-BD8B-4C46-ABA6-A2A9EC858163}" type="parTrans" cxnId="{015CA34B-15D4-4B1C-9C6E-1C74EB132735}">
      <dgm:prSet/>
      <dgm:spPr/>
      <dgm:t>
        <a:bodyPr/>
        <a:lstStyle/>
        <a:p>
          <a:endParaRPr lang="zh-CN" altLang="en-US"/>
        </a:p>
      </dgm:t>
    </dgm:pt>
    <dgm:pt modelId="{D07E6AE1-4579-4E57-8A83-FB2DE51354BB}" type="sibTrans" cxnId="{015CA34B-15D4-4B1C-9C6E-1C74EB132735}">
      <dgm:prSet/>
      <dgm:spPr/>
      <dgm:t>
        <a:bodyPr/>
        <a:lstStyle/>
        <a:p>
          <a:endParaRPr lang="zh-CN" altLang="en-US"/>
        </a:p>
      </dgm:t>
    </dgm:pt>
    <dgm:pt modelId="{B8286045-4980-41CC-BDB6-9F88BD7FB4F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理实相联</a:t>
          </a:r>
        </a:p>
      </dgm:t>
    </dgm:pt>
    <dgm:pt modelId="{22CFAD2E-A446-4D09-B091-A38A4064A830}" type="parTrans" cxnId="{C8F29519-6AB7-4793-BFDB-9EA087406923}">
      <dgm:prSet/>
      <dgm:spPr/>
      <dgm:t>
        <a:bodyPr/>
        <a:lstStyle/>
        <a:p>
          <a:endParaRPr lang="zh-CN" altLang="en-US"/>
        </a:p>
      </dgm:t>
    </dgm:pt>
    <dgm:pt modelId="{F8BFD52A-3B2A-4270-81A4-9FEC20C9C049}" type="sibTrans" cxnId="{C8F29519-6AB7-4793-BFDB-9EA087406923}">
      <dgm:prSet/>
      <dgm:spPr/>
      <dgm:t>
        <a:bodyPr/>
        <a:lstStyle/>
        <a:p>
          <a:endParaRPr lang="zh-CN" altLang="en-US"/>
        </a:p>
      </dgm:t>
    </dgm:pt>
    <dgm:pt modelId="{DC560592-D679-4493-9A2B-BB6C12F59D2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系统思维</a:t>
          </a:r>
        </a:p>
      </dgm:t>
    </dgm:pt>
    <dgm:pt modelId="{6CE7DD14-9C62-45EE-874F-4EDF093413F8}" type="parTrans" cxnId="{D85E0194-2F1A-444B-B126-96B0684BE349}">
      <dgm:prSet/>
      <dgm:spPr/>
      <dgm:t>
        <a:bodyPr/>
        <a:lstStyle/>
        <a:p>
          <a:endParaRPr lang="zh-CN" altLang="en-US"/>
        </a:p>
      </dgm:t>
    </dgm:pt>
    <dgm:pt modelId="{A362A434-9A07-4827-B41D-A6932EC6B667}" type="sibTrans" cxnId="{D85E0194-2F1A-444B-B126-96B0684BE349}">
      <dgm:prSet/>
      <dgm:spPr/>
      <dgm:t>
        <a:bodyPr/>
        <a:lstStyle/>
        <a:p>
          <a:endParaRPr lang="zh-CN" altLang="en-US"/>
        </a:p>
      </dgm:t>
    </dgm:pt>
    <dgm:pt modelId="{84559F2B-055E-41AB-A982-4BC10F279C8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研培一体</a:t>
          </a:r>
        </a:p>
      </dgm:t>
    </dgm:pt>
    <dgm:pt modelId="{58AE1E97-E3B4-4DCB-B70E-EE4028B903CC}" type="parTrans" cxnId="{A91FAC54-A001-4BBE-86D1-736F8AAA00AF}">
      <dgm:prSet/>
      <dgm:spPr/>
      <dgm:t>
        <a:bodyPr/>
        <a:lstStyle/>
        <a:p>
          <a:endParaRPr lang="zh-CN" altLang="en-US"/>
        </a:p>
      </dgm:t>
    </dgm:pt>
    <dgm:pt modelId="{29D22B37-C760-4A01-A9CD-491E46776C4C}" type="sibTrans" cxnId="{A91FAC54-A001-4BBE-86D1-736F8AAA00AF}">
      <dgm:prSet/>
      <dgm:spPr/>
      <dgm:t>
        <a:bodyPr/>
        <a:lstStyle/>
        <a:p>
          <a:endParaRPr lang="zh-CN" altLang="en-US"/>
        </a:p>
      </dgm:t>
    </dgm:pt>
    <dgm:pt modelId="{93F54E50-BC47-4F1C-8BEF-BC7C6E065524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学用结合</a:t>
          </a:r>
        </a:p>
      </dgm:t>
    </dgm:pt>
    <dgm:pt modelId="{4F3DD896-9386-4A1C-849E-B25B9A48617E}" type="parTrans" cxnId="{3D764F36-66CB-4950-8131-8A658F7BAFB3}">
      <dgm:prSet/>
      <dgm:spPr/>
      <dgm:t>
        <a:bodyPr/>
        <a:lstStyle/>
        <a:p>
          <a:endParaRPr lang="zh-CN" altLang="en-US"/>
        </a:p>
      </dgm:t>
    </dgm:pt>
    <dgm:pt modelId="{758A0BAB-553C-4324-AD41-1F35C73FFAA0}" type="sibTrans" cxnId="{3D764F36-66CB-4950-8131-8A658F7BAFB3}">
      <dgm:prSet/>
      <dgm:spPr/>
      <dgm:t>
        <a:bodyPr/>
        <a:lstStyle/>
        <a:p>
          <a:endParaRPr lang="zh-CN" altLang="en-US"/>
        </a:p>
      </dgm:t>
    </dgm:pt>
    <dgm:pt modelId="{DCCBB1D9-5FE6-4978-90D2-40AC699465BF}" type="pres">
      <dgm:prSet presAssocID="{B549A714-9D12-474E-B297-4801537E05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DDA6150-2087-4046-A3E9-7BB0D1D481B2}" type="pres">
      <dgm:prSet presAssocID="{F16DEA32-0E0B-4B49-95EB-E39ED1691A78}" presName="composite" presStyleCnt="0"/>
      <dgm:spPr/>
    </dgm:pt>
    <dgm:pt modelId="{FD9F44BB-4E15-4C1E-99D0-2D49B66F1D07}" type="pres">
      <dgm:prSet presAssocID="{F16DEA32-0E0B-4B49-95EB-E39ED1691A78}" presName="parTx" presStyleLbl="alignNode1" presStyleIdx="0" presStyleCnt="5" custLinFactNeighborX="-8865" custLinFactNeighborY="5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6B3B2B-44D9-4174-B42C-674BBA512056}" type="pres">
      <dgm:prSet presAssocID="{F16DEA32-0E0B-4B49-95EB-E39ED1691A78}" presName="desTx" presStyleLbl="alignAccFollowNode1" presStyleIdx="0" presStyleCnt="5" custLinFactNeighborX="978" custLinFactNeighborY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FEE54D-A61E-4895-A53F-BF667705312C}" type="pres">
      <dgm:prSet presAssocID="{8838E591-9508-408E-A077-15F7FA9E276E}" presName="space" presStyleCnt="0"/>
      <dgm:spPr/>
    </dgm:pt>
    <dgm:pt modelId="{D3C4B4FB-5226-4BE4-AE6B-4D652615FDB3}" type="pres">
      <dgm:prSet presAssocID="{54AC58FF-60E3-4DDB-950B-08346970BF66}" presName="composite" presStyleCnt="0"/>
      <dgm:spPr/>
    </dgm:pt>
    <dgm:pt modelId="{86C90A3E-337E-4DB1-8ABD-70D61085C84F}" type="pres">
      <dgm:prSet presAssocID="{54AC58FF-60E3-4DDB-950B-08346970BF6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D075A8-72CE-4842-AC96-6C7AC07ADD6A}" type="pres">
      <dgm:prSet presAssocID="{54AC58FF-60E3-4DDB-950B-08346970BF66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511F45-ED70-4879-9CFC-9406A0760CE9}" type="pres">
      <dgm:prSet presAssocID="{2704F18A-105E-4697-BA97-9714B7FD722E}" presName="space" presStyleCnt="0"/>
      <dgm:spPr/>
    </dgm:pt>
    <dgm:pt modelId="{0E332CB9-DBBA-41C0-AF1F-00DFE04F37BF}" type="pres">
      <dgm:prSet presAssocID="{1656F576-A395-4D22-A08B-9488B4FD8020}" presName="composite" presStyleCnt="0"/>
      <dgm:spPr/>
    </dgm:pt>
    <dgm:pt modelId="{EEADFC1F-1264-4EC2-952A-2A705DB78918}" type="pres">
      <dgm:prSet presAssocID="{1656F576-A395-4D22-A08B-9488B4FD802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A82EFF-13F3-44FC-9D41-54BD1468E7D1}" type="pres">
      <dgm:prSet presAssocID="{1656F576-A395-4D22-A08B-9488B4FD8020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C19C67-EA44-4E1B-92A7-A622B365B8B4}" type="pres">
      <dgm:prSet presAssocID="{806ADC8A-45E9-46BE-A812-60D519368BBB}" presName="space" presStyleCnt="0"/>
      <dgm:spPr/>
    </dgm:pt>
    <dgm:pt modelId="{403E11A6-9FFD-40E6-8417-80F838415228}" type="pres">
      <dgm:prSet presAssocID="{698F048F-12B6-4E20-9BFD-BA45C6FBC82D}" presName="composite" presStyleCnt="0"/>
      <dgm:spPr/>
    </dgm:pt>
    <dgm:pt modelId="{B2044D14-DB64-4F06-B1AB-50336AA9C3C5}" type="pres">
      <dgm:prSet presAssocID="{698F048F-12B6-4E20-9BFD-BA45C6FBC82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564CDB-B5B5-40D0-8447-F6C0802F665F}" type="pres">
      <dgm:prSet presAssocID="{698F048F-12B6-4E20-9BFD-BA45C6FBC82D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61EC7C-EE14-49D2-BAA3-CF2BAFFDFBD1}" type="pres">
      <dgm:prSet presAssocID="{F558C6D8-71D4-4A5B-AAE6-93F8881CA1B1}" presName="space" presStyleCnt="0"/>
      <dgm:spPr/>
    </dgm:pt>
    <dgm:pt modelId="{2EB7D827-92E5-48E6-94DD-5989DAA67F32}" type="pres">
      <dgm:prSet presAssocID="{DC560592-D679-4493-9A2B-BB6C12F59D2D}" presName="composite" presStyleCnt="0"/>
      <dgm:spPr/>
    </dgm:pt>
    <dgm:pt modelId="{3372EBAF-E907-4A10-AD97-9388DAC5814B}" type="pres">
      <dgm:prSet presAssocID="{DC560592-D679-4493-9A2B-BB6C12F59D2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82CC23-B5CA-4B61-933E-C9B607BD9E5E}" type="pres">
      <dgm:prSet presAssocID="{DC560592-D679-4493-9A2B-BB6C12F59D2D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66AB3F-DE3B-4080-BC42-C1D6ED1CDA66}" type="presOf" srcId="{5732146D-6D77-427A-BF08-19866314C1DC}" destId="{90564CDB-B5B5-40D0-8447-F6C0802F665F}" srcOrd="0" destOrd="2" presId="urn:microsoft.com/office/officeart/2005/8/layout/hList1"/>
    <dgm:cxn modelId="{2770D44B-7589-438F-B5A5-D2D695F46CC8}" type="presOf" srcId="{F16DEA32-0E0B-4B49-95EB-E39ED1691A78}" destId="{FD9F44BB-4E15-4C1E-99D0-2D49B66F1D07}" srcOrd="0" destOrd="0" presId="urn:microsoft.com/office/officeart/2005/8/layout/hList1"/>
    <dgm:cxn modelId="{94709670-640D-4332-B916-0507B1C3EDA4}" srcId="{F16DEA32-0E0B-4B49-95EB-E39ED1691A78}" destId="{3D68951F-4B80-4E75-A076-F0D2A28C5B52}" srcOrd="0" destOrd="0" parTransId="{1F6FBC88-164F-4279-8123-4EFE05EE49E0}" sibTransId="{7297F1AB-B8B1-4443-9893-48CCE1D86025}"/>
    <dgm:cxn modelId="{A4867F6C-C3E3-4D79-888E-7296974BDD3B}" srcId="{54AC58FF-60E3-4DDB-950B-08346970BF66}" destId="{413C391D-AD48-4B36-AED2-240529F1820E}" srcOrd="0" destOrd="0" parTransId="{715372B0-9FFE-40FB-AAD5-C9DBB9278D9F}" sibTransId="{84EAE4C1-02D8-4533-8A51-EEBA85482DB0}"/>
    <dgm:cxn modelId="{569327D4-0C1C-44B9-BF6E-D7A770CAA712}" srcId="{1656F576-A395-4D22-A08B-9488B4FD8020}" destId="{66C72B50-87E4-4A1E-BFAB-42C9CEA42CF2}" srcOrd="1" destOrd="0" parTransId="{818DB3B0-A3AD-4A89-9488-C28814C6B19D}" sibTransId="{69D66C01-FC55-4924-B4F1-6E46867B47B5}"/>
    <dgm:cxn modelId="{2E25FB44-0AA5-43E1-89A6-8B9608EA5C06}" type="presOf" srcId="{1546E8E3-9A9B-4125-9D81-28D20171248D}" destId="{9D6B3B2B-44D9-4174-B42C-674BBA512056}" srcOrd="0" destOrd="2" presId="urn:microsoft.com/office/officeart/2005/8/layout/hList1"/>
    <dgm:cxn modelId="{D85E0194-2F1A-444B-B126-96B0684BE349}" srcId="{B549A714-9D12-474E-B297-4801537E0543}" destId="{DC560592-D679-4493-9A2B-BB6C12F59D2D}" srcOrd="4" destOrd="0" parTransId="{6CE7DD14-9C62-45EE-874F-4EDF093413F8}" sibTransId="{A362A434-9A07-4827-B41D-A6932EC6B667}"/>
    <dgm:cxn modelId="{112BACA0-F353-42AF-9FB9-3BA306D6D80B}" type="presOf" srcId="{54AC58FF-60E3-4DDB-950B-08346970BF66}" destId="{86C90A3E-337E-4DB1-8ABD-70D61085C84F}" srcOrd="0" destOrd="0" presId="urn:microsoft.com/office/officeart/2005/8/layout/hList1"/>
    <dgm:cxn modelId="{E101954E-CF36-4937-995F-950E92ADA8D6}" type="presOf" srcId="{66C72B50-87E4-4A1E-BFAB-42C9CEA42CF2}" destId="{9CA82EFF-13F3-44FC-9D41-54BD1468E7D1}" srcOrd="0" destOrd="1" presId="urn:microsoft.com/office/officeart/2005/8/layout/hList1"/>
    <dgm:cxn modelId="{C8F29519-6AB7-4793-BFDB-9EA087406923}" srcId="{DC560592-D679-4493-9A2B-BB6C12F59D2D}" destId="{B8286045-4980-41CC-BDB6-9F88BD7FB4FF}" srcOrd="2" destOrd="0" parTransId="{22CFAD2E-A446-4D09-B091-A38A4064A830}" sibTransId="{F8BFD52A-3B2A-4270-81A4-9FEC20C9C049}"/>
    <dgm:cxn modelId="{6A27594F-8EA1-4CA7-AF8D-1A37EF97C7FA}" type="presOf" srcId="{413C391D-AD48-4B36-AED2-240529F1820E}" destId="{64D075A8-72CE-4842-AC96-6C7AC07ADD6A}" srcOrd="0" destOrd="0" presId="urn:microsoft.com/office/officeart/2005/8/layout/hList1"/>
    <dgm:cxn modelId="{6B2099CD-C96B-442D-9E02-A0C897A6785B}" type="presOf" srcId="{C6184E51-1AD9-48C0-B672-80CDFDEA62DD}" destId="{9CA82EFF-13F3-44FC-9D41-54BD1468E7D1}" srcOrd="0" destOrd="2" presId="urn:microsoft.com/office/officeart/2005/8/layout/hList1"/>
    <dgm:cxn modelId="{36B276E5-2D81-4BB8-BC81-5F36415C5000}" srcId="{B549A714-9D12-474E-B297-4801537E0543}" destId="{1656F576-A395-4D22-A08B-9488B4FD8020}" srcOrd="2" destOrd="0" parTransId="{504E2901-EDC8-4196-BB16-39AAF2D47E9A}" sibTransId="{806ADC8A-45E9-46BE-A812-60D519368BBB}"/>
    <dgm:cxn modelId="{0EBDB133-0CCF-436F-8C7C-767888A50656}" type="presOf" srcId="{DC560592-D679-4493-9A2B-BB6C12F59D2D}" destId="{3372EBAF-E907-4A10-AD97-9388DAC5814B}" srcOrd="0" destOrd="0" presId="urn:microsoft.com/office/officeart/2005/8/layout/hList1"/>
    <dgm:cxn modelId="{705A0D9D-543D-4928-ACF3-121BE155DE3D}" srcId="{F16DEA32-0E0B-4B49-95EB-E39ED1691A78}" destId="{A91EDA57-5235-4FC8-ABC2-EA56D896B3F9}" srcOrd="1" destOrd="0" parTransId="{F9668353-9985-46EF-92EE-821F67EC26EA}" sibTransId="{B86AA016-388A-443D-B926-1B076219CBBF}"/>
    <dgm:cxn modelId="{6311CAF6-396B-41E5-805D-8A5856E171C1}" srcId="{B549A714-9D12-474E-B297-4801537E0543}" destId="{698F048F-12B6-4E20-9BFD-BA45C6FBC82D}" srcOrd="3" destOrd="0" parTransId="{93BA6DF3-8574-48AC-88F6-ACA1F1737692}" sibTransId="{F558C6D8-71D4-4A5B-AAE6-93F8881CA1B1}"/>
    <dgm:cxn modelId="{B399014F-9C2E-48E3-82DA-B9DED9A9F6F5}" type="presOf" srcId="{3D68951F-4B80-4E75-A076-F0D2A28C5B52}" destId="{9D6B3B2B-44D9-4174-B42C-674BBA512056}" srcOrd="0" destOrd="0" presId="urn:microsoft.com/office/officeart/2005/8/layout/hList1"/>
    <dgm:cxn modelId="{6066BA03-48C2-4BFC-ACF5-1801B6871015}" type="presOf" srcId="{1656F576-A395-4D22-A08B-9488B4FD8020}" destId="{EEADFC1F-1264-4EC2-952A-2A705DB78918}" srcOrd="0" destOrd="0" presId="urn:microsoft.com/office/officeart/2005/8/layout/hList1"/>
    <dgm:cxn modelId="{D0E5CF21-DB29-4D1B-9432-C6897C22D7A0}" type="presOf" srcId="{D7FFBA59-FA6F-407E-95BD-C7C8681E3C3F}" destId="{90564CDB-B5B5-40D0-8447-F6C0802F665F}" srcOrd="0" destOrd="0" presId="urn:microsoft.com/office/officeart/2005/8/layout/hList1"/>
    <dgm:cxn modelId="{3D764F36-66CB-4950-8131-8A658F7BAFB3}" srcId="{DC560592-D679-4493-9A2B-BB6C12F59D2D}" destId="{93F54E50-BC47-4F1C-8BEF-BC7C6E065524}" srcOrd="1" destOrd="0" parTransId="{4F3DD896-9386-4A1C-849E-B25B9A48617E}" sibTransId="{758A0BAB-553C-4324-AD41-1F35C73FFAA0}"/>
    <dgm:cxn modelId="{FEA8166D-7248-4E17-BED7-7CB4D70BC7B2}" type="presOf" srcId="{C24AB5F1-7BAC-40D3-86C3-EAAFC763EC75}" destId="{90564CDB-B5B5-40D0-8447-F6C0802F665F}" srcOrd="0" destOrd="1" presId="urn:microsoft.com/office/officeart/2005/8/layout/hList1"/>
    <dgm:cxn modelId="{16256C26-B546-4F6F-B5C9-52C445C78158}" srcId="{698F048F-12B6-4E20-9BFD-BA45C6FBC82D}" destId="{D7FFBA59-FA6F-407E-95BD-C7C8681E3C3F}" srcOrd="0" destOrd="0" parTransId="{7E054D5C-765D-42DA-B362-A085F34F99B0}" sibTransId="{C06C3C18-D42A-4D67-8FEF-BAB44805B47F}"/>
    <dgm:cxn modelId="{015CA34B-15D4-4B1C-9C6E-1C74EB132735}" srcId="{698F048F-12B6-4E20-9BFD-BA45C6FBC82D}" destId="{5732146D-6D77-427A-BF08-19866314C1DC}" srcOrd="2" destOrd="0" parTransId="{F36BBDF4-BD8B-4C46-ABA6-A2A9EC858163}" sibTransId="{D07E6AE1-4579-4E57-8A83-FB2DE51354BB}"/>
    <dgm:cxn modelId="{E7E71AE9-67D5-445D-BBD9-BDEB5CEA8144}" srcId="{F16DEA32-0E0B-4B49-95EB-E39ED1691A78}" destId="{1546E8E3-9A9B-4125-9D81-28D20171248D}" srcOrd="2" destOrd="0" parTransId="{C89C6150-8739-47A4-8500-7EC482F14250}" sibTransId="{94715F26-B579-4C09-A9D8-6A0E0DD15E8F}"/>
    <dgm:cxn modelId="{07C0EF8A-16AE-408F-B2D3-18BE13D38F06}" type="presOf" srcId="{088B50DC-7842-4765-A431-4828EB6CFFE5}" destId="{64D075A8-72CE-4842-AC96-6C7AC07ADD6A}" srcOrd="0" destOrd="1" presId="urn:microsoft.com/office/officeart/2005/8/layout/hList1"/>
    <dgm:cxn modelId="{8A9B059E-F611-49B4-A0E5-F2D1D4B0CA76}" type="presOf" srcId="{A91EDA57-5235-4FC8-ABC2-EA56D896B3F9}" destId="{9D6B3B2B-44D9-4174-B42C-674BBA512056}" srcOrd="0" destOrd="1" presId="urn:microsoft.com/office/officeart/2005/8/layout/hList1"/>
    <dgm:cxn modelId="{B72B63E8-1259-42B8-A6E3-08589EA9571A}" type="presOf" srcId="{B8286045-4980-41CC-BDB6-9F88BD7FB4FF}" destId="{A482CC23-B5CA-4B61-933E-C9B607BD9E5E}" srcOrd="0" destOrd="2" presId="urn:microsoft.com/office/officeart/2005/8/layout/hList1"/>
    <dgm:cxn modelId="{752931B7-078B-4323-9A21-C0BCEDD8480E}" type="presOf" srcId="{84559F2B-055E-41AB-A982-4BC10F279C8D}" destId="{A482CC23-B5CA-4B61-933E-C9B607BD9E5E}" srcOrd="0" destOrd="0" presId="urn:microsoft.com/office/officeart/2005/8/layout/hList1"/>
    <dgm:cxn modelId="{A9AE3593-FDD6-4065-9810-84272B807DF7}" type="presOf" srcId="{93F54E50-BC47-4F1C-8BEF-BC7C6E065524}" destId="{A482CC23-B5CA-4B61-933E-C9B607BD9E5E}" srcOrd="0" destOrd="1" presId="urn:microsoft.com/office/officeart/2005/8/layout/hList1"/>
    <dgm:cxn modelId="{0A6A9F79-A13F-4BCD-806C-336CFC413703}" srcId="{B549A714-9D12-474E-B297-4801537E0543}" destId="{54AC58FF-60E3-4DDB-950B-08346970BF66}" srcOrd="1" destOrd="0" parTransId="{9563250D-EBF0-4DFE-A6BC-6EC7E0628346}" sibTransId="{2704F18A-105E-4697-BA97-9714B7FD722E}"/>
    <dgm:cxn modelId="{914F015B-05CF-45F1-9196-5D0F46F2EC67}" type="presOf" srcId="{698F048F-12B6-4E20-9BFD-BA45C6FBC82D}" destId="{B2044D14-DB64-4F06-B1AB-50336AA9C3C5}" srcOrd="0" destOrd="0" presId="urn:microsoft.com/office/officeart/2005/8/layout/hList1"/>
    <dgm:cxn modelId="{343A192B-2408-4163-8242-61567FAB7194}" srcId="{54AC58FF-60E3-4DDB-950B-08346970BF66}" destId="{088B50DC-7842-4765-A431-4828EB6CFFE5}" srcOrd="1" destOrd="0" parTransId="{58D2801C-62ED-402E-A504-6DDD2EB1305A}" sibTransId="{4E749141-8D46-4CFA-81C3-FC3DFB0B0CC0}"/>
    <dgm:cxn modelId="{EB9C8101-902E-41B7-8BD5-71F73420F34D}" type="presOf" srcId="{B549A714-9D12-474E-B297-4801537E0543}" destId="{DCCBB1D9-5FE6-4978-90D2-40AC699465BF}" srcOrd="0" destOrd="0" presId="urn:microsoft.com/office/officeart/2005/8/layout/hList1"/>
    <dgm:cxn modelId="{A91FAC54-A001-4BBE-86D1-736F8AAA00AF}" srcId="{DC560592-D679-4493-9A2B-BB6C12F59D2D}" destId="{84559F2B-055E-41AB-A982-4BC10F279C8D}" srcOrd="0" destOrd="0" parTransId="{58AE1E97-E3B4-4DCB-B70E-EE4028B903CC}" sibTransId="{29D22B37-C760-4A01-A9CD-491E46776C4C}"/>
    <dgm:cxn modelId="{7CF80E69-7A90-4439-BBA1-E81CA8E33477}" srcId="{B549A714-9D12-474E-B297-4801537E0543}" destId="{F16DEA32-0E0B-4B49-95EB-E39ED1691A78}" srcOrd="0" destOrd="0" parTransId="{CD0B9773-C019-4248-B97E-0700A9DAC893}" sibTransId="{8838E591-9508-408E-A077-15F7FA9E276E}"/>
    <dgm:cxn modelId="{93FFE59D-7C8A-42E8-928F-7DAE66409AF3}" srcId="{1656F576-A395-4D22-A08B-9488B4FD8020}" destId="{C6184E51-1AD9-48C0-B672-80CDFDEA62DD}" srcOrd="2" destOrd="0" parTransId="{A092A29A-86A2-469C-9044-3B7CC4C4FE00}" sibTransId="{CAB98845-9030-440F-BA2C-B136544ADECC}"/>
    <dgm:cxn modelId="{FBF01FC8-C6C8-43B4-BA1A-DDFFB1C885CB}" type="presOf" srcId="{009BBF6B-6E00-44D2-A052-FE7FA67BF6C4}" destId="{64D075A8-72CE-4842-AC96-6C7AC07ADD6A}" srcOrd="0" destOrd="2" presId="urn:microsoft.com/office/officeart/2005/8/layout/hList1"/>
    <dgm:cxn modelId="{E7F2C0B7-2D5D-48C2-A1FC-44E03BF050D2}" srcId="{1656F576-A395-4D22-A08B-9488B4FD8020}" destId="{344FEB50-AE8E-4178-9F3B-93FA6A41162F}" srcOrd="0" destOrd="0" parTransId="{76686FCA-5EB1-4A03-952F-2D66515F0053}" sibTransId="{2B965461-AE6E-4BC7-993A-7D5BCF3CAF23}"/>
    <dgm:cxn modelId="{6DD7A345-0C96-4CC4-AD97-7755FDFEC977}" srcId="{698F048F-12B6-4E20-9BFD-BA45C6FBC82D}" destId="{C24AB5F1-7BAC-40D3-86C3-EAAFC763EC75}" srcOrd="1" destOrd="0" parTransId="{7E56F6D3-07BC-4652-AB4C-C1FD014A51C2}" sibTransId="{50246A5E-5BFA-4B5B-9066-5764FB898DFC}"/>
    <dgm:cxn modelId="{ED2F8462-B136-4D0F-8EFE-E1403DADC43B}" type="presOf" srcId="{344FEB50-AE8E-4178-9F3B-93FA6A41162F}" destId="{9CA82EFF-13F3-44FC-9D41-54BD1468E7D1}" srcOrd="0" destOrd="0" presId="urn:microsoft.com/office/officeart/2005/8/layout/hList1"/>
    <dgm:cxn modelId="{406DC19C-C28C-4312-85E5-B6C31B2CD6A8}" srcId="{54AC58FF-60E3-4DDB-950B-08346970BF66}" destId="{009BBF6B-6E00-44D2-A052-FE7FA67BF6C4}" srcOrd="2" destOrd="0" parTransId="{62F1C83F-F53A-4EB2-87DC-7DA5E44E65A7}" sibTransId="{C7D8A8AE-2589-4FB5-ADB8-121064ED0C64}"/>
    <dgm:cxn modelId="{97185F1B-415F-42C6-AA5B-6742DEBADBED}" type="presParOf" srcId="{DCCBB1D9-5FE6-4978-90D2-40AC699465BF}" destId="{BDDA6150-2087-4046-A3E9-7BB0D1D481B2}" srcOrd="0" destOrd="0" presId="urn:microsoft.com/office/officeart/2005/8/layout/hList1"/>
    <dgm:cxn modelId="{A73BA455-F6C7-40D1-84DD-B1EF915AC98C}" type="presParOf" srcId="{BDDA6150-2087-4046-A3E9-7BB0D1D481B2}" destId="{FD9F44BB-4E15-4C1E-99D0-2D49B66F1D07}" srcOrd="0" destOrd="0" presId="urn:microsoft.com/office/officeart/2005/8/layout/hList1"/>
    <dgm:cxn modelId="{245CA4AD-8537-429E-B9D9-9FE791D35E3A}" type="presParOf" srcId="{BDDA6150-2087-4046-A3E9-7BB0D1D481B2}" destId="{9D6B3B2B-44D9-4174-B42C-674BBA512056}" srcOrd="1" destOrd="0" presId="urn:microsoft.com/office/officeart/2005/8/layout/hList1"/>
    <dgm:cxn modelId="{08C28E04-4681-4AC1-8260-7BF84A0C4BF6}" type="presParOf" srcId="{DCCBB1D9-5FE6-4978-90D2-40AC699465BF}" destId="{9CFEE54D-A61E-4895-A53F-BF667705312C}" srcOrd="1" destOrd="0" presId="urn:microsoft.com/office/officeart/2005/8/layout/hList1"/>
    <dgm:cxn modelId="{B8CA7876-79E4-4EF8-8597-49F29F4B47BF}" type="presParOf" srcId="{DCCBB1D9-5FE6-4978-90D2-40AC699465BF}" destId="{D3C4B4FB-5226-4BE4-AE6B-4D652615FDB3}" srcOrd="2" destOrd="0" presId="urn:microsoft.com/office/officeart/2005/8/layout/hList1"/>
    <dgm:cxn modelId="{9CECA65F-E0E8-4845-A0E4-51DB038F9C81}" type="presParOf" srcId="{D3C4B4FB-5226-4BE4-AE6B-4D652615FDB3}" destId="{86C90A3E-337E-4DB1-8ABD-70D61085C84F}" srcOrd="0" destOrd="0" presId="urn:microsoft.com/office/officeart/2005/8/layout/hList1"/>
    <dgm:cxn modelId="{244195A9-7DB5-4C3F-9E39-8135648FF495}" type="presParOf" srcId="{D3C4B4FB-5226-4BE4-AE6B-4D652615FDB3}" destId="{64D075A8-72CE-4842-AC96-6C7AC07ADD6A}" srcOrd="1" destOrd="0" presId="urn:microsoft.com/office/officeart/2005/8/layout/hList1"/>
    <dgm:cxn modelId="{BB4BA268-7A37-4702-BF37-A8B09A4E10E1}" type="presParOf" srcId="{DCCBB1D9-5FE6-4978-90D2-40AC699465BF}" destId="{C4511F45-ED70-4879-9CFC-9406A0760CE9}" srcOrd="3" destOrd="0" presId="urn:microsoft.com/office/officeart/2005/8/layout/hList1"/>
    <dgm:cxn modelId="{A4E58C58-E4DC-4A66-8CD2-59BB4664CDB8}" type="presParOf" srcId="{DCCBB1D9-5FE6-4978-90D2-40AC699465BF}" destId="{0E332CB9-DBBA-41C0-AF1F-00DFE04F37BF}" srcOrd="4" destOrd="0" presId="urn:microsoft.com/office/officeart/2005/8/layout/hList1"/>
    <dgm:cxn modelId="{B0EE7EFA-9E08-483D-9CD9-FA71CD80A177}" type="presParOf" srcId="{0E332CB9-DBBA-41C0-AF1F-00DFE04F37BF}" destId="{EEADFC1F-1264-4EC2-952A-2A705DB78918}" srcOrd="0" destOrd="0" presId="urn:microsoft.com/office/officeart/2005/8/layout/hList1"/>
    <dgm:cxn modelId="{67472283-0EB6-40AB-8D18-1880C9AEB14A}" type="presParOf" srcId="{0E332CB9-DBBA-41C0-AF1F-00DFE04F37BF}" destId="{9CA82EFF-13F3-44FC-9D41-54BD1468E7D1}" srcOrd="1" destOrd="0" presId="urn:microsoft.com/office/officeart/2005/8/layout/hList1"/>
    <dgm:cxn modelId="{553BC916-058C-4DCB-848A-63B4E8FF9BD6}" type="presParOf" srcId="{DCCBB1D9-5FE6-4978-90D2-40AC699465BF}" destId="{4EC19C67-EA44-4E1B-92A7-A622B365B8B4}" srcOrd="5" destOrd="0" presId="urn:microsoft.com/office/officeart/2005/8/layout/hList1"/>
    <dgm:cxn modelId="{ACF89B8A-76D2-4C38-9E12-32579110BC27}" type="presParOf" srcId="{DCCBB1D9-5FE6-4978-90D2-40AC699465BF}" destId="{403E11A6-9FFD-40E6-8417-80F838415228}" srcOrd="6" destOrd="0" presId="urn:microsoft.com/office/officeart/2005/8/layout/hList1"/>
    <dgm:cxn modelId="{5E37B92F-75CB-47E4-9593-1019247091F7}" type="presParOf" srcId="{403E11A6-9FFD-40E6-8417-80F838415228}" destId="{B2044D14-DB64-4F06-B1AB-50336AA9C3C5}" srcOrd="0" destOrd="0" presId="urn:microsoft.com/office/officeart/2005/8/layout/hList1"/>
    <dgm:cxn modelId="{B16A6333-F452-48FB-8F12-D5CF001BADE9}" type="presParOf" srcId="{403E11A6-9FFD-40E6-8417-80F838415228}" destId="{90564CDB-B5B5-40D0-8447-F6C0802F665F}" srcOrd="1" destOrd="0" presId="urn:microsoft.com/office/officeart/2005/8/layout/hList1"/>
    <dgm:cxn modelId="{E2343A63-5A4E-4AE1-A8CC-974F19157269}" type="presParOf" srcId="{DCCBB1D9-5FE6-4978-90D2-40AC699465BF}" destId="{8E61EC7C-EE14-49D2-BAA3-CF2BAFFDFBD1}" srcOrd="7" destOrd="0" presId="urn:microsoft.com/office/officeart/2005/8/layout/hList1"/>
    <dgm:cxn modelId="{ACF52F45-3DCF-4F86-B5F8-1BF28CBA55B0}" type="presParOf" srcId="{DCCBB1D9-5FE6-4978-90D2-40AC699465BF}" destId="{2EB7D827-92E5-48E6-94DD-5989DAA67F32}" srcOrd="8" destOrd="0" presId="urn:microsoft.com/office/officeart/2005/8/layout/hList1"/>
    <dgm:cxn modelId="{894DF561-B0C9-4289-8F49-A2434C559274}" type="presParOf" srcId="{2EB7D827-92E5-48E6-94DD-5989DAA67F32}" destId="{3372EBAF-E907-4A10-AD97-9388DAC5814B}" srcOrd="0" destOrd="0" presId="urn:microsoft.com/office/officeart/2005/8/layout/hList1"/>
    <dgm:cxn modelId="{9CC3D6E1-B0FF-49EB-9B54-CC7A39710ED2}" type="presParOf" srcId="{2EB7D827-92E5-48E6-94DD-5989DAA67F32}" destId="{A482CC23-B5CA-4B61-933E-C9B607BD9E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1C3E40-3F80-40EB-B042-EE58BE78E761}" type="doc">
      <dgm:prSet loTypeId="urn:microsoft.com/office/officeart/2005/8/layout/chart3#1" loCatId="relationship" qsTypeId="urn:microsoft.com/office/officeart/2005/8/quickstyle/simple1#4" qsCatId="simple" csTypeId="urn:microsoft.com/office/officeart/2005/8/colors/accent1_2#6" csCatId="accent1" phldr="1"/>
      <dgm:spPr/>
    </dgm:pt>
    <dgm:pt modelId="{22C25BA7-03B2-48F8-8D3B-920BC5B03A18}">
      <dgm:prSet phldrT="[文本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热点</a:t>
          </a:r>
        </a:p>
      </dgm:t>
    </dgm:pt>
    <dgm:pt modelId="{911B6126-9F78-48C4-9986-52FEB663068D}" type="parTrans" cxnId="{7CBD6DC5-148A-4FB1-A2CC-10E88573D36C}">
      <dgm:prSet/>
      <dgm:spPr/>
      <dgm:t>
        <a:bodyPr/>
        <a:lstStyle/>
        <a:p>
          <a:endParaRPr lang="zh-CN" altLang="en-US"/>
        </a:p>
      </dgm:t>
    </dgm:pt>
    <dgm:pt modelId="{4E6C9D6E-4166-49AC-A9E2-73E47E349E27}" type="sibTrans" cxnId="{7CBD6DC5-148A-4FB1-A2CC-10E88573D36C}">
      <dgm:prSet/>
      <dgm:spPr/>
      <dgm:t>
        <a:bodyPr/>
        <a:lstStyle/>
        <a:p>
          <a:endParaRPr lang="zh-CN" altLang="en-US"/>
        </a:p>
      </dgm:t>
    </dgm:pt>
    <dgm:pt modelId="{C31F3163-122D-4642-93CE-97F3D38FA845}">
      <dgm:prSet phldrT="[文本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altLang="zh-CN" sz="40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痒点</a:t>
          </a:r>
        </a:p>
        <a:p>
          <a:endParaRPr lang="zh-CN" altLang="en-US" sz="40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1EC756-61F2-4CEE-9F42-CE77CF5EB535}" type="parTrans" cxnId="{5387B8D8-2569-4328-8348-1EEE96BEFC9D}">
      <dgm:prSet/>
      <dgm:spPr/>
      <dgm:t>
        <a:bodyPr/>
        <a:lstStyle/>
        <a:p>
          <a:endParaRPr lang="zh-CN" altLang="en-US"/>
        </a:p>
      </dgm:t>
    </dgm:pt>
    <dgm:pt modelId="{C4CE0325-A1BA-4655-9F18-C18659C8A9FD}" type="sibTrans" cxnId="{5387B8D8-2569-4328-8348-1EEE96BEFC9D}">
      <dgm:prSet/>
      <dgm:spPr/>
      <dgm:t>
        <a:bodyPr/>
        <a:lstStyle/>
        <a:p>
          <a:endParaRPr lang="zh-CN" altLang="en-US"/>
        </a:p>
      </dgm:t>
    </dgm:pt>
    <dgm:pt modelId="{93FCE3DE-989D-4D12-99D6-6641EE88126B}">
      <dgm:prSet phldrT="[文本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痛点</a:t>
          </a:r>
        </a:p>
      </dgm:t>
    </dgm:pt>
    <dgm:pt modelId="{89CF8B7B-D711-426D-A8E7-3181FB9ADFF8}" type="parTrans" cxnId="{E8D03772-0DAD-4E99-9812-CA6E6C99AB47}">
      <dgm:prSet/>
      <dgm:spPr/>
      <dgm:t>
        <a:bodyPr/>
        <a:lstStyle/>
        <a:p>
          <a:endParaRPr lang="zh-CN" altLang="en-US"/>
        </a:p>
      </dgm:t>
    </dgm:pt>
    <dgm:pt modelId="{F25E4912-44AC-411A-A61D-519C12F6C5BA}" type="sibTrans" cxnId="{E8D03772-0DAD-4E99-9812-CA6E6C99AB47}">
      <dgm:prSet/>
      <dgm:spPr/>
      <dgm:t>
        <a:bodyPr/>
        <a:lstStyle/>
        <a:p>
          <a:endParaRPr lang="zh-CN" altLang="en-US"/>
        </a:p>
      </dgm:t>
    </dgm:pt>
    <dgm:pt modelId="{EB6A2A1C-8E84-4509-BDC6-2CF160449712}">
      <dgm:prSet phldrT="[文本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重点</a:t>
          </a:r>
        </a:p>
      </dgm:t>
    </dgm:pt>
    <dgm:pt modelId="{5B6F0148-9A6E-4394-8E30-85DFBAC5EB41}" type="parTrans" cxnId="{16B4BD0E-EFD2-48AA-B0BD-716DECF32BF5}">
      <dgm:prSet/>
      <dgm:spPr/>
      <dgm:t>
        <a:bodyPr/>
        <a:lstStyle/>
        <a:p>
          <a:endParaRPr lang="zh-CN" altLang="en-US"/>
        </a:p>
      </dgm:t>
    </dgm:pt>
    <dgm:pt modelId="{B272E6F2-4156-4D3D-AFCB-AF02BC44C293}" type="sibTrans" cxnId="{16B4BD0E-EFD2-48AA-B0BD-716DECF32BF5}">
      <dgm:prSet/>
      <dgm:spPr/>
      <dgm:t>
        <a:bodyPr/>
        <a:lstStyle/>
        <a:p>
          <a:endParaRPr lang="zh-CN" altLang="en-US"/>
        </a:p>
      </dgm:t>
    </dgm:pt>
    <dgm:pt modelId="{39EEF3E3-42A8-43A1-9CE7-D819D4A2286F}" type="pres">
      <dgm:prSet presAssocID="{7D1C3E40-3F80-40EB-B042-EE58BE78E761}" presName="compositeShape" presStyleCnt="0">
        <dgm:presLayoutVars>
          <dgm:chMax val="7"/>
          <dgm:dir/>
          <dgm:resizeHandles val="exact"/>
        </dgm:presLayoutVars>
      </dgm:prSet>
      <dgm:spPr/>
    </dgm:pt>
    <dgm:pt modelId="{E2F79ADC-558D-492C-82FE-31745E85D893}" type="pres">
      <dgm:prSet presAssocID="{7D1C3E40-3F80-40EB-B042-EE58BE78E761}" presName="wedge1" presStyleLbl="node1" presStyleIdx="0" presStyleCnt="4" custScaleX="100695" custScaleY="97039" custLinFactNeighborX="8241" custLinFactNeighborY="-1399"/>
      <dgm:spPr/>
      <dgm:t>
        <a:bodyPr/>
        <a:lstStyle/>
        <a:p>
          <a:endParaRPr lang="zh-CN" altLang="en-US"/>
        </a:p>
      </dgm:t>
    </dgm:pt>
    <dgm:pt modelId="{3E53B592-971B-4923-9735-AB210154066D}" type="pres">
      <dgm:prSet presAssocID="{7D1C3E40-3F80-40EB-B042-EE58BE78E76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6A7C7F-54A7-499E-A7C3-A2757EEB9C5D}" type="pres">
      <dgm:prSet presAssocID="{7D1C3E40-3F80-40EB-B042-EE58BE78E761}" presName="wedge2" presStyleLbl="node1" presStyleIdx="1" presStyleCnt="4" custScaleX="102497" custScaleY="102497" custLinFactNeighborX="12796" custLinFactNeighborY="206"/>
      <dgm:spPr/>
      <dgm:t>
        <a:bodyPr/>
        <a:lstStyle/>
        <a:p>
          <a:endParaRPr lang="zh-CN" altLang="en-US"/>
        </a:p>
      </dgm:t>
    </dgm:pt>
    <dgm:pt modelId="{EC694230-9FC8-4F66-B127-9C5A7AC99184}" type="pres">
      <dgm:prSet presAssocID="{7D1C3E40-3F80-40EB-B042-EE58BE78E76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1C1D77-74A7-4E99-AE56-84469A07BB5C}" type="pres">
      <dgm:prSet presAssocID="{7D1C3E40-3F80-40EB-B042-EE58BE78E761}" presName="wedge3" presStyleLbl="node1" presStyleIdx="2" presStyleCnt="4" custScaleX="111451" custLinFactNeighborX="10563" custLinFactNeighborY="961"/>
      <dgm:spPr/>
      <dgm:t>
        <a:bodyPr/>
        <a:lstStyle/>
        <a:p>
          <a:endParaRPr lang="zh-CN" altLang="en-US"/>
        </a:p>
      </dgm:t>
    </dgm:pt>
    <dgm:pt modelId="{E7206C12-83D5-4CFE-8252-3FAF309E7C06}" type="pres">
      <dgm:prSet presAssocID="{7D1C3E40-3F80-40EB-B042-EE58BE78E76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A12DAC-048F-483E-B4C9-7BEA2CAAD5B0}" type="pres">
      <dgm:prSet presAssocID="{7D1C3E40-3F80-40EB-B042-EE58BE78E761}" presName="wedge4" presStyleLbl="node1" presStyleIdx="3" presStyleCnt="4" custScaleX="109811" custLinFactNeighborX="9579" custLinFactNeighborY="-4229"/>
      <dgm:spPr/>
      <dgm:t>
        <a:bodyPr/>
        <a:lstStyle/>
        <a:p>
          <a:endParaRPr lang="zh-CN" altLang="en-US"/>
        </a:p>
      </dgm:t>
    </dgm:pt>
    <dgm:pt modelId="{D83E106E-E6DC-4777-8087-B37D38F2033D}" type="pres">
      <dgm:prSet presAssocID="{7D1C3E40-3F80-40EB-B042-EE58BE78E76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4FEBF1B-E6DA-4179-94C9-25A8DD3B8BC8}" type="presOf" srcId="{93FCE3DE-989D-4D12-99D6-6641EE88126B}" destId="{E7206C12-83D5-4CFE-8252-3FAF309E7C06}" srcOrd="1" destOrd="0" presId="urn:microsoft.com/office/officeart/2005/8/layout/chart3#1"/>
    <dgm:cxn modelId="{774DD3CD-F274-4809-B740-38B93C4CBCF2}" type="presOf" srcId="{22C25BA7-03B2-48F8-8D3B-920BC5B03A18}" destId="{3E53B592-971B-4923-9735-AB210154066D}" srcOrd="1" destOrd="0" presId="urn:microsoft.com/office/officeart/2005/8/layout/chart3#1"/>
    <dgm:cxn modelId="{059880C4-4034-41EC-9B9B-9C9C936615C9}" type="presOf" srcId="{EB6A2A1C-8E84-4509-BDC6-2CF160449712}" destId="{FBA12DAC-048F-483E-B4C9-7BEA2CAAD5B0}" srcOrd="0" destOrd="0" presId="urn:microsoft.com/office/officeart/2005/8/layout/chart3#1"/>
    <dgm:cxn modelId="{16B4BD0E-EFD2-48AA-B0BD-716DECF32BF5}" srcId="{7D1C3E40-3F80-40EB-B042-EE58BE78E761}" destId="{EB6A2A1C-8E84-4509-BDC6-2CF160449712}" srcOrd="3" destOrd="0" parTransId="{5B6F0148-9A6E-4394-8E30-85DFBAC5EB41}" sibTransId="{B272E6F2-4156-4D3D-AFCB-AF02BC44C293}"/>
    <dgm:cxn modelId="{028E77E9-FBA1-46F2-9884-E6F514E7FE51}" type="presOf" srcId="{7D1C3E40-3F80-40EB-B042-EE58BE78E761}" destId="{39EEF3E3-42A8-43A1-9CE7-D819D4A2286F}" srcOrd="0" destOrd="0" presId="urn:microsoft.com/office/officeart/2005/8/layout/chart3#1"/>
    <dgm:cxn modelId="{5387B8D8-2569-4328-8348-1EEE96BEFC9D}" srcId="{7D1C3E40-3F80-40EB-B042-EE58BE78E761}" destId="{C31F3163-122D-4642-93CE-97F3D38FA845}" srcOrd="1" destOrd="0" parTransId="{A21EC756-61F2-4CEE-9F42-CE77CF5EB535}" sibTransId="{C4CE0325-A1BA-4655-9F18-C18659C8A9FD}"/>
    <dgm:cxn modelId="{C4A26E68-94D3-4A65-936C-F663D97CD5A8}" type="presOf" srcId="{EB6A2A1C-8E84-4509-BDC6-2CF160449712}" destId="{D83E106E-E6DC-4777-8087-B37D38F2033D}" srcOrd="1" destOrd="0" presId="urn:microsoft.com/office/officeart/2005/8/layout/chart3#1"/>
    <dgm:cxn modelId="{7CBD6DC5-148A-4FB1-A2CC-10E88573D36C}" srcId="{7D1C3E40-3F80-40EB-B042-EE58BE78E761}" destId="{22C25BA7-03B2-48F8-8D3B-920BC5B03A18}" srcOrd="0" destOrd="0" parTransId="{911B6126-9F78-48C4-9986-52FEB663068D}" sibTransId="{4E6C9D6E-4166-49AC-A9E2-73E47E349E27}"/>
    <dgm:cxn modelId="{57841395-5A4C-4C10-83C3-0985011600C8}" type="presOf" srcId="{93FCE3DE-989D-4D12-99D6-6641EE88126B}" destId="{A11C1D77-74A7-4E99-AE56-84469A07BB5C}" srcOrd="0" destOrd="0" presId="urn:microsoft.com/office/officeart/2005/8/layout/chart3#1"/>
    <dgm:cxn modelId="{2E574195-1990-46DF-BE5D-82C8834B428D}" type="presOf" srcId="{22C25BA7-03B2-48F8-8D3B-920BC5B03A18}" destId="{E2F79ADC-558D-492C-82FE-31745E85D893}" srcOrd="0" destOrd="0" presId="urn:microsoft.com/office/officeart/2005/8/layout/chart3#1"/>
    <dgm:cxn modelId="{FE0AA852-95CA-4227-9C7C-15C856E24911}" type="presOf" srcId="{C31F3163-122D-4642-93CE-97F3D38FA845}" destId="{EC694230-9FC8-4F66-B127-9C5A7AC99184}" srcOrd="1" destOrd="0" presId="urn:microsoft.com/office/officeart/2005/8/layout/chart3#1"/>
    <dgm:cxn modelId="{E8D03772-0DAD-4E99-9812-CA6E6C99AB47}" srcId="{7D1C3E40-3F80-40EB-B042-EE58BE78E761}" destId="{93FCE3DE-989D-4D12-99D6-6641EE88126B}" srcOrd="2" destOrd="0" parTransId="{89CF8B7B-D711-426D-A8E7-3181FB9ADFF8}" sibTransId="{F25E4912-44AC-411A-A61D-519C12F6C5BA}"/>
    <dgm:cxn modelId="{3E411FDA-274C-4DF8-8ACA-FDE35017E60B}" type="presOf" srcId="{C31F3163-122D-4642-93CE-97F3D38FA845}" destId="{916A7C7F-54A7-499E-A7C3-A2757EEB9C5D}" srcOrd="0" destOrd="0" presId="urn:microsoft.com/office/officeart/2005/8/layout/chart3#1"/>
    <dgm:cxn modelId="{B56DCFD9-89BF-4CD6-A4CB-7E25F6BC1963}" type="presParOf" srcId="{39EEF3E3-42A8-43A1-9CE7-D819D4A2286F}" destId="{E2F79ADC-558D-492C-82FE-31745E85D893}" srcOrd="0" destOrd="0" presId="urn:microsoft.com/office/officeart/2005/8/layout/chart3#1"/>
    <dgm:cxn modelId="{D90BB038-69A6-4B24-BE31-A66F640D26EB}" type="presParOf" srcId="{39EEF3E3-42A8-43A1-9CE7-D819D4A2286F}" destId="{3E53B592-971B-4923-9735-AB210154066D}" srcOrd="1" destOrd="0" presId="urn:microsoft.com/office/officeart/2005/8/layout/chart3#1"/>
    <dgm:cxn modelId="{64D2FAB9-EED5-4D93-8853-8C2FCEB16733}" type="presParOf" srcId="{39EEF3E3-42A8-43A1-9CE7-D819D4A2286F}" destId="{916A7C7F-54A7-499E-A7C3-A2757EEB9C5D}" srcOrd="2" destOrd="0" presId="urn:microsoft.com/office/officeart/2005/8/layout/chart3#1"/>
    <dgm:cxn modelId="{5A02989B-BA47-4763-802D-94F191439A23}" type="presParOf" srcId="{39EEF3E3-42A8-43A1-9CE7-D819D4A2286F}" destId="{EC694230-9FC8-4F66-B127-9C5A7AC99184}" srcOrd="3" destOrd="0" presId="urn:microsoft.com/office/officeart/2005/8/layout/chart3#1"/>
    <dgm:cxn modelId="{D9D96DB8-7313-4F8F-999E-2343D97FDD30}" type="presParOf" srcId="{39EEF3E3-42A8-43A1-9CE7-D819D4A2286F}" destId="{A11C1D77-74A7-4E99-AE56-84469A07BB5C}" srcOrd="4" destOrd="0" presId="urn:microsoft.com/office/officeart/2005/8/layout/chart3#1"/>
    <dgm:cxn modelId="{D3DA3436-B4CF-4B7F-AA07-599DF15239F0}" type="presParOf" srcId="{39EEF3E3-42A8-43A1-9CE7-D819D4A2286F}" destId="{E7206C12-83D5-4CFE-8252-3FAF309E7C06}" srcOrd="5" destOrd="0" presId="urn:microsoft.com/office/officeart/2005/8/layout/chart3#1"/>
    <dgm:cxn modelId="{ED59DB1C-66AC-4379-87C2-D5A03E4DD9F5}" type="presParOf" srcId="{39EEF3E3-42A8-43A1-9CE7-D819D4A2286F}" destId="{FBA12DAC-048F-483E-B4C9-7BEA2CAAD5B0}" srcOrd="6" destOrd="0" presId="urn:microsoft.com/office/officeart/2005/8/layout/chart3#1"/>
    <dgm:cxn modelId="{D9236DFD-75B2-4466-A749-A9CEDE88CE7E}" type="presParOf" srcId="{39EEF3E3-42A8-43A1-9CE7-D819D4A2286F}" destId="{D83E106E-E6DC-4777-8087-B37D38F2033D}" srcOrd="7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A8EE79-50EA-4D3B-ACDE-3F6C868B417F}" type="doc">
      <dgm:prSet loTypeId="urn:microsoft.com/office/officeart/2005/8/layout/radial3" loCatId="cycle" qsTypeId="urn:microsoft.com/office/officeart/2005/8/quickstyle/simple1#7" qsCatId="simple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77D16FD6-0BB8-4ABC-95AD-08E5809E6D20}">
      <dgm:prSet phldrT="[文本]" custT="1"/>
      <dgm:spPr>
        <a:solidFill>
          <a:schemeClr val="accent5">
            <a:lumMod val="50000"/>
            <a:alpha val="50000"/>
          </a:schemeClr>
        </a:solidFill>
      </dgm:spPr>
      <dgm:t>
        <a:bodyPr/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54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主题</a:t>
          </a:r>
          <a:endParaRPr lang="en-US" altLang="zh-CN" sz="5400" b="0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54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特点</a:t>
          </a:r>
        </a:p>
      </dgm:t>
    </dgm:pt>
    <dgm:pt modelId="{9E8A8EEC-5AB1-4460-93F7-41BD330233C1}" type="parTrans" cxnId="{7E84DAB0-3090-466F-9B5D-F3512FE51F63}">
      <dgm:prSet/>
      <dgm:spPr/>
      <dgm:t>
        <a:bodyPr/>
        <a:lstStyle/>
        <a:p>
          <a:endParaRPr lang="zh-CN" altLang="en-US"/>
        </a:p>
      </dgm:t>
    </dgm:pt>
    <dgm:pt modelId="{FF43953D-1866-4BA6-B2D1-018E8A9EE121}" type="sibTrans" cxnId="{7E84DAB0-3090-466F-9B5D-F3512FE51F63}">
      <dgm:prSet/>
      <dgm:spPr/>
      <dgm:t>
        <a:bodyPr/>
        <a:lstStyle/>
        <a:p>
          <a:endParaRPr lang="zh-CN" altLang="en-US"/>
        </a:p>
      </dgm:t>
    </dgm:pt>
    <dgm:pt modelId="{660437CA-8B3D-4BCB-B9A3-BD76C8F3AFFF}">
      <dgm:prSet phldrT="[文本]" custT="1"/>
      <dgm:spPr>
        <a:solidFill>
          <a:schemeClr val="bg2">
            <a:alpha val="50000"/>
          </a:schemeClr>
        </a:solidFill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小</a:t>
          </a:r>
        </a:p>
      </dgm:t>
    </dgm:pt>
    <dgm:pt modelId="{CBC83250-CA01-4C18-9DD9-B4F3D7BCE22A}" type="parTrans" cxnId="{CCD0A0E1-94A0-4FF4-8E62-0D80D398A51B}">
      <dgm:prSet/>
      <dgm:spPr/>
      <dgm:t>
        <a:bodyPr/>
        <a:lstStyle/>
        <a:p>
          <a:endParaRPr lang="zh-CN" altLang="en-US"/>
        </a:p>
      </dgm:t>
    </dgm:pt>
    <dgm:pt modelId="{C8C47476-25A0-49C7-9B58-22D47D5C3E1D}" type="sibTrans" cxnId="{CCD0A0E1-94A0-4FF4-8E62-0D80D398A51B}">
      <dgm:prSet/>
      <dgm:spPr/>
      <dgm:t>
        <a:bodyPr/>
        <a:lstStyle/>
        <a:p>
          <a:endParaRPr lang="zh-CN" altLang="en-US"/>
        </a:p>
      </dgm:t>
    </dgm:pt>
    <dgm:pt modelId="{3FD3A536-D641-4ECC-9CD5-67BCDDE7CECA}">
      <dgm:prSet phldrT="[文本]" custT="1"/>
      <dgm:spPr>
        <a:solidFill>
          <a:schemeClr val="bg2">
            <a:alpha val="50000"/>
          </a:schemeClr>
        </a:solidFill>
      </dgm:spPr>
      <dgm:t>
        <a:bodyPr/>
        <a:lstStyle/>
        <a:p>
          <a:r>
            <a:rPr lang="zh-CN" altLang="en-US" sz="4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</a:t>
          </a:r>
        </a:p>
      </dgm:t>
    </dgm:pt>
    <dgm:pt modelId="{4C5BBC04-9935-48C7-B40A-0AAB2BC7972A}" type="parTrans" cxnId="{4922AE74-002B-4F2C-BD56-9AE6C714B7E4}">
      <dgm:prSet/>
      <dgm:spPr/>
      <dgm:t>
        <a:bodyPr/>
        <a:lstStyle/>
        <a:p>
          <a:endParaRPr lang="zh-CN" altLang="en-US"/>
        </a:p>
      </dgm:t>
    </dgm:pt>
    <dgm:pt modelId="{E6125C06-12CA-4AB0-A259-5259D3EE381F}" type="sibTrans" cxnId="{4922AE74-002B-4F2C-BD56-9AE6C714B7E4}">
      <dgm:prSet/>
      <dgm:spPr/>
      <dgm:t>
        <a:bodyPr/>
        <a:lstStyle/>
        <a:p>
          <a:endParaRPr lang="zh-CN" altLang="en-US"/>
        </a:p>
      </dgm:t>
    </dgm:pt>
    <dgm:pt modelId="{B951BD55-2566-49CB-B344-DE065D1CA768}">
      <dgm:prSet phldrT="[文本]" custT="1"/>
      <dgm:spPr>
        <a:solidFill>
          <a:schemeClr val="bg2">
            <a:alpha val="50000"/>
          </a:schemeClr>
        </a:solidFill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精</a:t>
          </a:r>
        </a:p>
      </dgm:t>
    </dgm:pt>
    <dgm:pt modelId="{E59F1EA7-0C97-4E82-82BE-98D952F8FAD6}" type="parTrans" cxnId="{3B0589EC-6E49-45D6-AB90-70BBC3E16063}">
      <dgm:prSet/>
      <dgm:spPr/>
      <dgm:t>
        <a:bodyPr/>
        <a:lstStyle/>
        <a:p>
          <a:endParaRPr lang="zh-CN" altLang="en-US"/>
        </a:p>
      </dgm:t>
    </dgm:pt>
    <dgm:pt modelId="{0C22D42A-2F1B-49B0-A8D6-552BCB827D1B}" type="sibTrans" cxnId="{3B0589EC-6E49-45D6-AB90-70BBC3E16063}">
      <dgm:prSet/>
      <dgm:spPr/>
      <dgm:t>
        <a:bodyPr/>
        <a:lstStyle/>
        <a:p>
          <a:endParaRPr lang="zh-CN" altLang="en-US"/>
        </a:p>
      </dgm:t>
    </dgm:pt>
    <dgm:pt modelId="{B38A0315-8049-4E2C-B743-A4FE6A1667A2}">
      <dgm:prSet phldrT="[文本]" custT="1"/>
      <dgm:spPr>
        <a:solidFill>
          <a:schemeClr val="bg2">
            <a:alpha val="50000"/>
          </a:schemeClr>
        </a:solidFill>
      </dgm:spPr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新</a:t>
          </a:r>
        </a:p>
      </dgm:t>
    </dgm:pt>
    <dgm:pt modelId="{94C05246-ADEE-4519-B917-FBA8F357BB9E}" type="parTrans" cxnId="{D4B1F7E7-E1AF-486E-BE00-9C7B6EECDCC5}">
      <dgm:prSet/>
      <dgm:spPr/>
      <dgm:t>
        <a:bodyPr/>
        <a:lstStyle/>
        <a:p>
          <a:endParaRPr lang="zh-CN" altLang="en-US"/>
        </a:p>
      </dgm:t>
    </dgm:pt>
    <dgm:pt modelId="{CE14E23A-0FF4-4AED-A011-47D9CF3B6B58}" type="sibTrans" cxnId="{D4B1F7E7-E1AF-486E-BE00-9C7B6EECDCC5}">
      <dgm:prSet/>
      <dgm:spPr/>
      <dgm:t>
        <a:bodyPr/>
        <a:lstStyle/>
        <a:p>
          <a:endParaRPr lang="zh-CN" altLang="en-US"/>
        </a:p>
      </dgm:t>
    </dgm:pt>
    <dgm:pt modelId="{6516F1C3-52B0-4C57-A4EF-6FC199A1C4E8}" type="pres">
      <dgm:prSet presAssocID="{78A8EE79-50EA-4D3B-ACDE-3F6C868B4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291254-BE85-4CAF-B92C-FF78889DC746}" type="pres">
      <dgm:prSet presAssocID="{78A8EE79-50EA-4D3B-ACDE-3F6C868B417F}" presName="radial" presStyleCnt="0">
        <dgm:presLayoutVars>
          <dgm:animLvl val="ctr"/>
        </dgm:presLayoutVars>
      </dgm:prSet>
      <dgm:spPr/>
    </dgm:pt>
    <dgm:pt modelId="{EA610C08-8D4F-4A34-A9AC-999DCBB20C8F}" type="pres">
      <dgm:prSet presAssocID="{77D16FD6-0BB8-4ABC-95AD-08E5809E6D20}" presName="centerShape" presStyleLbl="vennNode1" presStyleIdx="0" presStyleCnt="5" custLinFactNeighborX="0" custLinFactNeighborY="-4608"/>
      <dgm:spPr/>
      <dgm:t>
        <a:bodyPr/>
        <a:lstStyle/>
        <a:p>
          <a:endParaRPr lang="zh-CN" altLang="en-US"/>
        </a:p>
      </dgm:t>
    </dgm:pt>
    <dgm:pt modelId="{BB9D3CB3-0F02-4896-ACFF-BB216555BA1B}" type="pres">
      <dgm:prSet presAssocID="{660437CA-8B3D-4BCB-B9A3-BD76C8F3AFFF}" presName="node" presStyleLbl="vennNode1" presStyleIdx="1" presStyleCnt="5" custScaleX="126862" custScaleY="92257" custRadScaleRad="101089" custRadScaleInc="-6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AA603-3743-43B3-9552-128BCF2D61C5}" type="pres">
      <dgm:prSet presAssocID="{3FD3A536-D641-4ECC-9CD5-67BCDDE7CECA}" presName="node" presStyleLbl="vennNode1" presStyleIdx="2" presStyleCnt="5" custScaleX="121806" custScaleY="114378" custRadScaleRad="104187" custRadScaleInc="-5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8EC9D4-179D-4524-87E0-727B73635729}" type="pres">
      <dgm:prSet presAssocID="{B951BD55-2566-49CB-B344-DE065D1CA768}" presName="node" presStyleLbl="vennNode1" presStyleIdx="3" presStyleCnt="5" custScaleX="135949" custScaleY="107540" custRadScaleRad="86652" custRadScaleInc="-57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58ED6C-4C80-4095-8A3D-8B31FC55B174}" type="pres">
      <dgm:prSet presAssocID="{B38A0315-8049-4E2C-B743-A4FE6A1667A2}" presName="node" presStyleLbl="vennNode1" presStyleIdx="4" presStyleCnt="5" custScaleX="126897" custScaleY="117138" custRadScaleRad="100570" custRadScaleInc="23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035A053-BEF0-48D9-9E38-0EB243D6DC94}" type="presOf" srcId="{B951BD55-2566-49CB-B344-DE065D1CA768}" destId="{828EC9D4-179D-4524-87E0-727B73635729}" srcOrd="0" destOrd="0" presId="urn:microsoft.com/office/officeart/2005/8/layout/radial3"/>
    <dgm:cxn modelId="{D4B1F7E7-E1AF-486E-BE00-9C7B6EECDCC5}" srcId="{77D16FD6-0BB8-4ABC-95AD-08E5809E6D20}" destId="{B38A0315-8049-4E2C-B743-A4FE6A1667A2}" srcOrd="3" destOrd="0" parTransId="{94C05246-ADEE-4519-B917-FBA8F357BB9E}" sibTransId="{CE14E23A-0FF4-4AED-A011-47D9CF3B6B58}"/>
    <dgm:cxn modelId="{7E84DAB0-3090-466F-9B5D-F3512FE51F63}" srcId="{78A8EE79-50EA-4D3B-ACDE-3F6C868B417F}" destId="{77D16FD6-0BB8-4ABC-95AD-08E5809E6D20}" srcOrd="0" destOrd="0" parTransId="{9E8A8EEC-5AB1-4460-93F7-41BD330233C1}" sibTransId="{FF43953D-1866-4BA6-B2D1-018E8A9EE121}"/>
    <dgm:cxn modelId="{CCD0A0E1-94A0-4FF4-8E62-0D80D398A51B}" srcId="{77D16FD6-0BB8-4ABC-95AD-08E5809E6D20}" destId="{660437CA-8B3D-4BCB-B9A3-BD76C8F3AFFF}" srcOrd="0" destOrd="0" parTransId="{CBC83250-CA01-4C18-9DD9-B4F3D7BCE22A}" sibTransId="{C8C47476-25A0-49C7-9B58-22D47D5C3E1D}"/>
    <dgm:cxn modelId="{4EC04CE8-66F8-4977-9790-18455A11089E}" type="presOf" srcId="{77D16FD6-0BB8-4ABC-95AD-08E5809E6D20}" destId="{EA610C08-8D4F-4A34-A9AC-999DCBB20C8F}" srcOrd="0" destOrd="0" presId="urn:microsoft.com/office/officeart/2005/8/layout/radial3"/>
    <dgm:cxn modelId="{F604053B-683B-4143-A068-C5BCAD760393}" type="presOf" srcId="{B38A0315-8049-4E2C-B743-A4FE6A1667A2}" destId="{7458ED6C-4C80-4095-8A3D-8B31FC55B174}" srcOrd="0" destOrd="0" presId="urn:microsoft.com/office/officeart/2005/8/layout/radial3"/>
    <dgm:cxn modelId="{29DC8D36-B57F-46F5-A578-EC9B90E1A137}" type="presOf" srcId="{78A8EE79-50EA-4D3B-ACDE-3F6C868B417F}" destId="{6516F1C3-52B0-4C57-A4EF-6FC199A1C4E8}" srcOrd="0" destOrd="0" presId="urn:microsoft.com/office/officeart/2005/8/layout/radial3"/>
    <dgm:cxn modelId="{A0400B71-47E4-44DB-B80F-DCD247C038FF}" type="presOf" srcId="{660437CA-8B3D-4BCB-B9A3-BD76C8F3AFFF}" destId="{BB9D3CB3-0F02-4896-ACFF-BB216555BA1B}" srcOrd="0" destOrd="0" presId="urn:microsoft.com/office/officeart/2005/8/layout/radial3"/>
    <dgm:cxn modelId="{3B0589EC-6E49-45D6-AB90-70BBC3E16063}" srcId="{77D16FD6-0BB8-4ABC-95AD-08E5809E6D20}" destId="{B951BD55-2566-49CB-B344-DE065D1CA768}" srcOrd="2" destOrd="0" parTransId="{E59F1EA7-0C97-4E82-82BE-98D952F8FAD6}" sibTransId="{0C22D42A-2F1B-49B0-A8D6-552BCB827D1B}"/>
    <dgm:cxn modelId="{4922AE74-002B-4F2C-BD56-9AE6C714B7E4}" srcId="{77D16FD6-0BB8-4ABC-95AD-08E5809E6D20}" destId="{3FD3A536-D641-4ECC-9CD5-67BCDDE7CECA}" srcOrd="1" destOrd="0" parTransId="{4C5BBC04-9935-48C7-B40A-0AAB2BC7972A}" sibTransId="{E6125C06-12CA-4AB0-A259-5259D3EE381F}"/>
    <dgm:cxn modelId="{E94A96CC-EB60-426F-A4A2-9734A8AB7171}" type="presOf" srcId="{3FD3A536-D641-4ECC-9CD5-67BCDDE7CECA}" destId="{31AAA603-3743-43B3-9552-128BCF2D61C5}" srcOrd="0" destOrd="0" presId="urn:microsoft.com/office/officeart/2005/8/layout/radial3"/>
    <dgm:cxn modelId="{AAA5F5E5-87EB-4113-94C1-43F31D5BF98C}" type="presParOf" srcId="{6516F1C3-52B0-4C57-A4EF-6FC199A1C4E8}" destId="{9F291254-BE85-4CAF-B92C-FF78889DC746}" srcOrd="0" destOrd="0" presId="urn:microsoft.com/office/officeart/2005/8/layout/radial3"/>
    <dgm:cxn modelId="{F018A834-573C-4084-B7B1-3004B6398594}" type="presParOf" srcId="{9F291254-BE85-4CAF-B92C-FF78889DC746}" destId="{EA610C08-8D4F-4A34-A9AC-999DCBB20C8F}" srcOrd="0" destOrd="0" presId="urn:microsoft.com/office/officeart/2005/8/layout/radial3"/>
    <dgm:cxn modelId="{E6FC1283-0053-45C7-8271-BC6FDE6A7328}" type="presParOf" srcId="{9F291254-BE85-4CAF-B92C-FF78889DC746}" destId="{BB9D3CB3-0F02-4896-ACFF-BB216555BA1B}" srcOrd="1" destOrd="0" presId="urn:microsoft.com/office/officeart/2005/8/layout/radial3"/>
    <dgm:cxn modelId="{944A8A70-1D7D-42D6-A09D-FAB3545BCD02}" type="presParOf" srcId="{9F291254-BE85-4CAF-B92C-FF78889DC746}" destId="{31AAA603-3743-43B3-9552-128BCF2D61C5}" srcOrd="2" destOrd="0" presId="urn:microsoft.com/office/officeart/2005/8/layout/radial3"/>
    <dgm:cxn modelId="{9D1BEDE7-5C90-41B9-9A82-91D2497CCDCA}" type="presParOf" srcId="{9F291254-BE85-4CAF-B92C-FF78889DC746}" destId="{828EC9D4-179D-4524-87E0-727B73635729}" srcOrd="3" destOrd="0" presId="urn:microsoft.com/office/officeart/2005/8/layout/radial3"/>
    <dgm:cxn modelId="{CA5F99FA-6F25-4528-864F-E1FC6FABEB41}" type="presParOf" srcId="{9F291254-BE85-4CAF-B92C-FF78889DC746}" destId="{7458ED6C-4C80-4095-8A3D-8B31FC55B17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E9DDEC-31C8-46B4-B4FE-6C980CA87FD2}" type="doc">
      <dgm:prSet loTypeId="urn:microsoft.com/office/officeart/2005/8/layout/hList3" loCatId="list" qsTypeId="urn:microsoft.com/office/officeart/2005/8/quickstyle/simple1#2" qsCatId="simple" csTypeId="urn:microsoft.com/office/officeart/2005/8/colors/accent1_2#7" csCatId="accent1" phldr="1"/>
      <dgm:spPr/>
      <dgm:t>
        <a:bodyPr/>
        <a:lstStyle/>
        <a:p>
          <a:endParaRPr lang="zh-CN" altLang="en-US"/>
        </a:p>
      </dgm:t>
    </dgm:pt>
    <dgm:pt modelId="{AE76A8CF-2E5C-4D89-BD62-6FA2D0A6E5E7}">
      <dgm:prSet phldrT="[文本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zh-CN" altLang="en-US" sz="3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活动</a:t>
          </a:r>
          <a:r>
            <a: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流程设计原理</a:t>
          </a:r>
        </a:p>
      </dgm:t>
    </dgm:pt>
    <dgm:pt modelId="{181CA866-CB86-4CD4-B5A8-4446811D34D5}" type="parTrans" cxnId="{69CB5E9E-C575-4BB4-8058-A7A331DDD0CE}">
      <dgm:prSet/>
      <dgm:spPr/>
      <dgm:t>
        <a:bodyPr/>
        <a:lstStyle/>
        <a:p>
          <a:endParaRPr lang="zh-CN" altLang="en-US"/>
        </a:p>
      </dgm:t>
    </dgm:pt>
    <dgm:pt modelId="{F47AE8F4-18FC-4B91-8F7B-6F2E62263085}" type="sibTrans" cxnId="{69CB5E9E-C575-4BB4-8058-A7A331DDD0CE}">
      <dgm:prSet/>
      <dgm:spPr/>
      <dgm:t>
        <a:bodyPr/>
        <a:lstStyle/>
        <a:p>
          <a:endParaRPr lang="zh-CN" altLang="en-US"/>
        </a:p>
      </dgm:t>
    </dgm:pt>
    <dgm:pt modelId="{8A4190A0-F0D3-48CC-984D-1F16780B497E}">
      <dgm:prSet phldrT="[文本]" custT="1"/>
      <dgm:spPr>
        <a:solidFill>
          <a:schemeClr val="accent6">
            <a:lumMod val="95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裂变原理</a:t>
          </a:r>
          <a:endParaRPr lang="en-US" altLang="zh-CN" sz="2800" b="1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zh-CN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原子核的裂变过程就是核能释放的过程，就是核子无休无止的碰撞与激发的过程</a:t>
          </a: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。</a:t>
          </a:r>
          <a:endParaRPr lang="en-US" altLang="zh-CN" sz="2400" b="0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充满创意，引发冲突，激活思维，诱发参与。</a:t>
          </a:r>
        </a:p>
      </dgm:t>
    </dgm:pt>
    <dgm:pt modelId="{F9E20656-C88A-405B-B9AD-D4D021AB50FC}" type="parTrans" cxnId="{BDEA6F8A-2AAB-4BAF-B674-E1C3B9629CD4}">
      <dgm:prSet/>
      <dgm:spPr/>
      <dgm:t>
        <a:bodyPr/>
        <a:lstStyle/>
        <a:p>
          <a:endParaRPr lang="zh-CN" altLang="en-US"/>
        </a:p>
      </dgm:t>
    </dgm:pt>
    <dgm:pt modelId="{749C6C55-FBA0-41D3-B38E-731D7970EF8A}" type="sibTrans" cxnId="{BDEA6F8A-2AAB-4BAF-B674-E1C3B9629CD4}">
      <dgm:prSet/>
      <dgm:spPr/>
      <dgm:t>
        <a:bodyPr/>
        <a:lstStyle/>
        <a:p>
          <a:endParaRPr lang="zh-CN" altLang="en-US"/>
        </a:p>
      </dgm:t>
    </dgm:pt>
    <dgm:pt modelId="{55B65573-0EB4-4206-B1EB-1B711F2303AD}">
      <dgm:prSet phldrT="[文本]" custT="1"/>
      <dgm:spPr>
        <a:solidFill>
          <a:schemeClr val="accent6">
            <a:lumMod val="95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简易原理</a:t>
          </a:r>
          <a:endParaRPr lang="en-US" altLang="zh-CN" sz="2800" b="1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简便易懂好易操作。</a:t>
          </a:r>
          <a:endParaRPr lang="en-US" altLang="zh-CN" sz="2400" b="0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zh-CN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环节、工序少，人员职责分工明确，</a:t>
          </a: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内容步骤标准清明，</a:t>
          </a:r>
          <a:r>
            <a:rPr lang="zh-CN" altLang="zh-CN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文字表达通俗易懂</a:t>
          </a: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。</a:t>
          </a:r>
        </a:p>
      </dgm:t>
    </dgm:pt>
    <dgm:pt modelId="{D7A2226A-01E1-4C5B-95B8-28BE3AF1C084}" type="parTrans" cxnId="{DAB9D17B-B53E-49D5-ACA3-FF5886A9D005}">
      <dgm:prSet/>
      <dgm:spPr/>
      <dgm:t>
        <a:bodyPr/>
        <a:lstStyle/>
        <a:p>
          <a:endParaRPr lang="zh-CN" altLang="en-US"/>
        </a:p>
      </dgm:t>
    </dgm:pt>
    <dgm:pt modelId="{86E6CE08-7440-439C-9249-5991DC715381}" type="sibTrans" cxnId="{DAB9D17B-B53E-49D5-ACA3-FF5886A9D005}">
      <dgm:prSet/>
      <dgm:spPr/>
      <dgm:t>
        <a:bodyPr/>
        <a:lstStyle/>
        <a:p>
          <a:endParaRPr lang="zh-CN" altLang="en-US"/>
        </a:p>
      </dgm:t>
    </dgm:pt>
    <dgm:pt modelId="{E1064BF0-557A-4DE6-AD66-4E1C5002FAFD}">
      <dgm:prSet phldrT="[文本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系统原理</a:t>
          </a:r>
          <a:endParaRPr lang="en-US" altLang="zh-CN" sz="28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>
            <a:spcAft>
              <a:spcPct val="35000"/>
            </a:spcAft>
          </a:pPr>
          <a:r>
            <a:rPr lang="zh-CN" altLang="en-US" sz="2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将研修活动可能涉及的各方面、各部分围绕活动目标的主线来统筹考虑，形成结构化的活动流程。</a:t>
          </a:r>
        </a:p>
      </dgm:t>
    </dgm:pt>
    <dgm:pt modelId="{E6345840-E8B5-47B8-A12C-E347880125EC}" type="sibTrans" cxnId="{8CDAFD96-859A-40A2-A394-E16D44F40484}">
      <dgm:prSet/>
      <dgm:spPr/>
      <dgm:t>
        <a:bodyPr/>
        <a:lstStyle/>
        <a:p>
          <a:endParaRPr lang="zh-CN" altLang="en-US"/>
        </a:p>
      </dgm:t>
    </dgm:pt>
    <dgm:pt modelId="{5D738382-8C42-41EE-9AA1-783182A1F4E3}" type="parTrans" cxnId="{8CDAFD96-859A-40A2-A394-E16D44F40484}">
      <dgm:prSet/>
      <dgm:spPr/>
      <dgm:t>
        <a:bodyPr/>
        <a:lstStyle/>
        <a:p>
          <a:endParaRPr lang="zh-CN" altLang="en-US"/>
        </a:p>
      </dgm:t>
    </dgm:pt>
    <dgm:pt modelId="{DF7DBB96-0CE4-4576-B625-8922F2A9C81C}" type="pres">
      <dgm:prSet presAssocID="{48E9DDEC-31C8-46B4-B4FE-6C980CA87F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7BAC939-405C-4A6C-A03D-AEECBFA259B6}" type="pres">
      <dgm:prSet presAssocID="{AE76A8CF-2E5C-4D89-BD62-6FA2D0A6E5E7}" presName="roof" presStyleLbl="dkBgShp" presStyleIdx="0" presStyleCnt="2" custScaleY="57961" custLinFactNeighborX="803" custLinFactNeighborY="-6646"/>
      <dgm:spPr/>
      <dgm:t>
        <a:bodyPr/>
        <a:lstStyle/>
        <a:p>
          <a:endParaRPr lang="zh-CN" altLang="en-US"/>
        </a:p>
      </dgm:t>
    </dgm:pt>
    <dgm:pt modelId="{2DCC151D-86CD-49DC-8C98-5C00F87C2C68}" type="pres">
      <dgm:prSet presAssocID="{AE76A8CF-2E5C-4D89-BD62-6FA2D0A6E5E7}" presName="pillars" presStyleCnt="0"/>
      <dgm:spPr/>
    </dgm:pt>
    <dgm:pt modelId="{E2D4529A-3D10-4C88-ADC9-D11B22B663A7}" type="pres">
      <dgm:prSet presAssocID="{AE76A8CF-2E5C-4D89-BD62-6FA2D0A6E5E7}" presName="pillar1" presStyleLbl="node1" presStyleIdx="0" presStyleCnt="3" custScaleX="28575" custScaleY="107946" custLinFactNeighborX="-4235" custLinFactNeighborY="-528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06D868-0F79-46A1-A530-327AC22EE524}" type="pres">
      <dgm:prSet presAssocID="{8A4190A0-F0D3-48CC-984D-1F16780B497E}" presName="pillarX" presStyleLbl="node1" presStyleIdx="1" presStyleCnt="3" custScaleX="30705" custScaleY="109945" custLinFactNeighborX="-146" custLinFactNeighborY="-38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745D96-61EF-4611-94E8-0AEB42408546}" type="pres">
      <dgm:prSet presAssocID="{55B65573-0EB4-4206-B1EB-1B711F2303AD}" presName="pillarX" presStyleLbl="node1" presStyleIdx="2" presStyleCnt="3" custScaleX="26327" custScaleY="102111" custLinFactNeighborX="4164" custLinFactNeighborY="-44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A05FAE-E7CB-4D29-BE34-15A52B3CB6C3}" type="pres">
      <dgm:prSet presAssocID="{AE76A8CF-2E5C-4D89-BD62-6FA2D0A6E5E7}" presName="base" presStyleLbl="dkBgShp" presStyleIdx="1" presStyleCnt="2"/>
      <dgm:spPr/>
    </dgm:pt>
  </dgm:ptLst>
  <dgm:cxnLst>
    <dgm:cxn modelId="{DAB9D17B-B53E-49D5-ACA3-FF5886A9D005}" srcId="{AE76A8CF-2E5C-4D89-BD62-6FA2D0A6E5E7}" destId="{55B65573-0EB4-4206-B1EB-1B711F2303AD}" srcOrd="2" destOrd="0" parTransId="{D7A2226A-01E1-4C5B-95B8-28BE3AF1C084}" sibTransId="{86E6CE08-7440-439C-9249-5991DC715381}"/>
    <dgm:cxn modelId="{8CDAFD96-859A-40A2-A394-E16D44F40484}" srcId="{AE76A8CF-2E5C-4D89-BD62-6FA2D0A6E5E7}" destId="{E1064BF0-557A-4DE6-AD66-4E1C5002FAFD}" srcOrd="0" destOrd="0" parTransId="{5D738382-8C42-41EE-9AA1-783182A1F4E3}" sibTransId="{E6345840-E8B5-47B8-A12C-E347880125EC}"/>
    <dgm:cxn modelId="{BF646380-8FC7-4CFB-85D8-56888897BAA7}" type="presOf" srcId="{E1064BF0-557A-4DE6-AD66-4E1C5002FAFD}" destId="{E2D4529A-3D10-4C88-ADC9-D11B22B663A7}" srcOrd="0" destOrd="0" presId="urn:microsoft.com/office/officeart/2005/8/layout/hList3"/>
    <dgm:cxn modelId="{69CB5E9E-C575-4BB4-8058-A7A331DDD0CE}" srcId="{48E9DDEC-31C8-46B4-B4FE-6C980CA87FD2}" destId="{AE76A8CF-2E5C-4D89-BD62-6FA2D0A6E5E7}" srcOrd="0" destOrd="0" parTransId="{181CA866-CB86-4CD4-B5A8-4446811D34D5}" sibTransId="{F47AE8F4-18FC-4B91-8F7B-6F2E62263085}"/>
    <dgm:cxn modelId="{BDEA6F8A-2AAB-4BAF-B674-E1C3B9629CD4}" srcId="{AE76A8CF-2E5C-4D89-BD62-6FA2D0A6E5E7}" destId="{8A4190A0-F0D3-48CC-984D-1F16780B497E}" srcOrd="1" destOrd="0" parTransId="{F9E20656-C88A-405B-B9AD-D4D021AB50FC}" sibTransId="{749C6C55-FBA0-41D3-B38E-731D7970EF8A}"/>
    <dgm:cxn modelId="{50317BF6-44C7-4F59-B03D-55749962A19F}" type="presOf" srcId="{55B65573-0EB4-4206-B1EB-1B711F2303AD}" destId="{13745D96-61EF-4611-94E8-0AEB42408546}" srcOrd="0" destOrd="0" presId="urn:microsoft.com/office/officeart/2005/8/layout/hList3"/>
    <dgm:cxn modelId="{D9034B0F-3CF4-4463-8A9A-36D9D42C1DAF}" type="presOf" srcId="{AE76A8CF-2E5C-4D89-BD62-6FA2D0A6E5E7}" destId="{67BAC939-405C-4A6C-A03D-AEECBFA259B6}" srcOrd="0" destOrd="0" presId="urn:microsoft.com/office/officeart/2005/8/layout/hList3"/>
    <dgm:cxn modelId="{46724523-0D8C-4FFB-9F6C-94C22756C16D}" type="presOf" srcId="{48E9DDEC-31C8-46B4-B4FE-6C980CA87FD2}" destId="{DF7DBB96-0CE4-4576-B625-8922F2A9C81C}" srcOrd="0" destOrd="0" presId="urn:microsoft.com/office/officeart/2005/8/layout/hList3"/>
    <dgm:cxn modelId="{8E5C495E-AA43-4AFC-804D-6A962CB8D949}" type="presOf" srcId="{8A4190A0-F0D3-48CC-984D-1F16780B497E}" destId="{F706D868-0F79-46A1-A530-327AC22EE524}" srcOrd="0" destOrd="0" presId="urn:microsoft.com/office/officeart/2005/8/layout/hList3"/>
    <dgm:cxn modelId="{AE1F054D-F5C0-4892-89F2-AE4AD88F4B94}" type="presParOf" srcId="{DF7DBB96-0CE4-4576-B625-8922F2A9C81C}" destId="{67BAC939-405C-4A6C-A03D-AEECBFA259B6}" srcOrd="0" destOrd="0" presId="urn:microsoft.com/office/officeart/2005/8/layout/hList3"/>
    <dgm:cxn modelId="{4FD7E84C-A9A0-4E9E-AAC4-14BC3367C5CD}" type="presParOf" srcId="{DF7DBB96-0CE4-4576-B625-8922F2A9C81C}" destId="{2DCC151D-86CD-49DC-8C98-5C00F87C2C68}" srcOrd="1" destOrd="0" presId="urn:microsoft.com/office/officeart/2005/8/layout/hList3"/>
    <dgm:cxn modelId="{BB4BC6F6-88C1-4B59-99CB-AA99EB89DB56}" type="presParOf" srcId="{2DCC151D-86CD-49DC-8C98-5C00F87C2C68}" destId="{E2D4529A-3D10-4C88-ADC9-D11B22B663A7}" srcOrd="0" destOrd="0" presId="urn:microsoft.com/office/officeart/2005/8/layout/hList3"/>
    <dgm:cxn modelId="{878270F5-F91D-4282-8FF5-255966BAF9F3}" type="presParOf" srcId="{2DCC151D-86CD-49DC-8C98-5C00F87C2C68}" destId="{F706D868-0F79-46A1-A530-327AC22EE524}" srcOrd="1" destOrd="0" presId="urn:microsoft.com/office/officeart/2005/8/layout/hList3"/>
    <dgm:cxn modelId="{3D86EF05-7B7A-4B3E-9857-0C614E68900C}" type="presParOf" srcId="{2DCC151D-86CD-49DC-8C98-5C00F87C2C68}" destId="{13745D96-61EF-4611-94E8-0AEB42408546}" srcOrd="2" destOrd="0" presId="urn:microsoft.com/office/officeart/2005/8/layout/hList3"/>
    <dgm:cxn modelId="{548176CC-E575-447B-A1B0-4595517657F8}" type="presParOf" srcId="{DF7DBB96-0CE4-4576-B625-8922F2A9C81C}" destId="{03A05FAE-E7CB-4D29-BE34-15A52B3CB6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ACB869-9B0D-41B6-AF3D-261649D1F4C9}" type="doc">
      <dgm:prSet loTypeId="urn:microsoft.com/office/officeart/2008/layout/HorizontalMultiLevelHierarchy#1" loCatId="hierarchy" qsTypeId="urn:microsoft.com/office/officeart/2005/8/quickstyle/simple1#5" qsCatId="simple" csTypeId="urn:microsoft.com/office/officeart/2005/8/colors/accent1_2#9" csCatId="accent1" phldr="1"/>
      <dgm:spPr/>
      <dgm:t>
        <a:bodyPr/>
        <a:lstStyle/>
        <a:p>
          <a:endParaRPr lang="zh-CN" altLang="en-US"/>
        </a:p>
      </dgm:t>
    </dgm:pt>
    <dgm:pt modelId="{AA0E0F82-1D9A-4E63-A752-DBEF92439E50}">
      <dgm:prSet phldrT="[文本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CN" altLang="en-US" sz="4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活动形式设计</a:t>
          </a:r>
        </a:p>
      </dgm:t>
    </dgm:pt>
    <dgm:pt modelId="{39A69304-E37E-4417-BB91-E223E2D98487}" type="parTrans" cxnId="{A8A8F1FF-09FD-4D94-ACA8-116300E692BC}">
      <dgm:prSet/>
      <dgm:spPr/>
      <dgm:t>
        <a:bodyPr/>
        <a:lstStyle/>
        <a:p>
          <a:endParaRPr lang="zh-CN" altLang="en-US"/>
        </a:p>
      </dgm:t>
    </dgm:pt>
    <dgm:pt modelId="{E199794D-FAFA-4F11-92D7-F1E600E37D71}" type="sibTrans" cxnId="{A8A8F1FF-09FD-4D94-ACA8-116300E692BC}">
      <dgm:prSet/>
      <dgm:spPr/>
      <dgm:t>
        <a:bodyPr/>
        <a:lstStyle/>
        <a:p>
          <a:endParaRPr lang="zh-CN" altLang="en-US"/>
        </a:p>
      </dgm:t>
    </dgm:pt>
    <dgm:pt modelId="{17996C88-B25D-4440-9FCB-0AFA836DFA3A}">
      <dgm:prSet phldrT="[文本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主题式研课磨课（课例研修）</a:t>
          </a:r>
        </a:p>
      </dgm:t>
    </dgm:pt>
    <dgm:pt modelId="{7739CA4F-220F-433D-B45F-0845C7580A86}" type="parTrans" cxnId="{EC552E81-B79C-49D3-AF04-C7D5FCFB4DB2}">
      <dgm:prSet/>
      <dgm:spPr/>
      <dgm:t>
        <a:bodyPr/>
        <a:lstStyle/>
        <a:p>
          <a:endParaRPr lang="zh-CN" altLang="en-US"/>
        </a:p>
      </dgm:t>
    </dgm:pt>
    <dgm:pt modelId="{B188EBF4-3DDF-4173-89F8-EF033296BA8C}" type="sibTrans" cxnId="{EC552E81-B79C-49D3-AF04-C7D5FCFB4DB2}">
      <dgm:prSet/>
      <dgm:spPr/>
      <dgm:t>
        <a:bodyPr/>
        <a:lstStyle/>
        <a:p>
          <a:endParaRPr lang="zh-CN" altLang="en-US"/>
        </a:p>
      </dgm:t>
    </dgm:pt>
    <dgm:pt modelId="{2503F518-852C-4B7F-86E4-8E09E7B12E97}">
      <dgm:prSet phldrT="[文本]"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主题式研讨交流（沙龙论坛）</a:t>
          </a:r>
        </a:p>
      </dgm:t>
    </dgm:pt>
    <dgm:pt modelId="{3DDD0BE9-75D8-4C8C-A36C-6BE9955092C7}" type="parTrans" cxnId="{22234917-3A36-42CD-A561-F81A5559D294}">
      <dgm:prSet/>
      <dgm:spPr/>
      <dgm:t>
        <a:bodyPr/>
        <a:lstStyle/>
        <a:p>
          <a:endParaRPr lang="zh-CN" altLang="en-US"/>
        </a:p>
      </dgm:t>
    </dgm:pt>
    <dgm:pt modelId="{DF4F93A8-A90E-4433-92B2-4E3A0431A0B5}" type="sibTrans" cxnId="{22234917-3A36-42CD-A561-F81A5559D294}">
      <dgm:prSet/>
      <dgm:spPr/>
      <dgm:t>
        <a:bodyPr/>
        <a:lstStyle/>
        <a:p>
          <a:endParaRPr lang="zh-CN" altLang="en-US"/>
        </a:p>
      </dgm:t>
    </dgm:pt>
    <dgm:pt modelId="{B82C11E4-5DCB-47D3-8FD0-3244E40CAD65}">
      <dgm:prSet phldrT="[文本]"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主题式读书活动</a:t>
          </a:r>
        </a:p>
      </dgm:t>
    </dgm:pt>
    <dgm:pt modelId="{24CEAC53-B3E5-4D3E-954B-29E32742800B}" type="parTrans" cxnId="{85A26A00-31BC-48D3-9104-39B07520B493}">
      <dgm:prSet/>
      <dgm:spPr/>
      <dgm:t>
        <a:bodyPr/>
        <a:lstStyle/>
        <a:p>
          <a:endParaRPr lang="zh-CN" altLang="en-US"/>
        </a:p>
      </dgm:t>
    </dgm:pt>
    <dgm:pt modelId="{64ACE8EC-4825-4DB3-A18C-38FD1F67E7D8}" type="sibTrans" cxnId="{85A26A00-31BC-48D3-9104-39B07520B493}">
      <dgm:prSet/>
      <dgm:spPr/>
      <dgm:t>
        <a:bodyPr/>
        <a:lstStyle/>
        <a:p>
          <a:endParaRPr lang="zh-CN" altLang="en-US"/>
        </a:p>
      </dgm:t>
    </dgm:pt>
    <dgm:pt modelId="{650AB544-6F6D-4691-A4E9-C7EB4EAE58FF}">
      <dgm:prSet phldrT="[文本]"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主题式体验活动</a:t>
          </a:r>
        </a:p>
      </dgm:t>
    </dgm:pt>
    <dgm:pt modelId="{10D44AE8-CA43-4790-AA37-D0B9D420FF0E}" type="parTrans" cxnId="{CB9067B0-C8FF-4824-BE0F-875F48A0E02D}">
      <dgm:prSet/>
      <dgm:spPr/>
      <dgm:t>
        <a:bodyPr/>
        <a:lstStyle/>
        <a:p>
          <a:endParaRPr lang="zh-CN" altLang="en-US"/>
        </a:p>
      </dgm:t>
    </dgm:pt>
    <dgm:pt modelId="{86F1EBCF-9E68-4DE9-A1E6-125779DA82BC}" type="sibTrans" cxnId="{CB9067B0-C8FF-4824-BE0F-875F48A0E02D}">
      <dgm:prSet/>
      <dgm:spPr/>
      <dgm:t>
        <a:bodyPr/>
        <a:lstStyle/>
        <a:p>
          <a:endParaRPr lang="zh-CN" altLang="en-US"/>
        </a:p>
      </dgm:t>
    </dgm:pt>
    <dgm:pt modelId="{70003380-53C0-4916-839E-B88A5051CE93}">
      <dgm:prSet phldrT="[文本]"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主题式</a:t>
          </a: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  <a:hlinkClick xmlns:r="http://schemas.openxmlformats.org/officeDocument/2006/relationships" r:id="rId1" action="ppaction://hlinkfile"/>
            </a:rPr>
            <a:t>工作坊活动</a:t>
          </a:r>
          <a:endParaRPr lang="zh-CN" altLang="en-US" sz="2400" kern="1200" dirty="0">
            <a:solidFill>
              <a:srgbClr val="000000"/>
            </a:solidFill>
            <a:latin typeface="Arial" panose="020B0604020202020204"/>
            <a:ea typeface="黑体" panose="02010609060101010101" pitchFamily="49" charset="-122"/>
            <a:cs typeface="+mn-cs"/>
          </a:endParaRPr>
        </a:p>
      </dgm:t>
    </dgm:pt>
    <dgm:pt modelId="{5F8D76E7-2266-4F12-AC15-CADFA95D0C9F}" type="parTrans" cxnId="{03F043DD-B293-4541-8804-85A4CFE0541A}">
      <dgm:prSet/>
      <dgm:spPr/>
      <dgm:t>
        <a:bodyPr/>
        <a:lstStyle/>
        <a:p>
          <a:endParaRPr lang="zh-CN" altLang="en-US"/>
        </a:p>
      </dgm:t>
    </dgm:pt>
    <dgm:pt modelId="{B84A58EE-3CEA-43F6-99A0-FB910BB68C98}" type="sibTrans" cxnId="{03F043DD-B293-4541-8804-85A4CFE0541A}">
      <dgm:prSet/>
      <dgm:spPr/>
      <dgm:t>
        <a:bodyPr/>
        <a:lstStyle/>
        <a:p>
          <a:endParaRPr lang="zh-CN" altLang="en-US"/>
        </a:p>
      </dgm:t>
    </dgm:pt>
    <dgm:pt modelId="{8FF16B45-63F3-49A3-A91C-AFC97B48BEF2}" type="pres">
      <dgm:prSet presAssocID="{DDACB869-9B0D-41B6-AF3D-261649D1F4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85DB1B-4A67-479C-BF69-0D1542696AEC}" type="pres">
      <dgm:prSet presAssocID="{AA0E0F82-1D9A-4E63-A752-DBEF92439E50}" presName="root1" presStyleCnt="0"/>
      <dgm:spPr/>
    </dgm:pt>
    <dgm:pt modelId="{A938D695-31DE-434C-B8F4-A491A0CD4D35}" type="pres">
      <dgm:prSet presAssocID="{AA0E0F82-1D9A-4E63-A752-DBEF92439E50}" presName="LevelOneTextNode" presStyleLbl="node0" presStyleIdx="0" presStyleCnt="1" custScaleX="78986" custScaleY="6697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8547819-3A71-4775-8896-A099B8511142}" type="pres">
      <dgm:prSet presAssocID="{AA0E0F82-1D9A-4E63-A752-DBEF92439E50}" presName="level2hierChild" presStyleCnt="0"/>
      <dgm:spPr/>
    </dgm:pt>
    <dgm:pt modelId="{8C49CD96-F1C7-449C-ADE7-FBF1ACB41E2F}" type="pres">
      <dgm:prSet presAssocID="{7739CA4F-220F-433D-B45F-0845C7580A86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7C70EC0A-0C21-44F5-BF8B-5EA0B6D6D441}" type="pres">
      <dgm:prSet presAssocID="{7739CA4F-220F-433D-B45F-0845C7580A86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B8139008-451A-4318-9D3F-84B76CCFCD1D}" type="pres">
      <dgm:prSet presAssocID="{17996C88-B25D-4440-9FCB-0AFA836DFA3A}" presName="root2" presStyleCnt="0"/>
      <dgm:spPr/>
    </dgm:pt>
    <dgm:pt modelId="{20C81FCD-7F74-4066-94DA-75D23FAB7FFE}" type="pres">
      <dgm:prSet presAssocID="{17996C88-B25D-4440-9FCB-0AFA836DFA3A}" presName="LevelTwoTextNode" presStyleLbl="node2" presStyleIdx="0" presStyleCnt="5" custScaleX="133738" custScaleY="7341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41BF35D-77D5-4D6D-B6DA-28BC48273926}" type="pres">
      <dgm:prSet presAssocID="{17996C88-B25D-4440-9FCB-0AFA836DFA3A}" presName="level3hierChild" presStyleCnt="0"/>
      <dgm:spPr/>
    </dgm:pt>
    <dgm:pt modelId="{F40A9E21-A87B-4CCA-BDBE-569D67391F8D}" type="pres">
      <dgm:prSet presAssocID="{3DDD0BE9-75D8-4C8C-A36C-6BE9955092C7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9A94BCCE-66E1-4B7E-8E9D-DBE2395328C4}" type="pres">
      <dgm:prSet presAssocID="{3DDD0BE9-75D8-4C8C-A36C-6BE9955092C7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744C6133-ECF9-406B-B20A-C47D4BD30C60}" type="pres">
      <dgm:prSet presAssocID="{2503F518-852C-4B7F-86E4-8E09E7B12E97}" presName="root2" presStyleCnt="0"/>
      <dgm:spPr/>
    </dgm:pt>
    <dgm:pt modelId="{1DE8A7C5-DCB3-4CCC-8D38-F279AD661810}" type="pres">
      <dgm:prSet presAssocID="{2503F518-852C-4B7F-86E4-8E09E7B12E97}" presName="LevelTwoTextNode" presStyleLbl="node2" presStyleIdx="1" presStyleCnt="5" custScaleX="137478" custScaleY="6605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17D87AB-3511-4725-8422-2F1B2542455B}" type="pres">
      <dgm:prSet presAssocID="{2503F518-852C-4B7F-86E4-8E09E7B12E97}" presName="level3hierChild" presStyleCnt="0"/>
      <dgm:spPr/>
    </dgm:pt>
    <dgm:pt modelId="{3D1E7B7C-BE8D-45AF-A4A0-00D0DA20A52F}" type="pres">
      <dgm:prSet presAssocID="{24CEAC53-B3E5-4D3E-954B-29E32742800B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002E4F74-45C4-4CA7-9183-0B91F224616F}" type="pres">
      <dgm:prSet presAssocID="{24CEAC53-B3E5-4D3E-954B-29E32742800B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69305B2C-DE75-4AAC-8E34-32A3A933BDD3}" type="pres">
      <dgm:prSet presAssocID="{B82C11E4-5DCB-47D3-8FD0-3244E40CAD65}" presName="root2" presStyleCnt="0"/>
      <dgm:spPr/>
    </dgm:pt>
    <dgm:pt modelId="{25CF5F58-88E7-43CE-B0B8-65CE1641232C}" type="pres">
      <dgm:prSet presAssocID="{B82C11E4-5DCB-47D3-8FD0-3244E40CAD65}" presName="LevelTwoTextNode" presStyleLbl="node2" presStyleIdx="2" presStyleCnt="5" custScaleX="97314" custScaleY="605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0AD9A03-A040-40F3-A01D-5171112BC583}" type="pres">
      <dgm:prSet presAssocID="{B82C11E4-5DCB-47D3-8FD0-3244E40CAD65}" presName="level3hierChild" presStyleCnt="0"/>
      <dgm:spPr/>
    </dgm:pt>
    <dgm:pt modelId="{5FF392A9-B55F-46D1-AC4B-860C7749F205}" type="pres">
      <dgm:prSet presAssocID="{10D44AE8-CA43-4790-AA37-D0B9D420FF0E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280F7F02-768A-49FB-9C36-BFC1F954B383}" type="pres">
      <dgm:prSet presAssocID="{10D44AE8-CA43-4790-AA37-D0B9D420FF0E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170E9F62-5A39-4BA8-B7F0-C1F3261D71E9}" type="pres">
      <dgm:prSet presAssocID="{650AB544-6F6D-4691-A4E9-C7EB4EAE58FF}" presName="root2" presStyleCnt="0"/>
      <dgm:spPr/>
    </dgm:pt>
    <dgm:pt modelId="{F9B57314-8C5F-415A-A021-C5F18E027AFC}" type="pres">
      <dgm:prSet presAssocID="{650AB544-6F6D-4691-A4E9-C7EB4EAE58FF}" presName="LevelTwoTextNode" presStyleLbl="node2" presStyleIdx="3" presStyleCnt="5" custScaleX="99503" custScaleY="5696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4B69DE4-7D4A-45EF-BE9B-0CC58DCCD0CE}" type="pres">
      <dgm:prSet presAssocID="{650AB544-6F6D-4691-A4E9-C7EB4EAE58FF}" presName="level3hierChild" presStyleCnt="0"/>
      <dgm:spPr/>
    </dgm:pt>
    <dgm:pt modelId="{DB9FA745-7BBB-4C69-B6C4-40CC0B2677F3}" type="pres">
      <dgm:prSet presAssocID="{5F8D76E7-2266-4F12-AC15-CADFA95D0C9F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3A7FA137-ED40-459A-9318-C05CF31E1372}" type="pres">
      <dgm:prSet presAssocID="{5F8D76E7-2266-4F12-AC15-CADFA95D0C9F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91DBA792-6AB1-41C2-9B32-AB969AEBF3A4}" type="pres">
      <dgm:prSet presAssocID="{70003380-53C0-4916-839E-B88A5051CE93}" presName="root2" presStyleCnt="0"/>
      <dgm:spPr/>
    </dgm:pt>
    <dgm:pt modelId="{765C7DB9-45C9-4AF6-970E-74437D8B9358}" type="pres">
      <dgm:prSet presAssocID="{70003380-53C0-4916-839E-B88A5051CE93}" presName="LevelTwoTextNode" presStyleLbl="node2" presStyleIdx="4" presStyleCnt="5" custScaleX="96025" custScaleY="5263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F6B7F5-9605-467F-B5F9-895142CB2BBF}" type="pres">
      <dgm:prSet presAssocID="{70003380-53C0-4916-839E-B88A5051CE93}" presName="level3hierChild" presStyleCnt="0"/>
      <dgm:spPr/>
    </dgm:pt>
  </dgm:ptLst>
  <dgm:cxnLst>
    <dgm:cxn modelId="{74A4D67D-B93F-4DAA-BB3A-CB4D9714E426}" type="presOf" srcId="{5F8D76E7-2266-4F12-AC15-CADFA95D0C9F}" destId="{DB9FA745-7BBB-4C69-B6C4-40CC0B2677F3}" srcOrd="0" destOrd="0" presId="urn:microsoft.com/office/officeart/2008/layout/HorizontalMultiLevelHierarchy#1"/>
    <dgm:cxn modelId="{A6BCB116-7541-454B-83A7-D2682F8FA615}" type="presOf" srcId="{B82C11E4-5DCB-47D3-8FD0-3244E40CAD65}" destId="{25CF5F58-88E7-43CE-B0B8-65CE1641232C}" srcOrd="0" destOrd="0" presId="urn:microsoft.com/office/officeart/2008/layout/HorizontalMultiLevelHierarchy#1"/>
    <dgm:cxn modelId="{EC552E81-B79C-49D3-AF04-C7D5FCFB4DB2}" srcId="{AA0E0F82-1D9A-4E63-A752-DBEF92439E50}" destId="{17996C88-B25D-4440-9FCB-0AFA836DFA3A}" srcOrd="0" destOrd="0" parTransId="{7739CA4F-220F-433D-B45F-0845C7580A86}" sibTransId="{B188EBF4-3DDF-4173-89F8-EF033296BA8C}"/>
    <dgm:cxn modelId="{045EA042-5732-42C1-8D4D-0D46EBABE4F5}" type="presOf" srcId="{70003380-53C0-4916-839E-B88A5051CE93}" destId="{765C7DB9-45C9-4AF6-970E-74437D8B9358}" srcOrd="0" destOrd="0" presId="urn:microsoft.com/office/officeart/2008/layout/HorizontalMultiLevelHierarchy#1"/>
    <dgm:cxn modelId="{86584938-99B2-4D6E-9C17-42AEDAD1BBF3}" type="presOf" srcId="{2503F518-852C-4B7F-86E4-8E09E7B12E97}" destId="{1DE8A7C5-DCB3-4CCC-8D38-F279AD661810}" srcOrd="0" destOrd="0" presId="urn:microsoft.com/office/officeart/2008/layout/HorizontalMultiLevelHierarchy#1"/>
    <dgm:cxn modelId="{13F79FD5-2E48-4F0E-AD7F-C75B23D10EE1}" type="presOf" srcId="{7739CA4F-220F-433D-B45F-0845C7580A86}" destId="{7C70EC0A-0C21-44F5-BF8B-5EA0B6D6D441}" srcOrd="1" destOrd="0" presId="urn:microsoft.com/office/officeart/2008/layout/HorizontalMultiLevelHierarchy#1"/>
    <dgm:cxn modelId="{03F043DD-B293-4541-8804-85A4CFE0541A}" srcId="{AA0E0F82-1D9A-4E63-A752-DBEF92439E50}" destId="{70003380-53C0-4916-839E-B88A5051CE93}" srcOrd="4" destOrd="0" parTransId="{5F8D76E7-2266-4F12-AC15-CADFA95D0C9F}" sibTransId="{B84A58EE-3CEA-43F6-99A0-FB910BB68C98}"/>
    <dgm:cxn modelId="{59CD62B8-C2DA-49EE-8486-8011196F42E6}" type="presOf" srcId="{650AB544-6F6D-4691-A4E9-C7EB4EAE58FF}" destId="{F9B57314-8C5F-415A-A021-C5F18E027AFC}" srcOrd="0" destOrd="0" presId="urn:microsoft.com/office/officeart/2008/layout/HorizontalMultiLevelHierarchy#1"/>
    <dgm:cxn modelId="{193A6DAC-0522-4DB6-A670-CE8F4D22CFB6}" type="presOf" srcId="{3DDD0BE9-75D8-4C8C-A36C-6BE9955092C7}" destId="{F40A9E21-A87B-4CCA-BDBE-569D67391F8D}" srcOrd="0" destOrd="0" presId="urn:microsoft.com/office/officeart/2008/layout/HorizontalMultiLevelHierarchy#1"/>
    <dgm:cxn modelId="{CFB7160F-A413-480A-8AB6-C035BB483EB4}" type="presOf" srcId="{3DDD0BE9-75D8-4C8C-A36C-6BE9955092C7}" destId="{9A94BCCE-66E1-4B7E-8E9D-DBE2395328C4}" srcOrd="1" destOrd="0" presId="urn:microsoft.com/office/officeart/2008/layout/HorizontalMultiLevelHierarchy#1"/>
    <dgm:cxn modelId="{BDFE33AD-0BB7-45F7-917F-9EFF490B3ABA}" type="presOf" srcId="{24CEAC53-B3E5-4D3E-954B-29E32742800B}" destId="{002E4F74-45C4-4CA7-9183-0B91F224616F}" srcOrd="1" destOrd="0" presId="urn:microsoft.com/office/officeart/2008/layout/HorizontalMultiLevelHierarchy#1"/>
    <dgm:cxn modelId="{32A497E9-DD80-4385-AD40-CD691EE3CAFD}" type="presOf" srcId="{AA0E0F82-1D9A-4E63-A752-DBEF92439E50}" destId="{A938D695-31DE-434C-B8F4-A491A0CD4D35}" srcOrd="0" destOrd="0" presId="urn:microsoft.com/office/officeart/2008/layout/HorizontalMultiLevelHierarchy#1"/>
    <dgm:cxn modelId="{BE5692E8-3B25-4167-A355-5619F6053262}" type="presOf" srcId="{24CEAC53-B3E5-4D3E-954B-29E32742800B}" destId="{3D1E7B7C-BE8D-45AF-A4A0-00D0DA20A52F}" srcOrd="0" destOrd="0" presId="urn:microsoft.com/office/officeart/2008/layout/HorizontalMultiLevelHierarchy#1"/>
    <dgm:cxn modelId="{732C921C-9E27-4E5E-9B95-31AE2000FF5D}" type="presOf" srcId="{DDACB869-9B0D-41B6-AF3D-261649D1F4C9}" destId="{8FF16B45-63F3-49A3-A91C-AFC97B48BEF2}" srcOrd="0" destOrd="0" presId="urn:microsoft.com/office/officeart/2008/layout/HorizontalMultiLevelHierarchy#1"/>
    <dgm:cxn modelId="{996C1B7B-CC03-49F4-B131-30ABC5135EBC}" type="presOf" srcId="{17996C88-B25D-4440-9FCB-0AFA836DFA3A}" destId="{20C81FCD-7F74-4066-94DA-75D23FAB7FFE}" srcOrd="0" destOrd="0" presId="urn:microsoft.com/office/officeart/2008/layout/HorizontalMultiLevelHierarchy#1"/>
    <dgm:cxn modelId="{24A8ADAA-C6EE-460B-8A14-77062B75BF0C}" type="presOf" srcId="{5F8D76E7-2266-4F12-AC15-CADFA95D0C9F}" destId="{3A7FA137-ED40-459A-9318-C05CF31E1372}" srcOrd="1" destOrd="0" presId="urn:microsoft.com/office/officeart/2008/layout/HorizontalMultiLevelHierarchy#1"/>
    <dgm:cxn modelId="{85A26A00-31BC-48D3-9104-39B07520B493}" srcId="{AA0E0F82-1D9A-4E63-A752-DBEF92439E50}" destId="{B82C11E4-5DCB-47D3-8FD0-3244E40CAD65}" srcOrd="2" destOrd="0" parTransId="{24CEAC53-B3E5-4D3E-954B-29E32742800B}" sibTransId="{64ACE8EC-4825-4DB3-A18C-38FD1F67E7D8}"/>
    <dgm:cxn modelId="{AF6A3B27-A7B1-4A36-AA4D-E313BE1926BA}" type="presOf" srcId="{10D44AE8-CA43-4790-AA37-D0B9D420FF0E}" destId="{5FF392A9-B55F-46D1-AC4B-860C7749F205}" srcOrd="0" destOrd="0" presId="urn:microsoft.com/office/officeart/2008/layout/HorizontalMultiLevelHierarchy#1"/>
    <dgm:cxn modelId="{497C59D1-505F-479C-8EB4-24701C31D66A}" type="presOf" srcId="{7739CA4F-220F-433D-B45F-0845C7580A86}" destId="{8C49CD96-F1C7-449C-ADE7-FBF1ACB41E2F}" srcOrd="0" destOrd="0" presId="urn:microsoft.com/office/officeart/2008/layout/HorizontalMultiLevelHierarchy#1"/>
    <dgm:cxn modelId="{CB9067B0-C8FF-4824-BE0F-875F48A0E02D}" srcId="{AA0E0F82-1D9A-4E63-A752-DBEF92439E50}" destId="{650AB544-6F6D-4691-A4E9-C7EB4EAE58FF}" srcOrd="3" destOrd="0" parTransId="{10D44AE8-CA43-4790-AA37-D0B9D420FF0E}" sibTransId="{86F1EBCF-9E68-4DE9-A1E6-125779DA82BC}"/>
    <dgm:cxn modelId="{22234917-3A36-42CD-A561-F81A5559D294}" srcId="{AA0E0F82-1D9A-4E63-A752-DBEF92439E50}" destId="{2503F518-852C-4B7F-86E4-8E09E7B12E97}" srcOrd="1" destOrd="0" parTransId="{3DDD0BE9-75D8-4C8C-A36C-6BE9955092C7}" sibTransId="{DF4F93A8-A90E-4433-92B2-4E3A0431A0B5}"/>
    <dgm:cxn modelId="{A8A8F1FF-09FD-4D94-ACA8-116300E692BC}" srcId="{DDACB869-9B0D-41B6-AF3D-261649D1F4C9}" destId="{AA0E0F82-1D9A-4E63-A752-DBEF92439E50}" srcOrd="0" destOrd="0" parTransId="{39A69304-E37E-4417-BB91-E223E2D98487}" sibTransId="{E199794D-FAFA-4F11-92D7-F1E600E37D71}"/>
    <dgm:cxn modelId="{6F88E469-5C85-4930-BA06-A0D57EE5556B}" type="presOf" srcId="{10D44AE8-CA43-4790-AA37-D0B9D420FF0E}" destId="{280F7F02-768A-49FB-9C36-BFC1F954B383}" srcOrd="1" destOrd="0" presId="urn:microsoft.com/office/officeart/2008/layout/HorizontalMultiLevelHierarchy#1"/>
    <dgm:cxn modelId="{D04A90A3-E50B-4EA9-A03B-A0B52E7ADE32}" type="presParOf" srcId="{8FF16B45-63F3-49A3-A91C-AFC97B48BEF2}" destId="{A185DB1B-4A67-479C-BF69-0D1542696AEC}" srcOrd="0" destOrd="0" presId="urn:microsoft.com/office/officeart/2008/layout/HorizontalMultiLevelHierarchy#1"/>
    <dgm:cxn modelId="{E16F098C-0BDC-46CD-A529-FF04E8DB1FAC}" type="presParOf" srcId="{A185DB1B-4A67-479C-BF69-0D1542696AEC}" destId="{A938D695-31DE-434C-B8F4-A491A0CD4D35}" srcOrd="0" destOrd="0" presId="urn:microsoft.com/office/officeart/2008/layout/HorizontalMultiLevelHierarchy#1"/>
    <dgm:cxn modelId="{462B366B-B516-4B4A-BE04-D12A66E29C71}" type="presParOf" srcId="{A185DB1B-4A67-479C-BF69-0D1542696AEC}" destId="{F8547819-3A71-4775-8896-A099B8511142}" srcOrd="1" destOrd="0" presId="urn:microsoft.com/office/officeart/2008/layout/HorizontalMultiLevelHierarchy#1"/>
    <dgm:cxn modelId="{4E46CB9A-26E3-43D2-B51C-8A25DAC1F4FD}" type="presParOf" srcId="{F8547819-3A71-4775-8896-A099B8511142}" destId="{8C49CD96-F1C7-449C-ADE7-FBF1ACB41E2F}" srcOrd="0" destOrd="0" presId="urn:microsoft.com/office/officeart/2008/layout/HorizontalMultiLevelHierarchy#1"/>
    <dgm:cxn modelId="{BCDC4F6D-C65A-4322-8C65-74D4EBAB266C}" type="presParOf" srcId="{8C49CD96-F1C7-449C-ADE7-FBF1ACB41E2F}" destId="{7C70EC0A-0C21-44F5-BF8B-5EA0B6D6D441}" srcOrd="0" destOrd="0" presId="urn:microsoft.com/office/officeart/2008/layout/HorizontalMultiLevelHierarchy#1"/>
    <dgm:cxn modelId="{3210F8FE-D929-44A8-85F9-FA2EE452FFC2}" type="presParOf" srcId="{F8547819-3A71-4775-8896-A099B8511142}" destId="{B8139008-451A-4318-9D3F-84B76CCFCD1D}" srcOrd="1" destOrd="0" presId="urn:microsoft.com/office/officeart/2008/layout/HorizontalMultiLevelHierarchy#1"/>
    <dgm:cxn modelId="{FDAE4FB7-525F-498C-8188-EDA3EDA2B756}" type="presParOf" srcId="{B8139008-451A-4318-9D3F-84B76CCFCD1D}" destId="{20C81FCD-7F74-4066-94DA-75D23FAB7FFE}" srcOrd="0" destOrd="0" presId="urn:microsoft.com/office/officeart/2008/layout/HorizontalMultiLevelHierarchy#1"/>
    <dgm:cxn modelId="{1921986F-A26A-41AE-B5BD-DA6BDD101F9C}" type="presParOf" srcId="{B8139008-451A-4318-9D3F-84B76CCFCD1D}" destId="{341BF35D-77D5-4D6D-B6DA-28BC48273926}" srcOrd="1" destOrd="0" presId="urn:microsoft.com/office/officeart/2008/layout/HorizontalMultiLevelHierarchy#1"/>
    <dgm:cxn modelId="{4854E3E7-8ECE-49A0-A14C-20C7845ACC75}" type="presParOf" srcId="{F8547819-3A71-4775-8896-A099B8511142}" destId="{F40A9E21-A87B-4CCA-BDBE-569D67391F8D}" srcOrd="2" destOrd="0" presId="urn:microsoft.com/office/officeart/2008/layout/HorizontalMultiLevelHierarchy#1"/>
    <dgm:cxn modelId="{F15EB1E2-39C2-4A4F-B5FE-7258D9F71A95}" type="presParOf" srcId="{F40A9E21-A87B-4CCA-BDBE-569D67391F8D}" destId="{9A94BCCE-66E1-4B7E-8E9D-DBE2395328C4}" srcOrd="0" destOrd="0" presId="urn:microsoft.com/office/officeart/2008/layout/HorizontalMultiLevelHierarchy#1"/>
    <dgm:cxn modelId="{1061010E-A388-4147-BEDC-F9E5C59E4DAB}" type="presParOf" srcId="{F8547819-3A71-4775-8896-A099B8511142}" destId="{744C6133-ECF9-406B-B20A-C47D4BD30C60}" srcOrd="3" destOrd="0" presId="urn:microsoft.com/office/officeart/2008/layout/HorizontalMultiLevelHierarchy#1"/>
    <dgm:cxn modelId="{8789216C-2B15-45FD-9531-B3A6B31BDC19}" type="presParOf" srcId="{744C6133-ECF9-406B-B20A-C47D4BD30C60}" destId="{1DE8A7C5-DCB3-4CCC-8D38-F279AD661810}" srcOrd="0" destOrd="0" presId="urn:microsoft.com/office/officeart/2008/layout/HorizontalMultiLevelHierarchy#1"/>
    <dgm:cxn modelId="{BFF5633C-698D-422C-AE69-DD478CED8A91}" type="presParOf" srcId="{744C6133-ECF9-406B-B20A-C47D4BD30C60}" destId="{917D87AB-3511-4725-8422-2F1B2542455B}" srcOrd="1" destOrd="0" presId="urn:microsoft.com/office/officeart/2008/layout/HorizontalMultiLevelHierarchy#1"/>
    <dgm:cxn modelId="{1A01E5E2-A3A9-421A-B33B-D568C8E39E77}" type="presParOf" srcId="{F8547819-3A71-4775-8896-A099B8511142}" destId="{3D1E7B7C-BE8D-45AF-A4A0-00D0DA20A52F}" srcOrd="4" destOrd="0" presId="urn:microsoft.com/office/officeart/2008/layout/HorizontalMultiLevelHierarchy#1"/>
    <dgm:cxn modelId="{D6CBE508-44A9-4ACF-975B-F79064AB00A9}" type="presParOf" srcId="{3D1E7B7C-BE8D-45AF-A4A0-00D0DA20A52F}" destId="{002E4F74-45C4-4CA7-9183-0B91F224616F}" srcOrd="0" destOrd="0" presId="urn:microsoft.com/office/officeart/2008/layout/HorizontalMultiLevelHierarchy#1"/>
    <dgm:cxn modelId="{6B0A97A0-5652-4AC5-9410-6598F2157131}" type="presParOf" srcId="{F8547819-3A71-4775-8896-A099B8511142}" destId="{69305B2C-DE75-4AAC-8E34-32A3A933BDD3}" srcOrd="5" destOrd="0" presId="urn:microsoft.com/office/officeart/2008/layout/HorizontalMultiLevelHierarchy#1"/>
    <dgm:cxn modelId="{B15F397C-FC94-42CE-8693-D64AEA696298}" type="presParOf" srcId="{69305B2C-DE75-4AAC-8E34-32A3A933BDD3}" destId="{25CF5F58-88E7-43CE-B0B8-65CE1641232C}" srcOrd="0" destOrd="0" presId="urn:microsoft.com/office/officeart/2008/layout/HorizontalMultiLevelHierarchy#1"/>
    <dgm:cxn modelId="{5E9329D4-51BA-4A2F-894C-4406D05D766F}" type="presParOf" srcId="{69305B2C-DE75-4AAC-8E34-32A3A933BDD3}" destId="{40AD9A03-A040-40F3-A01D-5171112BC583}" srcOrd="1" destOrd="0" presId="urn:microsoft.com/office/officeart/2008/layout/HorizontalMultiLevelHierarchy#1"/>
    <dgm:cxn modelId="{CA54D5AB-A9B8-474C-952B-6C0AE23A2634}" type="presParOf" srcId="{F8547819-3A71-4775-8896-A099B8511142}" destId="{5FF392A9-B55F-46D1-AC4B-860C7749F205}" srcOrd="6" destOrd="0" presId="urn:microsoft.com/office/officeart/2008/layout/HorizontalMultiLevelHierarchy#1"/>
    <dgm:cxn modelId="{0C5BAA7C-19DF-4C9B-8441-7525216E9E85}" type="presParOf" srcId="{5FF392A9-B55F-46D1-AC4B-860C7749F205}" destId="{280F7F02-768A-49FB-9C36-BFC1F954B383}" srcOrd="0" destOrd="0" presId="urn:microsoft.com/office/officeart/2008/layout/HorizontalMultiLevelHierarchy#1"/>
    <dgm:cxn modelId="{7B66A26B-F765-44B7-BFBF-CEB88129A473}" type="presParOf" srcId="{F8547819-3A71-4775-8896-A099B8511142}" destId="{170E9F62-5A39-4BA8-B7F0-C1F3261D71E9}" srcOrd="7" destOrd="0" presId="urn:microsoft.com/office/officeart/2008/layout/HorizontalMultiLevelHierarchy#1"/>
    <dgm:cxn modelId="{160D0F48-439A-482B-902E-8CF9DE96636F}" type="presParOf" srcId="{170E9F62-5A39-4BA8-B7F0-C1F3261D71E9}" destId="{F9B57314-8C5F-415A-A021-C5F18E027AFC}" srcOrd="0" destOrd="0" presId="urn:microsoft.com/office/officeart/2008/layout/HorizontalMultiLevelHierarchy#1"/>
    <dgm:cxn modelId="{07D1121F-43FD-4A4A-9567-7EF172EBD75D}" type="presParOf" srcId="{170E9F62-5A39-4BA8-B7F0-C1F3261D71E9}" destId="{B4B69DE4-7D4A-45EF-BE9B-0CC58DCCD0CE}" srcOrd="1" destOrd="0" presId="urn:microsoft.com/office/officeart/2008/layout/HorizontalMultiLevelHierarchy#1"/>
    <dgm:cxn modelId="{41C70FCC-25BB-4092-B76B-3DA84FA6AB6E}" type="presParOf" srcId="{F8547819-3A71-4775-8896-A099B8511142}" destId="{DB9FA745-7BBB-4C69-B6C4-40CC0B2677F3}" srcOrd="8" destOrd="0" presId="urn:microsoft.com/office/officeart/2008/layout/HorizontalMultiLevelHierarchy#1"/>
    <dgm:cxn modelId="{A0877C80-9A72-4754-AB3E-A8D5D276CBA2}" type="presParOf" srcId="{DB9FA745-7BBB-4C69-B6C4-40CC0B2677F3}" destId="{3A7FA137-ED40-459A-9318-C05CF31E1372}" srcOrd="0" destOrd="0" presId="urn:microsoft.com/office/officeart/2008/layout/HorizontalMultiLevelHierarchy#1"/>
    <dgm:cxn modelId="{98896FEC-9D80-4210-9F14-9D6ADD66CE38}" type="presParOf" srcId="{F8547819-3A71-4775-8896-A099B8511142}" destId="{91DBA792-6AB1-41C2-9B32-AB969AEBF3A4}" srcOrd="9" destOrd="0" presId="urn:microsoft.com/office/officeart/2008/layout/HorizontalMultiLevelHierarchy#1"/>
    <dgm:cxn modelId="{12486CD2-8BB3-47DC-A53C-650C8DC7865A}" type="presParOf" srcId="{91DBA792-6AB1-41C2-9B32-AB969AEBF3A4}" destId="{765C7DB9-45C9-4AF6-970E-74437D8B9358}" srcOrd="0" destOrd="0" presId="urn:microsoft.com/office/officeart/2008/layout/HorizontalMultiLevelHierarchy#1"/>
    <dgm:cxn modelId="{E2836B54-9230-4248-A615-1C131E05E99F}" type="presParOf" srcId="{91DBA792-6AB1-41C2-9B32-AB969AEBF3A4}" destId="{85F6B7F5-9605-467F-B5F9-895142CB2BB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F30448-847B-4A51-834A-65C689A795FF}" type="doc">
      <dgm:prSet loTypeId="urn:microsoft.com/office/officeart/2005/8/layout/lProcess2" loCatId="list" qsTypeId="urn:microsoft.com/office/officeart/2005/8/quickstyle/simple1#6" qsCatId="simple" csTypeId="urn:microsoft.com/office/officeart/2005/8/colors/accent1_2#10" csCatId="accent1" phldr="1"/>
      <dgm:spPr/>
      <dgm:t>
        <a:bodyPr/>
        <a:lstStyle/>
        <a:p>
          <a:endParaRPr lang="zh-CN" altLang="en-US"/>
        </a:p>
      </dgm:t>
    </dgm:pt>
    <dgm:pt modelId="{2C19626A-B3DC-4917-9975-01EA230F23B1}">
      <dgm:prSet phldrT="[文本]" custT="1"/>
      <dgm:spPr>
        <a:solidFill>
          <a:schemeClr val="accent6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主题式</a:t>
          </a:r>
          <a:endParaRPr lang="en-US" altLang="zh-CN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课例研修</a:t>
          </a:r>
        </a:p>
      </dgm:t>
    </dgm:pt>
    <dgm:pt modelId="{736BB324-663C-425C-A6A5-02EC502F7828}" type="parTrans" cxnId="{E1067162-A562-432A-AFCF-B4C68B4A83DF}">
      <dgm:prSet/>
      <dgm:spPr/>
      <dgm:t>
        <a:bodyPr/>
        <a:lstStyle/>
        <a:p>
          <a:endParaRPr lang="zh-CN" altLang="en-US"/>
        </a:p>
      </dgm:t>
    </dgm:pt>
    <dgm:pt modelId="{7DF1C7CA-BBEA-4E71-9B23-FE7E93C6294B}" type="sibTrans" cxnId="{E1067162-A562-432A-AFCF-B4C68B4A83DF}">
      <dgm:prSet/>
      <dgm:spPr/>
      <dgm:t>
        <a:bodyPr/>
        <a:lstStyle/>
        <a:p>
          <a:endParaRPr lang="zh-CN" altLang="en-US"/>
        </a:p>
      </dgm:t>
    </dgm:pt>
    <dgm:pt modelId="{45D769CE-0A29-4B29-A5E4-AEC34B174A0F}">
      <dgm:prSet phldrT="[文本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CN" altLang="en-US" sz="2800" dirty="0">
              <a:solidFill>
                <a:schemeClr val="tx1"/>
              </a:solidFill>
            </a:rPr>
            <a:t>聚焦“教”</a:t>
          </a:r>
        </a:p>
      </dgm:t>
    </dgm:pt>
    <dgm:pt modelId="{10FC0B86-DF39-49A2-ADF9-6888AD2E80DC}" type="parTrans" cxnId="{5C258718-2E76-482F-9950-93C4C00D6492}">
      <dgm:prSet/>
      <dgm:spPr/>
      <dgm:t>
        <a:bodyPr/>
        <a:lstStyle/>
        <a:p>
          <a:endParaRPr lang="zh-CN" altLang="en-US"/>
        </a:p>
      </dgm:t>
    </dgm:pt>
    <dgm:pt modelId="{7342865F-176E-4295-8007-A7CC198DD3FE}" type="sibTrans" cxnId="{5C258718-2E76-482F-9950-93C4C00D6492}">
      <dgm:prSet/>
      <dgm:spPr/>
      <dgm:t>
        <a:bodyPr/>
        <a:lstStyle/>
        <a:p>
          <a:endParaRPr lang="zh-CN" altLang="en-US"/>
        </a:p>
      </dgm:t>
    </dgm:pt>
    <dgm:pt modelId="{2BB81F5E-613E-4322-B637-B4F17F1807C6}">
      <dgm:prSet phldrT="[文本]" custT="1"/>
      <dgm:spPr>
        <a:solidFill>
          <a:schemeClr val="bg2"/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课堂教学</a:t>
          </a:r>
        </a:p>
      </dgm:t>
    </dgm:pt>
    <dgm:pt modelId="{6407428F-5C2E-4216-9AD9-33EF61C47BAC}" type="parTrans" cxnId="{D33D01A3-17F3-4BAC-AD2D-BB64E3612665}">
      <dgm:prSet/>
      <dgm:spPr/>
      <dgm:t>
        <a:bodyPr/>
        <a:lstStyle/>
        <a:p>
          <a:endParaRPr lang="zh-CN" altLang="en-US"/>
        </a:p>
      </dgm:t>
    </dgm:pt>
    <dgm:pt modelId="{E2A4D5B0-A151-4484-89E9-0AC10981DA0B}" type="sibTrans" cxnId="{D33D01A3-17F3-4BAC-AD2D-BB64E3612665}">
      <dgm:prSet/>
      <dgm:spPr/>
      <dgm:t>
        <a:bodyPr/>
        <a:lstStyle/>
        <a:p>
          <a:endParaRPr lang="zh-CN" altLang="en-US"/>
        </a:p>
      </dgm:t>
    </dgm:pt>
    <dgm:pt modelId="{16BC0FFA-639A-44DC-9B6D-2E4B62643C27}">
      <dgm:prSet phldrT="[文本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主题式</a:t>
          </a:r>
          <a:endParaRPr lang="en-US" altLang="zh-CN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spcAft>
              <a:spcPts val="0"/>
            </a:spcAft>
          </a:pPr>
          <a:r>
            <a: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研讨交流</a:t>
          </a:r>
        </a:p>
      </dgm:t>
    </dgm:pt>
    <dgm:pt modelId="{0E153BFB-2186-467A-9767-73E5E734C71F}" type="parTrans" cxnId="{047CBE69-2A86-487A-81AF-E7C343DF5DC5}">
      <dgm:prSet/>
      <dgm:spPr/>
      <dgm:t>
        <a:bodyPr/>
        <a:lstStyle/>
        <a:p>
          <a:endParaRPr lang="zh-CN" altLang="en-US"/>
        </a:p>
      </dgm:t>
    </dgm:pt>
    <dgm:pt modelId="{1ACEB89B-1E4D-4ABD-87AC-4AC7708A009D}" type="sibTrans" cxnId="{047CBE69-2A86-487A-81AF-E7C343DF5DC5}">
      <dgm:prSet/>
      <dgm:spPr/>
      <dgm:t>
        <a:bodyPr/>
        <a:lstStyle/>
        <a:p>
          <a:endParaRPr lang="zh-CN" altLang="en-US"/>
        </a:p>
      </dgm:t>
    </dgm:pt>
    <dgm:pt modelId="{513B60CD-258A-48C7-B0E0-6D15D0FF995C}">
      <dgm:prSet phldrT="[文本]"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聚焦“研”</a:t>
          </a:r>
        </a:p>
      </dgm:t>
    </dgm:pt>
    <dgm:pt modelId="{BADCBCD0-249E-45FF-9669-3C6AFDB90B0B}" type="parTrans" cxnId="{A4E462B2-BF12-4852-82F1-0AB98A2E0328}">
      <dgm:prSet/>
      <dgm:spPr/>
      <dgm:t>
        <a:bodyPr/>
        <a:lstStyle/>
        <a:p>
          <a:endParaRPr lang="zh-CN" altLang="en-US"/>
        </a:p>
      </dgm:t>
    </dgm:pt>
    <dgm:pt modelId="{D9DADA70-2448-4435-864A-AAA5B3707601}" type="sibTrans" cxnId="{A4E462B2-BF12-4852-82F1-0AB98A2E0328}">
      <dgm:prSet/>
      <dgm:spPr/>
      <dgm:t>
        <a:bodyPr/>
        <a:lstStyle/>
        <a:p>
          <a:endParaRPr lang="zh-CN" altLang="en-US"/>
        </a:p>
      </dgm:t>
    </dgm:pt>
    <dgm:pt modelId="{F659B2ED-91C8-4AC8-B7A7-275DF44BFF7F}">
      <dgm:prSet phldrT="[文本]" custT="1"/>
      <dgm:spPr>
        <a:solidFill>
          <a:schemeClr val="bg2"/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经验</a:t>
          </a:r>
          <a:r>
            <a:rPr lang="en-US" altLang="zh-CN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/</a:t>
          </a: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智慧分享</a:t>
          </a:r>
        </a:p>
      </dgm:t>
    </dgm:pt>
    <dgm:pt modelId="{551A24A7-34E0-4C97-8BFB-4D3FB7C4BBBE}" type="parTrans" cxnId="{7AA02FA5-38D3-4EDD-8D73-A75B5A5D590E}">
      <dgm:prSet/>
      <dgm:spPr/>
      <dgm:t>
        <a:bodyPr/>
        <a:lstStyle/>
        <a:p>
          <a:endParaRPr lang="zh-CN" altLang="en-US"/>
        </a:p>
      </dgm:t>
    </dgm:pt>
    <dgm:pt modelId="{EF1069C1-3B90-45CA-887F-0CB6AA3C0BDA}" type="sibTrans" cxnId="{7AA02FA5-38D3-4EDD-8D73-A75B5A5D590E}">
      <dgm:prSet/>
      <dgm:spPr/>
      <dgm:t>
        <a:bodyPr/>
        <a:lstStyle/>
        <a:p>
          <a:endParaRPr lang="zh-CN" altLang="en-US"/>
        </a:p>
      </dgm:t>
    </dgm:pt>
    <dgm:pt modelId="{52DC5DDA-3398-42AB-BEB4-417C17279A61}">
      <dgm:prSet phldrT="[文本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主题式</a:t>
          </a:r>
          <a:endParaRPr lang="en-US" altLang="zh-CN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spcAft>
              <a:spcPts val="0"/>
            </a:spcAft>
          </a:pPr>
          <a:r>
            <a: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读书活动</a:t>
          </a:r>
        </a:p>
      </dgm:t>
    </dgm:pt>
    <dgm:pt modelId="{196A7007-3BC0-4322-A52C-BACE929836E3}" type="parTrans" cxnId="{6B7A8117-B7D6-41AB-AE34-D3DF8313FA07}">
      <dgm:prSet/>
      <dgm:spPr/>
      <dgm:t>
        <a:bodyPr/>
        <a:lstStyle/>
        <a:p>
          <a:endParaRPr lang="zh-CN" altLang="en-US"/>
        </a:p>
      </dgm:t>
    </dgm:pt>
    <dgm:pt modelId="{94F03A16-DAFB-42A7-8DE8-360D5C4B37C3}" type="sibTrans" cxnId="{6B7A8117-B7D6-41AB-AE34-D3DF8313FA07}">
      <dgm:prSet/>
      <dgm:spPr/>
      <dgm:t>
        <a:bodyPr/>
        <a:lstStyle/>
        <a:p>
          <a:endParaRPr lang="zh-CN" altLang="en-US"/>
        </a:p>
      </dgm:t>
    </dgm:pt>
    <dgm:pt modelId="{C18C50E1-B2FB-410F-AA4F-A66B52F1A01E}">
      <dgm:prSet phldrT="[文本]"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聚焦“学”</a:t>
          </a:r>
        </a:p>
      </dgm:t>
    </dgm:pt>
    <dgm:pt modelId="{38A0994D-3155-41C2-BE6B-93DD7FC85540}" type="parTrans" cxnId="{D939C45B-88F8-42AC-AE03-37AC1E409D93}">
      <dgm:prSet/>
      <dgm:spPr/>
      <dgm:t>
        <a:bodyPr/>
        <a:lstStyle/>
        <a:p>
          <a:endParaRPr lang="zh-CN" altLang="en-US"/>
        </a:p>
      </dgm:t>
    </dgm:pt>
    <dgm:pt modelId="{10136259-C434-47E7-AE3F-307598CECE29}" type="sibTrans" cxnId="{D939C45B-88F8-42AC-AE03-37AC1E409D93}">
      <dgm:prSet/>
      <dgm:spPr/>
      <dgm:t>
        <a:bodyPr/>
        <a:lstStyle/>
        <a:p>
          <a:endParaRPr lang="zh-CN" altLang="en-US"/>
        </a:p>
      </dgm:t>
    </dgm:pt>
    <dgm:pt modelId="{9E3C6BCE-A577-4ECD-B808-A70174F9102D}">
      <dgm:prSet phldrT="[文本]" custT="1"/>
      <dgm:spPr>
        <a:solidFill>
          <a:schemeClr val="bg2"/>
        </a:solidFill>
      </dgm:spPr>
      <dgm:t>
        <a:bodyPr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理论提升</a:t>
          </a:r>
        </a:p>
      </dgm:t>
    </dgm:pt>
    <dgm:pt modelId="{4EA7B37B-6979-4369-801D-BCDBAB376485}" type="parTrans" cxnId="{4383AF45-2189-4227-86A0-03E30744C73B}">
      <dgm:prSet/>
      <dgm:spPr/>
      <dgm:t>
        <a:bodyPr/>
        <a:lstStyle/>
        <a:p>
          <a:endParaRPr lang="zh-CN" altLang="en-US"/>
        </a:p>
      </dgm:t>
    </dgm:pt>
    <dgm:pt modelId="{2FAA1CB4-D8EC-4857-BA78-CB43F465E72F}" type="sibTrans" cxnId="{4383AF45-2189-4227-86A0-03E30744C73B}">
      <dgm:prSet/>
      <dgm:spPr/>
      <dgm:t>
        <a:bodyPr/>
        <a:lstStyle/>
        <a:p>
          <a:endParaRPr lang="zh-CN" altLang="en-US"/>
        </a:p>
      </dgm:t>
    </dgm:pt>
    <dgm:pt modelId="{304EE811-D9E3-48BD-87EB-2A9DD66252C9}" type="pres">
      <dgm:prSet presAssocID="{3AF30448-847B-4A51-834A-65C689A795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53BD9CC-7975-4769-AF02-126CC5A2E6D9}" type="pres">
      <dgm:prSet presAssocID="{2C19626A-B3DC-4917-9975-01EA230F23B1}" presName="compNode" presStyleCnt="0"/>
      <dgm:spPr/>
    </dgm:pt>
    <dgm:pt modelId="{BE6DBC95-57D8-4810-984A-AB38ECD1F013}" type="pres">
      <dgm:prSet presAssocID="{2C19626A-B3DC-4917-9975-01EA230F23B1}" presName="aNode" presStyleLbl="bgShp" presStyleIdx="0" presStyleCnt="3" custLinFactNeighborX="332" custLinFactNeighborY="1406"/>
      <dgm:spPr/>
      <dgm:t>
        <a:bodyPr/>
        <a:lstStyle/>
        <a:p>
          <a:endParaRPr lang="zh-CN" altLang="en-US"/>
        </a:p>
      </dgm:t>
    </dgm:pt>
    <dgm:pt modelId="{A0CC0ABA-20F2-48A8-90B2-877F7692FB1F}" type="pres">
      <dgm:prSet presAssocID="{2C19626A-B3DC-4917-9975-01EA230F23B1}" presName="textNode" presStyleLbl="bgShp" presStyleIdx="0" presStyleCnt="3"/>
      <dgm:spPr/>
      <dgm:t>
        <a:bodyPr/>
        <a:lstStyle/>
        <a:p>
          <a:endParaRPr lang="zh-CN" altLang="en-US"/>
        </a:p>
      </dgm:t>
    </dgm:pt>
    <dgm:pt modelId="{FC7978E8-F162-4EFF-A4F3-CBB19D8BB0A0}" type="pres">
      <dgm:prSet presAssocID="{2C19626A-B3DC-4917-9975-01EA230F23B1}" presName="compChildNode" presStyleCnt="0"/>
      <dgm:spPr/>
    </dgm:pt>
    <dgm:pt modelId="{D3356EBD-8236-4129-8973-4C84E4DF629A}" type="pres">
      <dgm:prSet presAssocID="{2C19626A-B3DC-4917-9975-01EA230F23B1}" presName="theInnerList" presStyleCnt="0"/>
      <dgm:spPr/>
    </dgm:pt>
    <dgm:pt modelId="{2AF27E78-83EA-4157-9C6F-0BBE72CBE6A9}" type="pres">
      <dgm:prSet presAssocID="{45D769CE-0A29-4B29-A5E4-AEC34B174A0F}" presName="childNode" presStyleLbl="node1" presStyleIdx="0" presStyleCnt="6" custScaleX="90004" custScaleY="29998" custLinFactNeighborX="-415" custLinFactNeighborY="201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5B808B-B660-40AC-9DA8-CE3E3204B30E}" type="pres">
      <dgm:prSet presAssocID="{45D769CE-0A29-4B29-A5E4-AEC34B174A0F}" presName="aSpace2" presStyleCnt="0"/>
      <dgm:spPr/>
    </dgm:pt>
    <dgm:pt modelId="{03BC079E-3BFE-460B-8632-08CCAAC7068C}" type="pres">
      <dgm:prSet presAssocID="{2BB81F5E-613E-4322-B637-B4F17F1807C6}" presName="childNode" presStyleLbl="node1" presStyleIdx="1" presStyleCnt="6" custScaleX="95835" custScaleY="322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8E65D3-9227-440C-9A6B-542FC38C1A34}" type="pres">
      <dgm:prSet presAssocID="{2C19626A-B3DC-4917-9975-01EA230F23B1}" presName="aSpace" presStyleCnt="0"/>
      <dgm:spPr/>
    </dgm:pt>
    <dgm:pt modelId="{89B225B2-34CA-4464-8868-58145D59F389}" type="pres">
      <dgm:prSet presAssocID="{16BC0FFA-639A-44DC-9B6D-2E4B62643C27}" presName="compNode" presStyleCnt="0"/>
      <dgm:spPr/>
    </dgm:pt>
    <dgm:pt modelId="{BEE5FCF9-2D69-4254-9248-44799870503D}" type="pres">
      <dgm:prSet presAssocID="{16BC0FFA-639A-44DC-9B6D-2E4B62643C27}" presName="aNode" presStyleLbl="bgShp" presStyleIdx="1" presStyleCnt="3"/>
      <dgm:spPr/>
      <dgm:t>
        <a:bodyPr/>
        <a:lstStyle/>
        <a:p>
          <a:endParaRPr lang="zh-CN" altLang="en-US"/>
        </a:p>
      </dgm:t>
    </dgm:pt>
    <dgm:pt modelId="{CABC6E9B-D14C-4296-B530-D30C2616124C}" type="pres">
      <dgm:prSet presAssocID="{16BC0FFA-639A-44DC-9B6D-2E4B62643C27}" presName="textNode" presStyleLbl="bgShp" presStyleIdx="1" presStyleCnt="3"/>
      <dgm:spPr/>
      <dgm:t>
        <a:bodyPr/>
        <a:lstStyle/>
        <a:p>
          <a:endParaRPr lang="zh-CN" altLang="en-US"/>
        </a:p>
      </dgm:t>
    </dgm:pt>
    <dgm:pt modelId="{C847AACA-42F5-4395-94A9-8E6B0E24CBE7}" type="pres">
      <dgm:prSet presAssocID="{16BC0FFA-639A-44DC-9B6D-2E4B62643C27}" presName="compChildNode" presStyleCnt="0"/>
      <dgm:spPr/>
    </dgm:pt>
    <dgm:pt modelId="{2BC051F2-76CE-456A-AC53-05BBDAFFF10D}" type="pres">
      <dgm:prSet presAssocID="{16BC0FFA-639A-44DC-9B6D-2E4B62643C27}" presName="theInnerList" presStyleCnt="0"/>
      <dgm:spPr/>
    </dgm:pt>
    <dgm:pt modelId="{8CFF4017-F8B6-415C-8AA8-34D4CF409219}" type="pres">
      <dgm:prSet presAssocID="{513B60CD-258A-48C7-B0E0-6D15D0FF995C}" presName="childNode" presStyleLbl="node1" presStyleIdx="2" presStyleCnt="6" custScaleX="96033" custScaleY="282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F04F33-0AED-4435-9B85-55B4F2152100}" type="pres">
      <dgm:prSet presAssocID="{513B60CD-258A-48C7-B0E0-6D15D0FF995C}" presName="aSpace2" presStyleCnt="0"/>
      <dgm:spPr/>
    </dgm:pt>
    <dgm:pt modelId="{83837D2D-C5A2-47CE-8F5C-5A3E27C3C41D}" type="pres">
      <dgm:prSet presAssocID="{F659B2ED-91C8-4AC8-B7A7-275DF44BFF7F}" presName="childNode" presStyleLbl="node1" presStyleIdx="3" presStyleCnt="6" custScaleX="93535" custScaleY="314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13304B-401F-4885-9714-FB87F8793882}" type="pres">
      <dgm:prSet presAssocID="{16BC0FFA-639A-44DC-9B6D-2E4B62643C27}" presName="aSpace" presStyleCnt="0"/>
      <dgm:spPr/>
    </dgm:pt>
    <dgm:pt modelId="{D0C290F0-78E7-4332-A483-6C93BA13CFEE}" type="pres">
      <dgm:prSet presAssocID="{52DC5DDA-3398-42AB-BEB4-417C17279A61}" presName="compNode" presStyleCnt="0"/>
      <dgm:spPr/>
    </dgm:pt>
    <dgm:pt modelId="{32AC0D71-72B1-4380-83E0-114BDEDDDED8}" type="pres">
      <dgm:prSet presAssocID="{52DC5DDA-3398-42AB-BEB4-417C17279A61}" presName="aNode" presStyleLbl="bgShp" presStyleIdx="2" presStyleCnt="3" custLinFactNeighborX="9371" custLinFactNeighborY="791"/>
      <dgm:spPr/>
      <dgm:t>
        <a:bodyPr/>
        <a:lstStyle/>
        <a:p>
          <a:endParaRPr lang="zh-CN" altLang="en-US"/>
        </a:p>
      </dgm:t>
    </dgm:pt>
    <dgm:pt modelId="{B9B12F7F-26C8-420F-A25D-B6FCF327C08F}" type="pres">
      <dgm:prSet presAssocID="{52DC5DDA-3398-42AB-BEB4-417C17279A61}" presName="textNode" presStyleLbl="bgShp" presStyleIdx="2" presStyleCnt="3"/>
      <dgm:spPr/>
      <dgm:t>
        <a:bodyPr/>
        <a:lstStyle/>
        <a:p>
          <a:endParaRPr lang="zh-CN" altLang="en-US"/>
        </a:p>
      </dgm:t>
    </dgm:pt>
    <dgm:pt modelId="{45B831CE-B92C-482B-B24C-A6FD0042EA14}" type="pres">
      <dgm:prSet presAssocID="{52DC5DDA-3398-42AB-BEB4-417C17279A61}" presName="compChildNode" presStyleCnt="0"/>
      <dgm:spPr/>
    </dgm:pt>
    <dgm:pt modelId="{09C75D8B-F102-42CB-8026-313F133983C4}" type="pres">
      <dgm:prSet presAssocID="{52DC5DDA-3398-42AB-BEB4-417C17279A61}" presName="theInnerList" presStyleCnt="0"/>
      <dgm:spPr/>
    </dgm:pt>
    <dgm:pt modelId="{48ECEA05-F6E4-4BD2-A94B-1D2E3AE38B00}" type="pres">
      <dgm:prSet presAssocID="{C18C50E1-B2FB-410F-AA4F-A66B52F1A01E}" presName="childNode" presStyleLbl="node1" presStyleIdx="4" presStyleCnt="6" custScaleX="92922" custScaleY="27425" custLinFactNeighborX="3320" custLinFactNeighborY="-140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917693-038D-477C-84E2-24CD7F239BB4}" type="pres">
      <dgm:prSet presAssocID="{C18C50E1-B2FB-410F-AA4F-A66B52F1A01E}" presName="aSpace2" presStyleCnt="0"/>
      <dgm:spPr/>
    </dgm:pt>
    <dgm:pt modelId="{D7052CF8-7F45-4575-A0AE-F6D75B11E313}" type="pres">
      <dgm:prSet presAssocID="{9E3C6BCE-A577-4ECD-B808-A70174F9102D}" presName="childNode" presStyleLbl="node1" presStyleIdx="5" presStyleCnt="6" custScaleX="95398" custScaleY="27018" custLinFactNeighborX="6246" custLinFactNeighborY="-198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B7A8117-B7D6-41AB-AE34-D3DF8313FA07}" srcId="{3AF30448-847B-4A51-834A-65C689A795FF}" destId="{52DC5DDA-3398-42AB-BEB4-417C17279A61}" srcOrd="2" destOrd="0" parTransId="{196A7007-3BC0-4322-A52C-BACE929836E3}" sibTransId="{94F03A16-DAFB-42A7-8DE8-360D5C4B37C3}"/>
    <dgm:cxn modelId="{58C8562D-2C0F-4A85-8358-3F86E5706385}" type="presOf" srcId="{2BB81F5E-613E-4322-B637-B4F17F1807C6}" destId="{03BC079E-3BFE-460B-8632-08CCAAC7068C}" srcOrd="0" destOrd="0" presId="urn:microsoft.com/office/officeart/2005/8/layout/lProcess2"/>
    <dgm:cxn modelId="{047CBE69-2A86-487A-81AF-E7C343DF5DC5}" srcId="{3AF30448-847B-4A51-834A-65C689A795FF}" destId="{16BC0FFA-639A-44DC-9B6D-2E4B62643C27}" srcOrd="1" destOrd="0" parTransId="{0E153BFB-2186-467A-9767-73E5E734C71F}" sibTransId="{1ACEB89B-1E4D-4ABD-87AC-4AC7708A009D}"/>
    <dgm:cxn modelId="{0FFC463B-9338-4059-AEF7-817BB8CEAAC8}" type="presOf" srcId="{2C19626A-B3DC-4917-9975-01EA230F23B1}" destId="{BE6DBC95-57D8-4810-984A-AB38ECD1F013}" srcOrd="0" destOrd="0" presId="urn:microsoft.com/office/officeart/2005/8/layout/lProcess2"/>
    <dgm:cxn modelId="{6F21CDD3-09F6-4596-8F6C-8C8A00DA75F8}" type="presOf" srcId="{45D769CE-0A29-4B29-A5E4-AEC34B174A0F}" destId="{2AF27E78-83EA-4157-9C6F-0BBE72CBE6A9}" srcOrd="0" destOrd="0" presId="urn:microsoft.com/office/officeart/2005/8/layout/lProcess2"/>
    <dgm:cxn modelId="{7AA02FA5-38D3-4EDD-8D73-A75B5A5D590E}" srcId="{16BC0FFA-639A-44DC-9B6D-2E4B62643C27}" destId="{F659B2ED-91C8-4AC8-B7A7-275DF44BFF7F}" srcOrd="1" destOrd="0" parTransId="{551A24A7-34E0-4C97-8BFB-4D3FB7C4BBBE}" sibTransId="{EF1069C1-3B90-45CA-887F-0CB6AA3C0BDA}"/>
    <dgm:cxn modelId="{2020A348-C934-4B02-949A-2B37108E32C3}" type="presOf" srcId="{513B60CD-258A-48C7-B0E0-6D15D0FF995C}" destId="{8CFF4017-F8B6-415C-8AA8-34D4CF409219}" srcOrd="0" destOrd="0" presId="urn:microsoft.com/office/officeart/2005/8/layout/lProcess2"/>
    <dgm:cxn modelId="{0EBDF29F-3DE5-416E-9FF6-E5A0036F807D}" type="presOf" srcId="{9E3C6BCE-A577-4ECD-B808-A70174F9102D}" destId="{D7052CF8-7F45-4575-A0AE-F6D75B11E313}" srcOrd="0" destOrd="0" presId="urn:microsoft.com/office/officeart/2005/8/layout/lProcess2"/>
    <dgm:cxn modelId="{4383AF45-2189-4227-86A0-03E30744C73B}" srcId="{52DC5DDA-3398-42AB-BEB4-417C17279A61}" destId="{9E3C6BCE-A577-4ECD-B808-A70174F9102D}" srcOrd="1" destOrd="0" parTransId="{4EA7B37B-6979-4369-801D-BCDBAB376485}" sibTransId="{2FAA1CB4-D8EC-4857-BA78-CB43F465E72F}"/>
    <dgm:cxn modelId="{C916E0AF-4BB2-4BF9-B522-1D4751597061}" type="presOf" srcId="{52DC5DDA-3398-42AB-BEB4-417C17279A61}" destId="{B9B12F7F-26C8-420F-A25D-B6FCF327C08F}" srcOrd="1" destOrd="0" presId="urn:microsoft.com/office/officeart/2005/8/layout/lProcess2"/>
    <dgm:cxn modelId="{F9FB819C-A722-406E-962A-9A7CA5908898}" type="presOf" srcId="{16BC0FFA-639A-44DC-9B6D-2E4B62643C27}" destId="{CABC6E9B-D14C-4296-B530-D30C2616124C}" srcOrd="1" destOrd="0" presId="urn:microsoft.com/office/officeart/2005/8/layout/lProcess2"/>
    <dgm:cxn modelId="{CFF38FF0-B992-4A23-858F-45CDC572FC64}" type="presOf" srcId="{F659B2ED-91C8-4AC8-B7A7-275DF44BFF7F}" destId="{83837D2D-C5A2-47CE-8F5C-5A3E27C3C41D}" srcOrd="0" destOrd="0" presId="urn:microsoft.com/office/officeart/2005/8/layout/lProcess2"/>
    <dgm:cxn modelId="{A4E462B2-BF12-4852-82F1-0AB98A2E0328}" srcId="{16BC0FFA-639A-44DC-9B6D-2E4B62643C27}" destId="{513B60CD-258A-48C7-B0E0-6D15D0FF995C}" srcOrd="0" destOrd="0" parTransId="{BADCBCD0-249E-45FF-9669-3C6AFDB90B0B}" sibTransId="{D9DADA70-2448-4435-864A-AAA5B3707601}"/>
    <dgm:cxn modelId="{6B5228AC-762F-440C-B929-11C02BA67C15}" type="presOf" srcId="{52DC5DDA-3398-42AB-BEB4-417C17279A61}" destId="{32AC0D71-72B1-4380-83E0-114BDEDDDED8}" srcOrd="0" destOrd="0" presId="urn:microsoft.com/office/officeart/2005/8/layout/lProcess2"/>
    <dgm:cxn modelId="{42650F12-D20A-4271-B49E-D294C8B3275F}" type="presOf" srcId="{3AF30448-847B-4A51-834A-65C689A795FF}" destId="{304EE811-D9E3-48BD-87EB-2A9DD66252C9}" srcOrd="0" destOrd="0" presId="urn:microsoft.com/office/officeart/2005/8/layout/lProcess2"/>
    <dgm:cxn modelId="{7A2A6003-8646-45F9-98EC-82757A3B368B}" type="presOf" srcId="{C18C50E1-B2FB-410F-AA4F-A66B52F1A01E}" destId="{48ECEA05-F6E4-4BD2-A94B-1D2E3AE38B00}" srcOrd="0" destOrd="0" presId="urn:microsoft.com/office/officeart/2005/8/layout/lProcess2"/>
    <dgm:cxn modelId="{D939C45B-88F8-42AC-AE03-37AC1E409D93}" srcId="{52DC5DDA-3398-42AB-BEB4-417C17279A61}" destId="{C18C50E1-B2FB-410F-AA4F-A66B52F1A01E}" srcOrd="0" destOrd="0" parTransId="{38A0994D-3155-41C2-BE6B-93DD7FC85540}" sibTransId="{10136259-C434-47E7-AE3F-307598CECE29}"/>
    <dgm:cxn modelId="{091A366E-2A3A-4D88-8CB0-75A8C993E202}" type="presOf" srcId="{16BC0FFA-639A-44DC-9B6D-2E4B62643C27}" destId="{BEE5FCF9-2D69-4254-9248-44799870503D}" srcOrd="0" destOrd="0" presId="urn:microsoft.com/office/officeart/2005/8/layout/lProcess2"/>
    <dgm:cxn modelId="{5C258718-2E76-482F-9950-93C4C00D6492}" srcId="{2C19626A-B3DC-4917-9975-01EA230F23B1}" destId="{45D769CE-0A29-4B29-A5E4-AEC34B174A0F}" srcOrd="0" destOrd="0" parTransId="{10FC0B86-DF39-49A2-ADF9-6888AD2E80DC}" sibTransId="{7342865F-176E-4295-8007-A7CC198DD3FE}"/>
    <dgm:cxn modelId="{D33D01A3-17F3-4BAC-AD2D-BB64E3612665}" srcId="{2C19626A-B3DC-4917-9975-01EA230F23B1}" destId="{2BB81F5E-613E-4322-B637-B4F17F1807C6}" srcOrd="1" destOrd="0" parTransId="{6407428F-5C2E-4216-9AD9-33EF61C47BAC}" sibTransId="{E2A4D5B0-A151-4484-89E9-0AC10981DA0B}"/>
    <dgm:cxn modelId="{E1067162-A562-432A-AFCF-B4C68B4A83DF}" srcId="{3AF30448-847B-4A51-834A-65C689A795FF}" destId="{2C19626A-B3DC-4917-9975-01EA230F23B1}" srcOrd="0" destOrd="0" parTransId="{736BB324-663C-425C-A6A5-02EC502F7828}" sibTransId="{7DF1C7CA-BBEA-4E71-9B23-FE7E93C6294B}"/>
    <dgm:cxn modelId="{3766AF33-C873-42AC-9852-5DFD52BD8A5C}" type="presOf" srcId="{2C19626A-B3DC-4917-9975-01EA230F23B1}" destId="{A0CC0ABA-20F2-48A8-90B2-877F7692FB1F}" srcOrd="1" destOrd="0" presId="urn:microsoft.com/office/officeart/2005/8/layout/lProcess2"/>
    <dgm:cxn modelId="{8E8C4103-5F28-4038-83E0-120A45B9007E}" type="presParOf" srcId="{304EE811-D9E3-48BD-87EB-2A9DD66252C9}" destId="{E53BD9CC-7975-4769-AF02-126CC5A2E6D9}" srcOrd="0" destOrd="0" presId="urn:microsoft.com/office/officeart/2005/8/layout/lProcess2"/>
    <dgm:cxn modelId="{5EF1D417-D9E5-4C24-B62D-2B7612C0730E}" type="presParOf" srcId="{E53BD9CC-7975-4769-AF02-126CC5A2E6D9}" destId="{BE6DBC95-57D8-4810-984A-AB38ECD1F013}" srcOrd="0" destOrd="0" presId="urn:microsoft.com/office/officeart/2005/8/layout/lProcess2"/>
    <dgm:cxn modelId="{0313BAA7-F457-4AFB-8C28-9E14196E5D23}" type="presParOf" srcId="{E53BD9CC-7975-4769-AF02-126CC5A2E6D9}" destId="{A0CC0ABA-20F2-48A8-90B2-877F7692FB1F}" srcOrd="1" destOrd="0" presId="urn:microsoft.com/office/officeart/2005/8/layout/lProcess2"/>
    <dgm:cxn modelId="{C1BF567E-33FF-4847-A6F2-EF48FFE729E5}" type="presParOf" srcId="{E53BD9CC-7975-4769-AF02-126CC5A2E6D9}" destId="{FC7978E8-F162-4EFF-A4F3-CBB19D8BB0A0}" srcOrd="2" destOrd="0" presId="urn:microsoft.com/office/officeart/2005/8/layout/lProcess2"/>
    <dgm:cxn modelId="{6AB45FAE-00BE-493C-A85B-A9DBB3963C8A}" type="presParOf" srcId="{FC7978E8-F162-4EFF-A4F3-CBB19D8BB0A0}" destId="{D3356EBD-8236-4129-8973-4C84E4DF629A}" srcOrd="0" destOrd="0" presId="urn:microsoft.com/office/officeart/2005/8/layout/lProcess2"/>
    <dgm:cxn modelId="{AC9D2003-254E-488E-84B0-C228ACE91259}" type="presParOf" srcId="{D3356EBD-8236-4129-8973-4C84E4DF629A}" destId="{2AF27E78-83EA-4157-9C6F-0BBE72CBE6A9}" srcOrd="0" destOrd="0" presId="urn:microsoft.com/office/officeart/2005/8/layout/lProcess2"/>
    <dgm:cxn modelId="{C7DADA4D-D2F6-4FD9-AB76-0C16104EF49E}" type="presParOf" srcId="{D3356EBD-8236-4129-8973-4C84E4DF629A}" destId="{435B808B-B660-40AC-9DA8-CE3E3204B30E}" srcOrd="1" destOrd="0" presId="urn:microsoft.com/office/officeart/2005/8/layout/lProcess2"/>
    <dgm:cxn modelId="{2497834B-5DE3-4EE7-A5AE-9E01822C0F44}" type="presParOf" srcId="{D3356EBD-8236-4129-8973-4C84E4DF629A}" destId="{03BC079E-3BFE-460B-8632-08CCAAC7068C}" srcOrd="2" destOrd="0" presId="urn:microsoft.com/office/officeart/2005/8/layout/lProcess2"/>
    <dgm:cxn modelId="{669A6E2A-DE14-4B5B-88E9-AE5A853AFA49}" type="presParOf" srcId="{304EE811-D9E3-48BD-87EB-2A9DD66252C9}" destId="{2F8E65D3-9227-440C-9A6B-542FC38C1A34}" srcOrd="1" destOrd="0" presId="urn:microsoft.com/office/officeart/2005/8/layout/lProcess2"/>
    <dgm:cxn modelId="{CED2FB83-B48F-4E99-BBA1-20DB09BF544F}" type="presParOf" srcId="{304EE811-D9E3-48BD-87EB-2A9DD66252C9}" destId="{89B225B2-34CA-4464-8868-58145D59F389}" srcOrd="2" destOrd="0" presId="urn:microsoft.com/office/officeart/2005/8/layout/lProcess2"/>
    <dgm:cxn modelId="{E38183D6-FAF6-4AA4-B759-FD69E791A096}" type="presParOf" srcId="{89B225B2-34CA-4464-8868-58145D59F389}" destId="{BEE5FCF9-2D69-4254-9248-44799870503D}" srcOrd="0" destOrd="0" presId="urn:microsoft.com/office/officeart/2005/8/layout/lProcess2"/>
    <dgm:cxn modelId="{5C9CE00F-6C1B-4DDD-AFDF-B2D438ADDD0A}" type="presParOf" srcId="{89B225B2-34CA-4464-8868-58145D59F389}" destId="{CABC6E9B-D14C-4296-B530-D30C2616124C}" srcOrd="1" destOrd="0" presId="urn:microsoft.com/office/officeart/2005/8/layout/lProcess2"/>
    <dgm:cxn modelId="{2EEDD7D4-D32E-4444-AB1E-79521115C2F1}" type="presParOf" srcId="{89B225B2-34CA-4464-8868-58145D59F389}" destId="{C847AACA-42F5-4395-94A9-8E6B0E24CBE7}" srcOrd="2" destOrd="0" presId="urn:microsoft.com/office/officeart/2005/8/layout/lProcess2"/>
    <dgm:cxn modelId="{CFC47B4D-288B-402E-B288-CC4C253C0A3D}" type="presParOf" srcId="{C847AACA-42F5-4395-94A9-8E6B0E24CBE7}" destId="{2BC051F2-76CE-456A-AC53-05BBDAFFF10D}" srcOrd="0" destOrd="0" presId="urn:microsoft.com/office/officeart/2005/8/layout/lProcess2"/>
    <dgm:cxn modelId="{AA12076F-1313-4557-A072-B356DE0D0A15}" type="presParOf" srcId="{2BC051F2-76CE-456A-AC53-05BBDAFFF10D}" destId="{8CFF4017-F8B6-415C-8AA8-34D4CF409219}" srcOrd="0" destOrd="0" presId="urn:microsoft.com/office/officeart/2005/8/layout/lProcess2"/>
    <dgm:cxn modelId="{6C8F9653-474E-43A9-B3FC-247AF7A86776}" type="presParOf" srcId="{2BC051F2-76CE-456A-AC53-05BBDAFFF10D}" destId="{24F04F33-0AED-4435-9B85-55B4F2152100}" srcOrd="1" destOrd="0" presId="urn:microsoft.com/office/officeart/2005/8/layout/lProcess2"/>
    <dgm:cxn modelId="{EC216BB4-2B35-4A43-8239-21FA71E317BB}" type="presParOf" srcId="{2BC051F2-76CE-456A-AC53-05BBDAFFF10D}" destId="{83837D2D-C5A2-47CE-8F5C-5A3E27C3C41D}" srcOrd="2" destOrd="0" presId="urn:microsoft.com/office/officeart/2005/8/layout/lProcess2"/>
    <dgm:cxn modelId="{4E575A12-ABF8-461B-AEDE-BB2D5588EF1E}" type="presParOf" srcId="{304EE811-D9E3-48BD-87EB-2A9DD66252C9}" destId="{8313304B-401F-4885-9714-FB87F8793882}" srcOrd="3" destOrd="0" presId="urn:microsoft.com/office/officeart/2005/8/layout/lProcess2"/>
    <dgm:cxn modelId="{CDDAEC30-E17E-4FF1-93AF-140312C0721A}" type="presParOf" srcId="{304EE811-D9E3-48BD-87EB-2A9DD66252C9}" destId="{D0C290F0-78E7-4332-A483-6C93BA13CFEE}" srcOrd="4" destOrd="0" presId="urn:microsoft.com/office/officeart/2005/8/layout/lProcess2"/>
    <dgm:cxn modelId="{0D4C4C6E-40D9-4C13-9F73-E7665407823D}" type="presParOf" srcId="{D0C290F0-78E7-4332-A483-6C93BA13CFEE}" destId="{32AC0D71-72B1-4380-83E0-114BDEDDDED8}" srcOrd="0" destOrd="0" presId="urn:microsoft.com/office/officeart/2005/8/layout/lProcess2"/>
    <dgm:cxn modelId="{A8AEEDF7-570A-4578-B58B-91DE143A0A66}" type="presParOf" srcId="{D0C290F0-78E7-4332-A483-6C93BA13CFEE}" destId="{B9B12F7F-26C8-420F-A25D-B6FCF327C08F}" srcOrd="1" destOrd="0" presId="urn:microsoft.com/office/officeart/2005/8/layout/lProcess2"/>
    <dgm:cxn modelId="{5CDB79F7-B74D-4F76-88DC-D5801213920B}" type="presParOf" srcId="{D0C290F0-78E7-4332-A483-6C93BA13CFEE}" destId="{45B831CE-B92C-482B-B24C-A6FD0042EA14}" srcOrd="2" destOrd="0" presId="urn:microsoft.com/office/officeart/2005/8/layout/lProcess2"/>
    <dgm:cxn modelId="{648A1568-C62A-46A6-8DB9-3BA03BA8C46E}" type="presParOf" srcId="{45B831CE-B92C-482B-B24C-A6FD0042EA14}" destId="{09C75D8B-F102-42CB-8026-313F133983C4}" srcOrd="0" destOrd="0" presId="urn:microsoft.com/office/officeart/2005/8/layout/lProcess2"/>
    <dgm:cxn modelId="{7BD1C5C8-7F63-400F-89A8-C94D1C39DBCA}" type="presParOf" srcId="{09C75D8B-F102-42CB-8026-313F133983C4}" destId="{48ECEA05-F6E4-4BD2-A94B-1D2E3AE38B00}" srcOrd="0" destOrd="0" presId="urn:microsoft.com/office/officeart/2005/8/layout/lProcess2"/>
    <dgm:cxn modelId="{26CA31CF-83F2-4103-B27D-5962B2F203EB}" type="presParOf" srcId="{09C75D8B-F102-42CB-8026-313F133983C4}" destId="{F1917693-038D-477C-84E2-24CD7F239BB4}" srcOrd="1" destOrd="0" presId="urn:microsoft.com/office/officeart/2005/8/layout/lProcess2"/>
    <dgm:cxn modelId="{ADA33056-FD52-4063-893C-E4BB793FEE6D}" type="presParOf" srcId="{09C75D8B-F102-42CB-8026-313F133983C4}" destId="{D7052CF8-7F45-4575-A0AE-F6D75B11E31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3BB2AC-88AC-412C-8F62-1ADD5707F9B8}" type="doc">
      <dgm:prSet loTypeId="urn:microsoft.com/office/officeart/2005/8/layout/pyramid2#3" loCatId="list" qsTypeId="urn:microsoft.com/office/officeart/2005/8/quickstyle/simple1#3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AAAABFC0-1580-45CE-A8F5-EA375EF93C2E}">
      <dgm:prSet phldrT="[文本]" custT="1"/>
      <dgm:spPr/>
      <dgm:t>
        <a:bodyPr/>
        <a:lstStyle/>
        <a:p>
          <a:r>
            <a:rPr lang="zh-CN" altLang="en-US" sz="2400" b="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基于研修主题</a:t>
          </a:r>
          <a:endParaRPr lang="zh-CN" altLang="en-US" sz="2400" b="0" dirty="0"/>
        </a:p>
      </dgm:t>
    </dgm:pt>
    <dgm:pt modelId="{084E5ED0-D89D-4FD0-8CC3-E172B7A21799}" type="parTrans" cxnId="{849B185A-B5C9-409C-833B-DC9B79A85D01}">
      <dgm:prSet/>
      <dgm:spPr/>
      <dgm:t>
        <a:bodyPr/>
        <a:lstStyle/>
        <a:p>
          <a:endParaRPr lang="zh-CN" altLang="en-US"/>
        </a:p>
      </dgm:t>
    </dgm:pt>
    <dgm:pt modelId="{37C3A599-C97E-4E6F-9601-F43BD2FF05F6}" type="sibTrans" cxnId="{849B185A-B5C9-409C-833B-DC9B79A85D01}">
      <dgm:prSet/>
      <dgm:spPr/>
      <dgm:t>
        <a:bodyPr/>
        <a:lstStyle/>
        <a:p>
          <a:endParaRPr lang="zh-CN" altLang="en-US"/>
        </a:p>
      </dgm:t>
    </dgm:pt>
    <dgm:pt modelId="{6A8347C6-A72B-44ED-9F7E-2D76029FFABC}">
      <dgm:prSet phldrT="[文本]" custT="1"/>
      <dgm:spPr/>
      <dgm:t>
        <a:bodyPr/>
        <a:lstStyle/>
        <a:p>
          <a:r>
            <a:rPr lang="zh-CN" altLang="zh-CN" sz="2400" b="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基于</a:t>
          </a:r>
          <a:r>
            <a:rPr lang="zh-CN" altLang="en-US" sz="2400" b="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真实情境</a:t>
          </a:r>
          <a:endParaRPr lang="zh-CN" altLang="en-US" sz="24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7F16C16-5227-4815-93E8-A04E3F49D655}" type="parTrans" cxnId="{473AF5D1-EF20-4930-B4CF-F8EA82EC9A7A}">
      <dgm:prSet/>
      <dgm:spPr/>
      <dgm:t>
        <a:bodyPr/>
        <a:lstStyle/>
        <a:p>
          <a:endParaRPr lang="zh-CN" altLang="en-US"/>
        </a:p>
      </dgm:t>
    </dgm:pt>
    <dgm:pt modelId="{8447F53D-833F-4ED7-A262-021321CD4104}" type="sibTrans" cxnId="{473AF5D1-EF20-4930-B4CF-F8EA82EC9A7A}">
      <dgm:prSet/>
      <dgm:spPr/>
      <dgm:t>
        <a:bodyPr/>
        <a:lstStyle/>
        <a:p>
          <a:endParaRPr lang="zh-CN" altLang="en-US"/>
        </a:p>
      </dgm:t>
    </dgm:pt>
    <dgm:pt modelId="{D2275F65-EB7B-4A55-B965-7AFD8C6CAF06}">
      <dgm:prSet phldrT="[文本]" custT="1"/>
      <dgm:spPr/>
      <dgm:t>
        <a:bodyPr/>
        <a:lstStyle/>
        <a:p>
          <a:r>
            <a:rPr lang="zh-CN" altLang="zh-CN" sz="2400" b="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基于关键事</a:t>
          </a:r>
          <a:r>
            <a:rPr lang="zh-CN" altLang="en-US" sz="2400" b="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件</a:t>
          </a:r>
          <a:endParaRPr lang="zh-CN" altLang="en-US" sz="24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474BC8B-4D99-4E14-9E18-E10FF219D5FD}" type="parTrans" cxnId="{8B5568D9-AB90-416C-9557-E6BE799A7219}">
      <dgm:prSet/>
      <dgm:spPr/>
      <dgm:t>
        <a:bodyPr/>
        <a:lstStyle/>
        <a:p>
          <a:endParaRPr lang="zh-CN" altLang="en-US"/>
        </a:p>
      </dgm:t>
    </dgm:pt>
    <dgm:pt modelId="{64510CA5-0858-4A97-A32C-527B52AED432}" type="sibTrans" cxnId="{8B5568D9-AB90-416C-9557-E6BE799A7219}">
      <dgm:prSet/>
      <dgm:spPr/>
      <dgm:t>
        <a:bodyPr/>
        <a:lstStyle/>
        <a:p>
          <a:endParaRPr lang="zh-CN" altLang="en-US"/>
        </a:p>
      </dgm:t>
    </dgm:pt>
    <dgm:pt modelId="{CB9E1835-5809-4679-9D73-28B50B54B69E}">
      <dgm:prSet phldrT="[文本]" custT="1"/>
      <dgm:spPr/>
      <dgm:t>
        <a:bodyPr/>
        <a:lstStyle/>
        <a:p>
          <a:r>
            <a:rPr lang="zh-CN" altLang="zh-CN" sz="2400" b="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基于</a:t>
          </a:r>
          <a:r>
            <a:rPr lang="zh-CN" altLang="en-US" sz="2400" b="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改进优化</a:t>
          </a:r>
          <a:endParaRPr lang="zh-CN" altLang="en-US" sz="2400" b="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3D0F687-80DC-4A15-BF8C-2412F5C49716}" type="parTrans" cxnId="{420FEE22-F217-487B-B149-5CE1107093A5}">
      <dgm:prSet/>
      <dgm:spPr/>
      <dgm:t>
        <a:bodyPr/>
        <a:lstStyle/>
        <a:p>
          <a:endParaRPr lang="zh-CN" altLang="en-US"/>
        </a:p>
      </dgm:t>
    </dgm:pt>
    <dgm:pt modelId="{511136AF-11A7-4D0E-B1F4-46C056FAF83B}" type="sibTrans" cxnId="{420FEE22-F217-487B-B149-5CE1107093A5}">
      <dgm:prSet/>
      <dgm:spPr/>
      <dgm:t>
        <a:bodyPr/>
        <a:lstStyle/>
        <a:p>
          <a:endParaRPr lang="zh-CN" altLang="en-US"/>
        </a:p>
      </dgm:t>
    </dgm:pt>
    <dgm:pt modelId="{27C7933B-EAD0-4552-AA94-CCE71FC84539}">
      <dgm:prSet phldrT="[文本]" custT="1"/>
      <dgm:spPr/>
      <dgm:t>
        <a:bodyPr/>
        <a:lstStyle/>
        <a:p>
          <a:r>
            <a: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rPr>
            <a:t>基于学理支撑</a:t>
          </a:r>
        </a:p>
      </dgm:t>
    </dgm:pt>
    <dgm:pt modelId="{0C13ECA3-9B5B-4D63-885F-445DCC6051FF}" type="parTrans" cxnId="{E531CB38-B0ED-408A-A17C-C467CFB97A56}">
      <dgm:prSet/>
      <dgm:spPr/>
      <dgm:t>
        <a:bodyPr/>
        <a:lstStyle/>
        <a:p>
          <a:endParaRPr lang="zh-CN" altLang="en-US"/>
        </a:p>
      </dgm:t>
    </dgm:pt>
    <dgm:pt modelId="{18FB3994-F32B-482D-9B9C-D4B699948F46}" type="sibTrans" cxnId="{E531CB38-B0ED-408A-A17C-C467CFB97A56}">
      <dgm:prSet/>
      <dgm:spPr/>
      <dgm:t>
        <a:bodyPr/>
        <a:lstStyle/>
        <a:p>
          <a:endParaRPr lang="zh-CN" altLang="en-US"/>
        </a:p>
      </dgm:t>
    </dgm:pt>
    <dgm:pt modelId="{FFAA225D-CE91-41A9-A5A7-306CB1964D2E}" type="pres">
      <dgm:prSet presAssocID="{C63BB2AC-88AC-412C-8F62-1ADD5707F9B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4789063-173C-487F-9134-D4FAD04EA8FB}" type="pres">
      <dgm:prSet presAssocID="{C63BB2AC-88AC-412C-8F62-1ADD5707F9B8}" presName="pyramid" presStyleLbl="node1" presStyleIdx="0" presStyleCnt="1" custLinFactNeighborX="3328" custLinFactNeighborY="1472"/>
      <dgm:spPr>
        <a:solidFill>
          <a:schemeClr val="accent5">
            <a:lumMod val="75000"/>
          </a:schemeClr>
        </a:solidFill>
      </dgm:spPr>
    </dgm:pt>
    <dgm:pt modelId="{05571D0F-CB80-4747-9EB8-2DF9A4FE0B5B}" type="pres">
      <dgm:prSet presAssocID="{C63BB2AC-88AC-412C-8F62-1ADD5707F9B8}" presName="theList" presStyleCnt="0"/>
      <dgm:spPr/>
    </dgm:pt>
    <dgm:pt modelId="{9264D92F-2C34-4A23-AF78-405866C62E72}" type="pres">
      <dgm:prSet presAssocID="{AAAABFC0-1580-45CE-A8F5-EA375EF93C2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6D09E5-D7DC-4B3C-B602-C03C7D5C5E49}" type="pres">
      <dgm:prSet presAssocID="{AAAABFC0-1580-45CE-A8F5-EA375EF93C2E}" presName="aSpace" presStyleCnt="0"/>
      <dgm:spPr/>
    </dgm:pt>
    <dgm:pt modelId="{121BE30F-36F4-4EF7-B1F5-97F1C66DD024}" type="pres">
      <dgm:prSet presAssocID="{6A8347C6-A72B-44ED-9F7E-2D76029FFABC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A337E1-7083-4D24-A781-55B9A747C981}" type="pres">
      <dgm:prSet presAssocID="{6A8347C6-A72B-44ED-9F7E-2D76029FFABC}" presName="aSpace" presStyleCnt="0"/>
      <dgm:spPr/>
    </dgm:pt>
    <dgm:pt modelId="{E9739AA9-A41B-47F9-9C21-A1281B89466A}" type="pres">
      <dgm:prSet presAssocID="{D2275F65-EB7B-4A55-B965-7AFD8C6CAF06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ED9E6B-A9DB-40DA-B6CE-A7AAE52A047A}" type="pres">
      <dgm:prSet presAssocID="{D2275F65-EB7B-4A55-B965-7AFD8C6CAF06}" presName="aSpace" presStyleCnt="0"/>
      <dgm:spPr/>
    </dgm:pt>
    <dgm:pt modelId="{4049CF10-93FF-483F-A0C9-7DEEDD70C8CD}" type="pres">
      <dgm:prSet presAssocID="{CB9E1835-5809-4679-9D73-28B50B54B69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991FAA-E05B-420F-A800-FD6D44288F74}" type="pres">
      <dgm:prSet presAssocID="{CB9E1835-5809-4679-9D73-28B50B54B69E}" presName="aSpace" presStyleCnt="0"/>
      <dgm:spPr/>
    </dgm:pt>
    <dgm:pt modelId="{DA577DF5-D117-4414-A435-BFA3D99D3C7E}" type="pres">
      <dgm:prSet presAssocID="{27C7933B-EAD0-4552-AA94-CCE71FC84539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6EF135-EB14-48C1-BF96-FE41D034A0F2}" type="pres">
      <dgm:prSet presAssocID="{27C7933B-EAD0-4552-AA94-CCE71FC84539}" presName="aSpace" presStyleCnt="0"/>
      <dgm:spPr/>
    </dgm:pt>
  </dgm:ptLst>
  <dgm:cxnLst>
    <dgm:cxn modelId="{8B5568D9-AB90-416C-9557-E6BE799A7219}" srcId="{C63BB2AC-88AC-412C-8F62-1ADD5707F9B8}" destId="{D2275F65-EB7B-4A55-B965-7AFD8C6CAF06}" srcOrd="2" destOrd="0" parTransId="{7474BC8B-4D99-4E14-9E18-E10FF219D5FD}" sibTransId="{64510CA5-0858-4A97-A32C-527B52AED432}"/>
    <dgm:cxn modelId="{A948641E-80C9-440F-B1C5-E383573E3227}" type="presOf" srcId="{C63BB2AC-88AC-412C-8F62-1ADD5707F9B8}" destId="{FFAA225D-CE91-41A9-A5A7-306CB1964D2E}" srcOrd="0" destOrd="0" presId="urn:microsoft.com/office/officeart/2005/8/layout/pyramid2#3"/>
    <dgm:cxn modelId="{04BA0633-6562-46A1-AEE0-E405F1697E53}" type="presOf" srcId="{27C7933B-EAD0-4552-AA94-CCE71FC84539}" destId="{DA577DF5-D117-4414-A435-BFA3D99D3C7E}" srcOrd="0" destOrd="0" presId="urn:microsoft.com/office/officeart/2005/8/layout/pyramid2#3"/>
    <dgm:cxn modelId="{473AF5D1-EF20-4930-B4CF-F8EA82EC9A7A}" srcId="{C63BB2AC-88AC-412C-8F62-1ADD5707F9B8}" destId="{6A8347C6-A72B-44ED-9F7E-2D76029FFABC}" srcOrd="1" destOrd="0" parTransId="{27F16C16-5227-4815-93E8-A04E3F49D655}" sibTransId="{8447F53D-833F-4ED7-A262-021321CD4104}"/>
    <dgm:cxn modelId="{E531CB38-B0ED-408A-A17C-C467CFB97A56}" srcId="{C63BB2AC-88AC-412C-8F62-1ADD5707F9B8}" destId="{27C7933B-EAD0-4552-AA94-CCE71FC84539}" srcOrd="4" destOrd="0" parTransId="{0C13ECA3-9B5B-4D63-885F-445DCC6051FF}" sibTransId="{18FB3994-F32B-482D-9B9C-D4B699948F46}"/>
    <dgm:cxn modelId="{420FEE22-F217-487B-B149-5CE1107093A5}" srcId="{C63BB2AC-88AC-412C-8F62-1ADD5707F9B8}" destId="{CB9E1835-5809-4679-9D73-28B50B54B69E}" srcOrd="3" destOrd="0" parTransId="{03D0F687-80DC-4A15-BF8C-2412F5C49716}" sibTransId="{511136AF-11A7-4D0E-B1F4-46C056FAF83B}"/>
    <dgm:cxn modelId="{849B185A-B5C9-409C-833B-DC9B79A85D01}" srcId="{C63BB2AC-88AC-412C-8F62-1ADD5707F9B8}" destId="{AAAABFC0-1580-45CE-A8F5-EA375EF93C2E}" srcOrd="0" destOrd="0" parTransId="{084E5ED0-D89D-4FD0-8CC3-E172B7A21799}" sibTransId="{37C3A599-C97E-4E6F-9601-F43BD2FF05F6}"/>
    <dgm:cxn modelId="{29C49407-8780-404A-9D68-632B6BC0AEDC}" type="presOf" srcId="{AAAABFC0-1580-45CE-A8F5-EA375EF93C2E}" destId="{9264D92F-2C34-4A23-AF78-405866C62E72}" srcOrd="0" destOrd="0" presId="urn:microsoft.com/office/officeart/2005/8/layout/pyramid2#3"/>
    <dgm:cxn modelId="{81FC2487-174F-473F-8C43-B869E4FC41EC}" type="presOf" srcId="{6A8347C6-A72B-44ED-9F7E-2D76029FFABC}" destId="{121BE30F-36F4-4EF7-B1F5-97F1C66DD024}" srcOrd="0" destOrd="0" presId="urn:microsoft.com/office/officeart/2005/8/layout/pyramid2#3"/>
    <dgm:cxn modelId="{905285B8-4FE6-4BFD-BF4D-BFEFD18D9B03}" type="presOf" srcId="{D2275F65-EB7B-4A55-B965-7AFD8C6CAF06}" destId="{E9739AA9-A41B-47F9-9C21-A1281B89466A}" srcOrd="0" destOrd="0" presId="urn:microsoft.com/office/officeart/2005/8/layout/pyramid2#3"/>
    <dgm:cxn modelId="{3DA7BC16-4B73-4C22-BCFC-A19A554583E5}" type="presOf" srcId="{CB9E1835-5809-4679-9D73-28B50B54B69E}" destId="{4049CF10-93FF-483F-A0C9-7DEEDD70C8CD}" srcOrd="0" destOrd="0" presId="urn:microsoft.com/office/officeart/2005/8/layout/pyramid2#3"/>
    <dgm:cxn modelId="{BDA85DF5-9828-4A04-AF78-F4C1FB4ECB09}" type="presParOf" srcId="{FFAA225D-CE91-41A9-A5A7-306CB1964D2E}" destId="{F4789063-173C-487F-9134-D4FAD04EA8FB}" srcOrd="0" destOrd="0" presId="urn:microsoft.com/office/officeart/2005/8/layout/pyramid2#3"/>
    <dgm:cxn modelId="{FD653EFE-9518-4FA4-B35E-674FF1B58AEF}" type="presParOf" srcId="{FFAA225D-CE91-41A9-A5A7-306CB1964D2E}" destId="{05571D0F-CB80-4747-9EB8-2DF9A4FE0B5B}" srcOrd="1" destOrd="0" presId="urn:microsoft.com/office/officeart/2005/8/layout/pyramid2#3"/>
    <dgm:cxn modelId="{BE29E02C-0BDB-46C0-BE3B-624922C69F60}" type="presParOf" srcId="{05571D0F-CB80-4747-9EB8-2DF9A4FE0B5B}" destId="{9264D92F-2C34-4A23-AF78-405866C62E72}" srcOrd="0" destOrd="0" presId="urn:microsoft.com/office/officeart/2005/8/layout/pyramid2#3"/>
    <dgm:cxn modelId="{C3A40A73-9B6A-4368-A1C5-FFE677D15946}" type="presParOf" srcId="{05571D0F-CB80-4747-9EB8-2DF9A4FE0B5B}" destId="{FD6D09E5-D7DC-4B3C-B602-C03C7D5C5E49}" srcOrd="1" destOrd="0" presId="urn:microsoft.com/office/officeart/2005/8/layout/pyramid2#3"/>
    <dgm:cxn modelId="{E3C51FCB-DEEB-4AE8-8E5C-12DD10EDA060}" type="presParOf" srcId="{05571D0F-CB80-4747-9EB8-2DF9A4FE0B5B}" destId="{121BE30F-36F4-4EF7-B1F5-97F1C66DD024}" srcOrd="2" destOrd="0" presId="urn:microsoft.com/office/officeart/2005/8/layout/pyramid2#3"/>
    <dgm:cxn modelId="{EEF592FE-FB2C-40CD-B236-B43D1BC1611A}" type="presParOf" srcId="{05571D0F-CB80-4747-9EB8-2DF9A4FE0B5B}" destId="{86A337E1-7083-4D24-A781-55B9A747C981}" srcOrd="3" destOrd="0" presId="urn:microsoft.com/office/officeart/2005/8/layout/pyramid2#3"/>
    <dgm:cxn modelId="{B3802664-D2DA-439D-880B-94421CE8FD4A}" type="presParOf" srcId="{05571D0F-CB80-4747-9EB8-2DF9A4FE0B5B}" destId="{E9739AA9-A41B-47F9-9C21-A1281B89466A}" srcOrd="4" destOrd="0" presId="urn:microsoft.com/office/officeart/2005/8/layout/pyramid2#3"/>
    <dgm:cxn modelId="{384E37F7-C867-450A-8E77-843C1C46EF6A}" type="presParOf" srcId="{05571D0F-CB80-4747-9EB8-2DF9A4FE0B5B}" destId="{BCED9E6B-A9DB-40DA-B6CE-A7AAE52A047A}" srcOrd="5" destOrd="0" presId="urn:microsoft.com/office/officeart/2005/8/layout/pyramid2#3"/>
    <dgm:cxn modelId="{D76B199D-2520-4B37-ABE8-A50E7588B1E3}" type="presParOf" srcId="{05571D0F-CB80-4747-9EB8-2DF9A4FE0B5B}" destId="{4049CF10-93FF-483F-A0C9-7DEEDD70C8CD}" srcOrd="6" destOrd="0" presId="urn:microsoft.com/office/officeart/2005/8/layout/pyramid2#3"/>
    <dgm:cxn modelId="{B3517DEF-7E33-4923-9289-77E11C7086E2}" type="presParOf" srcId="{05571D0F-CB80-4747-9EB8-2DF9A4FE0B5B}" destId="{E3991FAA-E05B-420F-A800-FD6D44288F74}" srcOrd="7" destOrd="0" presId="urn:microsoft.com/office/officeart/2005/8/layout/pyramid2#3"/>
    <dgm:cxn modelId="{69E92F40-FBA6-4949-9CF6-F5717936794F}" type="presParOf" srcId="{05571D0F-CB80-4747-9EB8-2DF9A4FE0B5B}" destId="{DA577DF5-D117-4414-A435-BFA3D99D3C7E}" srcOrd="8" destOrd="0" presId="urn:microsoft.com/office/officeart/2005/8/layout/pyramid2#3"/>
    <dgm:cxn modelId="{7B46F245-8778-4DB1-A066-A397336F9957}" type="presParOf" srcId="{05571D0F-CB80-4747-9EB8-2DF9A4FE0B5B}" destId="{D86EF135-EB14-48C1-BF96-FE41D034A0F2}" srcOrd="9" destOrd="0" presId="urn:microsoft.com/office/officeart/2005/8/layout/pyramid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7F70B-2073-456A-A0F8-EC1F7A442650}">
      <dsp:nvSpPr>
        <dsp:cNvPr id="0" name=""/>
        <dsp:cNvSpPr/>
      </dsp:nvSpPr>
      <dsp:spPr>
        <a:xfrm>
          <a:off x="2012458" y="0"/>
          <a:ext cx="3959442" cy="3959442"/>
        </a:xfrm>
        <a:prstGeom prst="diamond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F579B-EEDE-4B43-B751-6762BA8BCD25}">
      <dsp:nvSpPr>
        <dsp:cNvPr id="0" name=""/>
        <dsp:cNvSpPr/>
      </dsp:nvSpPr>
      <dsp:spPr>
        <a:xfrm>
          <a:off x="2294849" y="668815"/>
          <a:ext cx="1669214" cy="129010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/>
            <a:t>有主题</a:t>
          </a:r>
        </a:p>
      </dsp:txBody>
      <dsp:txXfrm>
        <a:off x="2357827" y="731793"/>
        <a:ext cx="1543258" cy="1164146"/>
      </dsp:txXfrm>
    </dsp:sp>
    <dsp:sp modelId="{8EF9BDA8-C382-4E66-84A3-2F6A8A185072}">
      <dsp:nvSpPr>
        <dsp:cNvPr id="0" name=""/>
        <dsp:cNvSpPr/>
      </dsp:nvSpPr>
      <dsp:spPr>
        <a:xfrm>
          <a:off x="4067514" y="692279"/>
          <a:ext cx="1707603" cy="1266646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/>
            <a:t>有目标</a:t>
          </a:r>
        </a:p>
      </dsp:txBody>
      <dsp:txXfrm>
        <a:off x="4129347" y="754112"/>
        <a:ext cx="1583937" cy="1142980"/>
      </dsp:txXfrm>
    </dsp:sp>
    <dsp:sp modelId="{251153F2-7097-4025-8E04-EC94067F526C}">
      <dsp:nvSpPr>
        <dsp:cNvPr id="0" name=""/>
        <dsp:cNvSpPr/>
      </dsp:nvSpPr>
      <dsp:spPr>
        <a:xfrm>
          <a:off x="2410640" y="2106222"/>
          <a:ext cx="1650978" cy="13078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/>
            <a:t>有方法</a:t>
          </a:r>
        </a:p>
      </dsp:txBody>
      <dsp:txXfrm>
        <a:off x="2474484" y="2170066"/>
        <a:ext cx="1523290" cy="1180172"/>
      </dsp:txXfrm>
    </dsp:sp>
    <dsp:sp modelId="{624C9193-1976-4912-B9AA-E971D05F4441}">
      <dsp:nvSpPr>
        <dsp:cNvPr id="0" name=""/>
        <dsp:cNvSpPr/>
      </dsp:nvSpPr>
      <dsp:spPr>
        <a:xfrm>
          <a:off x="4120819" y="2106230"/>
          <a:ext cx="1654298" cy="129014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b="1" kern="1200" dirty="0"/>
            <a:t>有积淀</a:t>
          </a:r>
        </a:p>
      </dsp:txBody>
      <dsp:txXfrm>
        <a:off x="4183799" y="2169210"/>
        <a:ext cx="1528338" cy="1164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44BB-4E15-4C1E-99D0-2D49B66F1D07}">
      <dsp:nvSpPr>
        <dsp:cNvPr id="0" name=""/>
        <dsp:cNvSpPr/>
      </dsp:nvSpPr>
      <dsp:spPr>
        <a:xfrm>
          <a:off x="0" y="288887"/>
          <a:ext cx="2031413" cy="8125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凸显校本</a:t>
          </a:r>
        </a:p>
      </dsp:txBody>
      <dsp:txXfrm>
        <a:off x="0" y="288887"/>
        <a:ext cx="2031413" cy="812565"/>
      </dsp:txXfrm>
    </dsp:sp>
    <dsp:sp modelId="{9D6B3B2B-44D9-4174-B42C-674BBA512056}">
      <dsp:nvSpPr>
        <dsp:cNvPr id="0" name=""/>
        <dsp:cNvSpPr/>
      </dsp:nvSpPr>
      <dsp:spPr>
        <a:xfrm>
          <a:off x="25166" y="1058435"/>
          <a:ext cx="2031413" cy="28548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基于学校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在学校中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为了学校</a:t>
          </a:r>
        </a:p>
      </dsp:txBody>
      <dsp:txXfrm>
        <a:off x="25166" y="1058435"/>
        <a:ext cx="2031413" cy="2854800"/>
      </dsp:txXfrm>
    </dsp:sp>
    <dsp:sp modelId="{86C90A3E-337E-4DB1-8ABD-70D61085C84F}">
      <dsp:nvSpPr>
        <dsp:cNvPr id="0" name=""/>
        <dsp:cNvSpPr/>
      </dsp:nvSpPr>
      <dsp:spPr>
        <a:xfrm>
          <a:off x="2321110" y="245870"/>
          <a:ext cx="2031413" cy="8125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问题导向</a:t>
          </a:r>
        </a:p>
      </dsp:txBody>
      <dsp:txXfrm>
        <a:off x="2321110" y="245870"/>
        <a:ext cx="2031413" cy="812565"/>
      </dsp:txXfrm>
    </dsp:sp>
    <dsp:sp modelId="{64D075A8-72CE-4842-AC96-6C7AC07ADD6A}">
      <dsp:nvSpPr>
        <dsp:cNvPr id="0" name=""/>
        <dsp:cNvSpPr/>
      </dsp:nvSpPr>
      <dsp:spPr>
        <a:xfrm>
          <a:off x="2321110" y="1058435"/>
          <a:ext cx="2031413" cy="28548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真实问题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共性问题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潜在价值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321110" y="1058435"/>
        <a:ext cx="2031413" cy="2854800"/>
      </dsp:txXfrm>
    </dsp:sp>
    <dsp:sp modelId="{EEADFC1F-1264-4EC2-952A-2A705DB78918}">
      <dsp:nvSpPr>
        <dsp:cNvPr id="0" name=""/>
        <dsp:cNvSpPr/>
      </dsp:nvSpPr>
      <dsp:spPr>
        <a:xfrm>
          <a:off x="4636921" y="245870"/>
          <a:ext cx="2031413" cy="8125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教师主体</a:t>
          </a:r>
        </a:p>
      </dsp:txBody>
      <dsp:txXfrm>
        <a:off x="4636921" y="245870"/>
        <a:ext cx="2031413" cy="812565"/>
      </dsp:txXfrm>
    </dsp:sp>
    <dsp:sp modelId="{9CA82EFF-13F3-44FC-9D41-54BD1468E7D1}">
      <dsp:nvSpPr>
        <dsp:cNvPr id="0" name=""/>
        <dsp:cNvSpPr/>
      </dsp:nvSpPr>
      <dsp:spPr>
        <a:xfrm>
          <a:off x="4636921" y="1058435"/>
          <a:ext cx="2031413" cy="28548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广参与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真参与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深参与</a:t>
          </a:r>
        </a:p>
      </dsp:txBody>
      <dsp:txXfrm>
        <a:off x="4636921" y="1058435"/>
        <a:ext cx="2031413" cy="2854800"/>
      </dsp:txXfrm>
    </dsp:sp>
    <dsp:sp modelId="{B2044D14-DB64-4F06-B1AB-50336AA9C3C5}">
      <dsp:nvSpPr>
        <dsp:cNvPr id="0" name=""/>
        <dsp:cNvSpPr/>
      </dsp:nvSpPr>
      <dsp:spPr>
        <a:xfrm>
          <a:off x="6952732" y="245870"/>
          <a:ext cx="2031413" cy="8125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促进改变</a:t>
          </a:r>
        </a:p>
      </dsp:txBody>
      <dsp:txXfrm>
        <a:off x="6952732" y="245870"/>
        <a:ext cx="2031413" cy="812565"/>
      </dsp:txXfrm>
    </dsp:sp>
    <dsp:sp modelId="{90564CDB-B5B5-40D0-8447-F6C0802F665F}">
      <dsp:nvSpPr>
        <dsp:cNvPr id="0" name=""/>
        <dsp:cNvSpPr/>
      </dsp:nvSpPr>
      <dsp:spPr>
        <a:xfrm>
          <a:off x="6952732" y="1058435"/>
          <a:ext cx="2031413" cy="28548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问题破解</a:t>
          </a:r>
          <a:endParaRPr lang="zh-CN" altLang="en-US" sz="2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行为改变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绩效提升</a:t>
          </a:r>
        </a:p>
      </dsp:txBody>
      <dsp:txXfrm>
        <a:off x="6952732" y="1058435"/>
        <a:ext cx="2031413" cy="2854800"/>
      </dsp:txXfrm>
    </dsp:sp>
    <dsp:sp modelId="{3372EBAF-E907-4A10-AD97-9388DAC5814B}">
      <dsp:nvSpPr>
        <dsp:cNvPr id="0" name=""/>
        <dsp:cNvSpPr/>
      </dsp:nvSpPr>
      <dsp:spPr>
        <a:xfrm>
          <a:off x="9268543" y="245870"/>
          <a:ext cx="2031413" cy="8125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系统思维</a:t>
          </a:r>
        </a:p>
      </dsp:txBody>
      <dsp:txXfrm>
        <a:off x="9268543" y="245870"/>
        <a:ext cx="2031413" cy="812565"/>
      </dsp:txXfrm>
    </dsp:sp>
    <dsp:sp modelId="{A482CC23-B5CA-4B61-933E-C9B607BD9E5E}">
      <dsp:nvSpPr>
        <dsp:cNvPr id="0" name=""/>
        <dsp:cNvSpPr/>
      </dsp:nvSpPr>
      <dsp:spPr>
        <a:xfrm>
          <a:off x="9268543" y="1058435"/>
          <a:ext cx="2031413" cy="28548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研培一体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学用结合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理实相联</a:t>
          </a:r>
        </a:p>
      </dsp:txBody>
      <dsp:txXfrm>
        <a:off x="9268543" y="1058435"/>
        <a:ext cx="2031413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79ADC-558D-492C-82FE-31745E85D893}">
      <dsp:nvSpPr>
        <dsp:cNvPr id="0" name=""/>
        <dsp:cNvSpPr/>
      </dsp:nvSpPr>
      <dsp:spPr>
        <a:xfrm>
          <a:off x="1359624" y="184481"/>
          <a:ext cx="3028583" cy="2918623"/>
        </a:xfrm>
        <a:prstGeom prst="pie">
          <a:avLst>
            <a:gd name="adj1" fmla="val 16200000"/>
            <a:gd name="adj2" fmla="val 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热点</a:t>
          </a:r>
        </a:p>
      </dsp:txBody>
      <dsp:txXfrm>
        <a:off x="2908528" y="724426"/>
        <a:ext cx="1117691" cy="868637"/>
      </dsp:txXfrm>
    </dsp:sp>
    <dsp:sp modelId="{916A7C7F-54A7-499E-A7C3-A2757EEB9C5D}">
      <dsp:nvSpPr>
        <dsp:cNvPr id="0" name=""/>
        <dsp:cNvSpPr/>
      </dsp:nvSpPr>
      <dsp:spPr>
        <a:xfrm>
          <a:off x="1342772" y="277427"/>
          <a:ext cx="3082782" cy="3082782"/>
        </a:xfrm>
        <a:prstGeom prst="pie">
          <a:avLst>
            <a:gd name="adj1" fmla="val 0"/>
            <a:gd name="adj2" fmla="val 540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en-US" altLang="zh-CN" sz="40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en-US" sz="4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痒点</a:t>
          </a:r>
        </a:p>
        <a:p>
          <a:pPr algn="ctr">
            <a:spcBef>
              <a:spcPct val="0"/>
            </a:spcBef>
          </a:pPr>
          <a:endParaRPr lang="zh-CN" altLang="en-US" sz="40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39213" y="1873867"/>
        <a:ext cx="1137693" cy="917494"/>
      </dsp:txXfrm>
    </dsp:sp>
    <dsp:sp modelId="{A11C1D77-74A7-4E99-AE56-84469A07BB5C}">
      <dsp:nvSpPr>
        <dsp:cNvPr id="0" name=""/>
        <dsp:cNvSpPr/>
      </dsp:nvSpPr>
      <dsp:spPr>
        <a:xfrm>
          <a:off x="1140957" y="337685"/>
          <a:ext cx="3352089" cy="3007680"/>
        </a:xfrm>
        <a:prstGeom prst="pie">
          <a:avLst>
            <a:gd name="adj1" fmla="val 5400000"/>
            <a:gd name="adj2" fmla="val 1080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en-US" sz="4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痛点</a:t>
          </a:r>
        </a:p>
      </dsp:txBody>
      <dsp:txXfrm>
        <a:off x="1520062" y="1895234"/>
        <a:ext cx="1237080" cy="895143"/>
      </dsp:txXfrm>
    </dsp:sp>
    <dsp:sp modelId="{FBA12DAC-048F-483E-B4C9-7BEA2CAAD5B0}">
      <dsp:nvSpPr>
        <dsp:cNvPr id="0" name=""/>
        <dsp:cNvSpPr/>
      </dsp:nvSpPr>
      <dsp:spPr>
        <a:xfrm>
          <a:off x="1136024" y="181587"/>
          <a:ext cx="3302764" cy="3007680"/>
        </a:xfrm>
        <a:prstGeom prst="pie">
          <a:avLst>
            <a:gd name="adj1" fmla="val 10800000"/>
            <a:gd name="adj2" fmla="val 1620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重点</a:t>
          </a:r>
        </a:p>
      </dsp:txBody>
      <dsp:txXfrm>
        <a:off x="1509551" y="736575"/>
        <a:ext cx="1218877" cy="895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10C08-8D4F-4A34-A9AC-999DCBB20C8F}">
      <dsp:nvSpPr>
        <dsp:cNvPr id="0" name=""/>
        <dsp:cNvSpPr/>
      </dsp:nvSpPr>
      <dsp:spPr>
        <a:xfrm>
          <a:off x="2486982" y="824980"/>
          <a:ext cx="2559767" cy="2559767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54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主题</a:t>
          </a:r>
          <a:endParaRPr lang="en-US" altLang="zh-CN" sz="5400" b="0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5400" b="0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特点</a:t>
          </a:r>
        </a:p>
      </dsp:txBody>
      <dsp:txXfrm>
        <a:off x="2861851" y="1199849"/>
        <a:ext cx="1810029" cy="1810029"/>
      </dsp:txXfrm>
    </dsp:sp>
    <dsp:sp modelId="{BB9D3CB3-0F02-4896-ACFF-BB216555BA1B}">
      <dsp:nvSpPr>
        <dsp:cNvPr id="0" name=""/>
        <dsp:cNvSpPr/>
      </dsp:nvSpPr>
      <dsp:spPr>
        <a:xfrm>
          <a:off x="2939035" y="0"/>
          <a:ext cx="1623686" cy="1180782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小</a:t>
          </a:r>
        </a:p>
      </dsp:txBody>
      <dsp:txXfrm>
        <a:off x="3176818" y="172922"/>
        <a:ext cx="1148120" cy="834938"/>
      </dsp:txXfrm>
    </dsp:sp>
    <dsp:sp modelId="{31AAA603-3743-43B3-9552-128BCF2D61C5}">
      <dsp:nvSpPr>
        <dsp:cNvPr id="0" name=""/>
        <dsp:cNvSpPr/>
      </dsp:nvSpPr>
      <dsp:spPr>
        <a:xfrm>
          <a:off x="4724101" y="1510800"/>
          <a:ext cx="1558975" cy="1463905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</a:t>
          </a:r>
        </a:p>
      </dsp:txBody>
      <dsp:txXfrm>
        <a:off x="4952408" y="1725184"/>
        <a:ext cx="1102361" cy="1035137"/>
      </dsp:txXfrm>
    </dsp:sp>
    <dsp:sp modelId="{828EC9D4-179D-4524-87E0-727B73635729}">
      <dsp:nvSpPr>
        <dsp:cNvPr id="0" name=""/>
        <dsp:cNvSpPr/>
      </dsp:nvSpPr>
      <dsp:spPr>
        <a:xfrm>
          <a:off x="3026935" y="3008920"/>
          <a:ext cx="1739989" cy="1376386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精</a:t>
          </a:r>
        </a:p>
      </dsp:txBody>
      <dsp:txXfrm>
        <a:off x="3281750" y="3210487"/>
        <a:ext cx="1230359" cy="973252"/>
      </dsp:txXfrm>
    </dsp:sp>
    <dsp:sp modelId="{7458ED6C-4C80-4095-8A3D-8B31FC55B174}">
      <dsp:nvSpPr>
        <dsp:cNvPr id="0" name=""/>
        <dsp:cNvSpPr/>
      </dsp:nvSpPr>
      <dsp:spPr>
        <a:xfrm>
          <a:off x="1279431" y="1447297"/>
          <a:ext cx="1624134" cy="1499230"/>
        </a:xfrm>
        <a:prstGeom prst="ellipse">
          <a:avLst/>
        </a:prstGeom>
        <a:solidFill>
          <a:schemeClr val="bg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新</a:t>
          </a:r>
        </a:p>
      </dsp:txBody>
      <dsp:txXfrm>
        <a:off x="1517280" y="1666854"/>
        <a:ext cx="1148436" cy="1060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AC939-405C-4A6C-A03D-AEECBFA259B6}">
      <dsp:nvSpPr>
        <dsp:cNvPr id="0" name=""/>
        <dsp:cNvSpPr/>
      </dsp:nvSpPr>
      <dsp:spPr>
        <a:xfrm>
          <a:off x="0" y="61600"/>
          <a:ext cx="10511406" cy="924088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活动</a:t>
          </a:r>
          <a:r>
            <a:rPr lang="zh-CN" altLang="en-US" sz="360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流程设计原理</a:t>
          </a:r>
        </a:p>
      </dsp:txBody>
      <dsp:txXfrm>
        <a:off x="0" y="61600"/>
        <a:ext cx="10511406" cy="924088"/>
      </dsp:txXfrm>
    </dsp:sp>
    <dsp:sp modelId="{E2D4529A-3D10-4C88-ADC9-D11B22B663A7}">
      <dsp:nvSpPr>
        <dsp:cNvPr id="0" name=""/>
        <dsp:cNvSpPr/>
      </dsp:nvSpPr>
      <dsp:spPr>
        <a:xfrm>
          <a:off x="311295" y="1116935"/>
          <a:ext cx="3003634" cy="361412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系统原理</a:t>
          </a:r>
          <a:endParaRPr lang="en-US" altLang="zh-CN" sz="28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将研修活动可能涉及的各方面、各部分围绕活动目标的主线来统筹考虑，形成结构化的活动流程。</a:t>
          </a:r>
        </a:p>
      </dsp:txBody>
      <dsp:txXfrm>
        <a:off x="311295" y="1116935"/>
        <a:ext cx="3003634" cy="3614126"/>
      </dsp:txXfrm>
    </dsp:sp>
    <dsp:sp modelId="{F706D868-0F79-46A1-A530-327AC22EE524}">
      <dsp:nvSpPr>
        <dsp:cNvPr id="0" name=""/>
        <dsp:cNvSpPr/>
      </dsp:nvSpPr>
      <dsp:spPr>
        <a:xfrm>
          <a:off x="3744740" y="1132520"/>
          <a:ext cx="3227527" cy="3681055"/>
        </a:xfrm>
        <a:prstGeom prst="rect">
          <a:avLst/>
        </a:prstGeom>
        <a:solidFill>
          <a:schemeClr val="accent6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裂变原理</a:t>
          </a:r>
          <a:endParaRPr lang="en-US" altLang="zh-CN" sz="2800" b="1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zh-CN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原子核的裂变过程就是核能释放的过程，就是核子无休无止的碰撞与激发的过程</a:t>
          </a: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。</a:t>
          </a:r>
          <a:endParaRPr lang="en-US" altLang="zh-CN" sz="2400" b="0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充满创意，引发冲突，激活思维，诱发参与。</a:t>
          </a:r>
        </a:p>
      </dsp:txBody>
      <dsp:txXfrm>
        <a:off x="3744740" y="1132520"/>
        <a:ext cx="3227527" cy="3681055"/>
      </dsp:txXfrm>
    </dsp:sp>
    <dsp:sp modelId="{13745D96-61EF-4611-94E8-0AEB42408546}">
      <dsp:nvSpPr>
        <dsp:cNvPr id="0" name=""/>
        <dsp:cNvSpPr/>
      </dsp:nvSpPr>
      <dsp:spPr>
        <a:xfrm>
          <a:off x="7425309" y="1241568"/>
          <a:ext cx="2767337" cy="3418765"/>
        </a:xfrm>
        <a:prstGeom prst="rect">
          <a:avLst/>
        </a:prstGeom>
        <a:solidFill>
          <a:schemeClr val="accent6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1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简易原理</a:t>
          </a:r>
          <a:endParaRPr lang="en-US" altLang="zh-CN" sz="2800" b="1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简便易懂好易操作。</a:t>
          </a:r>
          <a:endParaRPr lang="en-US" altLang="zh-CN" sz="2400" b="0" kern="1200" dirty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zh-CN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环节、工序少，人员职责分工明确，</a:t>
          </a: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内容步骤标准清明，</a:t>
          </a:r>
          <a:r>
            <a:rPr lang="zh-CN" altLang="zh-CN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文字表达通俗易懂</a:t>
          </a:r>
          <a:r>
            <a:rPr lang="zh-CN" altLang="en-US" sz="2400" b="0" kern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。</a:t>
          </a:r>
        </a:p>
      </dsp:txBody>
      <dsp:txXfrm>
        <a:off x="7425309" y="1241568"/>
        <a:ext cx="2767337" cy="3418765"/>
      </dsp:txXfrm>
    </dsp:sp>
    <dsp:sp modelId="{03A05FAE-E7CB-4D29-BE34-15A52B3CB6C3}">
      <dsp:nvSpPr>
        <dsp:cNvPr id="0" name=""/>
        <dsp:cNvSpPr/>
      </dsp:nvSpPr>
      <dsp:spPr>
        <a:xfrm>
          <a:off x="0" y="4774855"/>
          <a:ext cx="10511406" cy="37200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FA745-7BBB-4C69-B6C4-40CC0B2677F3}">
      <dsp:nvSpPr>
        <dsp:cNvPr id="0" name=""/>
        <dsp:cNvSpPr/>
      </dsp:nvSpPr>
      <dsp:spPr>
        <a:xfrm>
          <a:off x="2651636" y="2709333"/>
          <a:ext cx="674064" cy="183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834297"/>
              </a:lnTo>
              <a:lnTo>
                <a:pt x="674064" y="18342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2939813" y="3577626"/>
        <a:ext cx="97711" cy="97711"/>
      </dsp:txXfrm>
    </dsp:sp>
    <dsp:sp modelId="{5FF392A9-B55F-46D1-AC4B-860C7749F205}">
      <dsp:nvSpPr>
        <dsp:cNvPr id="0" name=""/>
        <dsp:cNvSpPr/>
      </dsp:nvSpPr>
      <dsp:spPr>
        <a:xfrm>
          <a:off x="2651636" y="2709333"/>
          <a:ext cx="674064" cy="1014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014333"/>
              </a:lnTo>
              <a:lnTo>
                <a:pt x="674064" y="1014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958221" y="3186052"/>
        <a:ext cx="60894" cy="60894"/>
      </dsp:txXfrm>
    </dsp:sp>
    <dsp:sp modelId="{3D1E7B7C-BE8D-45AF-A4A0-00D0DA20A52F}">
      <dsp:nvSpPr>
        <dsp:cNvPr id="0" name=""/>
        <dsp:cNvSpPr/>
      </dsp:nvSpPr>
      <dsp:spPr>
        <a:xfrm>
          <a:off x="2651636" y="2709333"/>
          <a:ext cx="674064" cy="15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53483"/>
              </a:lnTo>
              <a:lnTo>
                <a:pt x="674064" y="1534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971385" y="2768792"/>
        <a:ext cx="34565" cy="34565"/>
      </dsp:txXfrm>
    </dsp:sp>
    <dsp:sp modelId="{F40A9E21-A87B-4CCA-BDBE-569D67391F8D}">
      <dsp:nvSpPr>
        <dsp:cNvPr id="0" name=""/>
        <dsp:cNvSpPr/>
      </dsp:nvSpPr>
      <dsp:spPr>
        <a:xfrm>
          <a:off x="2651636" y="1955260"/>
          <a:ext cx="674064" cy="754073"/>
        </a:xfrm>
        <a:custGeom>
          <a:avLst/>
          <a:gdLst/>
          <a:ahLst/>
          <a:cxnLst/>
          <a:rect l="0" t="0" r="0" b="0"/>
          <a:pathLst>
            <a:path>
              <a:moveTo>
                <a:pt x="0" y="754073"/>
              </a:moveTo>
              <a:lnTo>
                <a:pt x="337032" y="754073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963382" y="2307011"/>
        <a:ext cx="50571" cy="50571"/>
      </dsp:txXfrm>
    </dsp:sp>
    <dsp:sp modelId="{8C49CD96-F1C7-449C-ADE7-FBF1ACB41E2F}">
      <dsp:nvSpPr>
        <dsp:cNvPr id="0" name=""/>
        <dsp:cNvSpPr/>
      </dsp:nvSpPr>
      <dsp:spPr>
        <a:xfrm>
          <a:off x="2651636" y="981812"/>
          <a:ext cx="674064" cy="1727520"/>
        </a:xfrm>
        <a:custGeom>
          <a:avLst/>
          <a:gdLst/>
          <a:ahLst/>
          <a:cxnLst/>
          <a:rect l="0" t="0" r="0" b="0"/>
          <a:pathLst>
            <a:path>
              <a:moveTo>
                <a:pt x="0" y="1727520"/>
              </a:moveTo>
              <a:lnTo>
                <a:pt x="337032" y="1727520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2942309" y="1799213"/>
        <a:ext cx="92718" cy="92718"/>
      </dsp:txXfrm>
    </dsp:sp>
    <dsp:sp modelId="{A938D695-31DE-434C-B8F4-A491A0CD4D35}">
      <dsp:nvSpPr>
        <dsp:cNvPr id="0" name=""/>
        <dsp:cNvSpPr/>
      </dsp:nvSpPr>
      <dsp:spPr>
        <a:xfrm rot="16200000">
          <a:off x="434743" y="2303528"/>
          <a:ext cx="3622175" cy="81161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活动形式设计</a:t>
          </a:r>
        </a:p>
      </dsp:txBody>
      <dsp:txXfrm>
        <a:off x="434743" y="2303528"/>
        <a:ext cx="3622175" cy="811610"/>
      </dsp:txXfrm>
    </dsp:sp>
    <dsp:sp modelId="{20C81FCD-7F74-4066-94DA-75D23FAB7FFE}">
      <dsp:nvSpPr>
        <dsp:cNvPr id="0" name=""/>
        <dsp:cNvSpPr/>
      </dsp:nvSpPr>
      <dsp:spPr>
        <a:xfrm>
          <a:off x="3325700" y="604624"/>
          <a:ext cx="4507399" cy="75437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>
              <a:solidFill>
                <a:schemeClr val="tx1"/>
              </a:solidFill>
            </a:rPr>
            <a:t>主题式研课磨课（课例研修）</a:t>
          </a:r>
        </a:p>
      </dsp:txBody>
      <dsp:txXfrm>
        <a:off x="3325700" y="604624"/>
        <a:ext cx="4507399" cy="754376"/>
      </dsp:txXfrm>
    </dsp:sp>
    <dsp:sp modelId="{1DE8A7C5-DCB3-4CCC-8D38-F279AD661810}">
      <dsp:nvSpPr>
        <dsp:cNvPr id="0" name=""/>
        <dsp:cNvSpPr/>
      </dsp:nvSpPr>
      <dsp:spPr>
        <a:xfrm>
          <a:off x="3325700" y="1615885"/>
          <a:ext cx="4633449" cy="67874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主题式研讨交流（沙龙论坛）</a:t>
          </a:r>
        </a:p>
      </dsp:txBody>
      <dsp:txXfrm>
        <a:off x="3325700" y="1615885"/>
        <a:ext cx="4633449" cy="678749"/>
      </dsp:txXfrm>
    </dsp:sp>
    <dsp:sp modelId="{25CF5F58-88E7-43CE-B0B8-65CE1641232C}">
      <dsp:nvSpPr>
        <dsp:cNvPr id="0" name=""/>
        <dsp:cNvSpPr/>
      </dsp:nvSpPr>
      <dsp:spPr>
        <a:xfrm>
          <a:off x="3325700" y="2551519"/>
          <a:ext cx="3279794" cy="62259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主题式读书活动</a:t>
          </a:r>
        </a:p>
      </dsp:txBody>
      <dsp:txXfrm>
        <a:off x="3325700" y="2551519"/>
        <a:ext cx="3279794" cy="622594"/>
      </dsp:txXfrm>
    </dsp:sp>
    <dsp:sp modelId="{F9B57314-8C5F-415A-A021-C5F18E027AFC}">
      <dsp:nvSpPr>
        <dsp:cNvPr id="0" name=""/>
        <dsp:cNvSpPr/>
      </dsp:nvSpPr>
      <dsp:spPr>
        <a:xfrm>
          <a:off x="3325700" y="3430998"/>
          <a:ext cx="3353570" cy="58533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主题式体验活动</a:t>
          </a:r>
        </a:p>
      </dsp:txBody>
      <dsp:txXfrm>
        <a:off x="3325700" y="3430998"/>
        <a:ext cx="3353570" cy="585336"/>
      </dsp:txXfrm>
    </dsp:sp>
    <dsp:sp modelId="{765C7DB9-45C9-4AF6-970E-74437D8B9358}">
      <dsp:nvSpPr>
        <dsp:cNvPr id="0" name=""/>
        <dsp:cNvSpPr/>
      </dsp:nvSpPr>
      <dsp:spPr>
        <a:xfrm>
          <a:off x="3325700" y="4273218"/>
          <a:ext cx="3236350" cy="54082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主题式</a:t>
          </a:r>
          <a:r>
            <a:rPr lang="zh-CN" altLang="en-US" sz="24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  <a:hlinkClick xmlns:r="http://schemas.openxmlformats.org/officeDocument/2006/relationships" r:id="rId1" action="ppaction://hlinkfile"/>
            </a:rPr>
            <a:t>工作坊活动</a:t>
          </a:r>
          <a:endParaRPr lang="zh-CN" altLang="en-US" sz="2400" kern="1200" dirty="0">
            <a:solidFill>
              <a:srgbClr val="000000"/>
            </a:solidFill>
            <a:latin typeface="Arial" panose="020B0604020202020204"/>
            <a:ea typeface="黑体" panose="02010609060101010101" pitchFamily="49" charset="-122"/>
            <a:cs typeface="+mn-cs"/>
          </a:endParaRPr>
        </a:p>
      </dsp:txBody>
      <dsp:txXfrm>
        <a:off x="3325700" y="4273218"/>
        <a:ext cx="3236350" cy="5408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DBC95-57D8-4810-984A-AB38ECD1F013}">
      <dsp:nvSpPr>
        <dsp:cNvPr id="0" name=""/>
        <dsp:cNvSpPr/>
      </dsp:nvSpPr>
      <dsp:spPr>
        <a:xfrm>
          <a:off x="9324" y="0"/>
          <a:ext cx="2516970" cy="424334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主题式</a:t>
          </a:r>
          <a:endParaRPr lang="en-US" altLang="zh-CN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课例研修</a:t>
          </a:r>
        </a:p>
      </dsp:txBody>
      <dsp:txXfrm>
        <a:off x="9324" y="0"/>
        <a:ext cx="2516970" cy="1273003"/>
      </dsp:txXfrm>
    </dsp:sp>
    <dsp:sp modelId="{2AF27E78-83EA-4157-9C6F-0BBE72CBE6A9}">
      <dsp:nvSpPr>
        <dsp:cNvPr id="0" name=""/>
        <dsp:cNvSpPr/>
      </dsp:nvSpPr>
      <dsp:spPr>
        <a:xfrm>
          <a:off x="344947" y="1667421"/>
          <a:ext cx="1812299" cy="82739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>
              <a:solidFill>
                <a:schemeClr val="tx1"/>
              </a:solidFill>
            </a:rPr>
            <a:t>聚焦“教”</a:t>
          </a:r>
        </a:p>
      </dsp:txBody>
      <dsp:txXfrm>
        <a:off x="369181" y="1691655"/>
        <a:ext cx="1763831" cy="778929"/>
      </dsp:txXfrm>
    </dsp:sp>
    <dsp:sp modelId="{03BC079E-3BFE-460B-8632-08CCAAC7068C}">
      <dsp:nvSpPr>
        <dsp:cNvPr id="0" name=""/>
        <dsp:cNvSpPr/>
      </dsp:nvSpPr>
      <dsp:spPr>
        <a:xfrm>
          <a:off x="294597" y="2833573"/>
          <a:ext cx="1929710" cy="888766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课堂教学</a:t>
          </a:r>
        </a:p>
      </dsp:txBody>
      <dsp:txXfrm>
        <a:off x="320628" y="2859604"/>
        <a:ext cx="1877648" cy="836704"/>
      </dsp:txXfrm>
    </dsp:sp>
    <dsp:sp modelId="{BEE5FCF9-2D69-4254-9248-44799870503D}">
      <dsp:nvSpPr>
        <dsp:cNvPr id="0" name=""/>
        <dsp:cNvSpPr/>
      </dsp:nvSpPr>
      <dsp:spPr>
        <a:xfrm>
          <a:off x="2706710" y="0"/>
          <a:ext cx="2516970" cy="424334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主题式</a:t>
          </a:r>
          <a:endParaRPr lang="en-US" altLang="zh-CN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研讨交流</a:t>
          </a:r>
        </a:p>
      </dsp:txBody>
      <dsp:txXfrm>
        <a:off x="2706710" y="0"/>
        <a:ext cx="2516970" cy="1273003"/>
      </dsp:txXfrm>
    </dsp:sp>
    <dsp:sp modelId="{8CFF4017-F8B6-415C-8AA8-34D4CF409219}">
      <dsp:nvSpPr>
        <dsp:cNvPr id="0" name=""/>
        <dsp:cNvSpPr/>
      </dsp:nvSpPr>
      <dsp:spPr>
        <a:xfrm>
          <a:off x="2998347" y="1616456"/>
          <a:ext cx="1933697" cy="78037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聚焦“研”</a:t>
          </a:r>
        </a:p>
      </dsp:txBody>
      <dsp:txXfrm>
        <a:off x="3021203" y="1639312"/>
        <a:ext cx="1887985" cy="734658"/>
      </dsp:txXfrm>
    </dsp:sp>
    <dsp:sp modelId="{83837D2D-C5A2-47CE-8F5C-5A3E27C3C41D}">
      <dsp:nvSpPr>
        <dsp:cNvPr id="0" name=""/>
        <dsp:cNvSpPr/>
      </dsp:nvSpPr>
      <dsp:spPr>
        <a:xfrm>
          <a:off x="3023496" y="2821161"/>
          <a:ext cx="1883398" cy="86656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经验</a:t>
          </a:r>
          <a:r>
            <a:rPr lang="en-US" altLang="zh-CN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/</a:t>
          </a: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智慧分享</a:t>
          </a:r>
        </a:p>
      </dsp:txBody>
      <dsp:txXfrm>
        <a:off x="3048877" y="2846542"/>
        <a:ext cx="1832636" cy="815801"/>
      </dsp:txXfrm>
    </dsp:sp>
    <dsp:sp modelId="{32AC0D71-72B1-4380-83E0-114BDEDDDED8}">
      <dsp:nvSpPr>
        <dsp:cNvPr id="0" name=""/>
        <dsp:cNvSpPr/>
      </dsp:nvSpPr>
      <dsp:spPr>
        <a:xfrm>
          <a:off x="5413421" y="0"/>
          <a:ext cx="2516970" cy="4243345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主题式</a:t>
          </a:r>
          <a:endParaRPr lang="en-US" altLang="zh-CN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读书活动</a:t>
          </a:r>
        </a:p>
      </dsp:txBody>
      <dsp:txXfrm>
        <a:off x="5413421" y="0"/>
        <a:ext cx="2516970" cy="1273003"/>
      </dsp:txXfrm>
    </dsp:sp>
    <dsp:sp modelId="{48ECEA05-F6E4-4BD2-A94B-1D2E3AE38B00}">
      <dsp:nvSpPr>
        <dsp:cNvPr id="0" name=""/>
        <dsp:cNvSpPr/>
      </dsp:nvSpPr>
      <dsp:spPr>
        <a:xfrm>
          <a:off x="5802262" y="1629428"/>
          <a:ext cx="1871055" cy="75642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聚焦“学”</a:t>
          </a:r>
        </a:p>
      </dsp:txBody>
      <dsp:txXfrm>
        <a:off x="5824417" y="1651583"/>
        <a:ext cx="1826745" cy="712119"/>
      </dsp:txXfrm>
    </dsp:sp>
    <dsp:sp modelId="{D7052CF8-7F45-4575-A0AE-F6D75B11E313}">
      <dsp:nvSpPr>
        <dsp:cNvPr id="0" name=""/>
        <dsp:cNvSpPr/>
      </dsp:nvSpPr>
      <dsp:spPr>
        <a:xfrm>
          <a:off x="5836251" y="2785585"/>
          <a:ext cx="1920911" cy="74520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+mn-cs"/>
            </a:rPr>
            <a:t>理论提升</a:t>
          </a:r>
        </a:p>
      </dsp:txBody>
      <dsp:txXfrm>
        <a:off x="5858077" y="2807411"/>
        <a:ext cx="1877259" cy="7015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89063-173C-487F-9134-D4FAD04EA8FB}">
      <dsp:nvSpPr>
        <dsp:cNvPr id="0" name=""/>
        <dsp:cNvSpPr/>
      </dsp:nvSpPr>
      <dsp:spPr>
        <a:xfrm>
          <a:off x="1105326" y="0"/>
          <a:ext cx="3989062" cy="3989062"/>
        </a:xfrm>
        <a:prstGeom prst="triangl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4D92F-2C34-4A23-AF78-405866C62E72}">
      <dsp:nvSpPr>
        <dsp:cNvPr id="0" name=""/>
        <dsp:cNvSpPr/>
      </dsp:nvSpPr>
      <dsp:spPr>
        <a:xfrm>
          <a:off x="2967101" y="399295"/>
          <a:ext cx="2592890" cy="5671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基于研修主题</a:t>
          </a:r>
          <a:endParaRPr lang="zh-CN" altLang="en-US" sz="2400" b="0" kern="1200" dirty="0"/>
        </a:p>
      </dsp:txBody>
      <dsp:txXfrm>
        <a:off x="2994789" y="426983"/>
        <a:ext cx="2537514" cy="511818"/>
      </dsp:txXfrm>
    </dsp:sp>
    <dsp:sp modelId="{121BE30F-36F4-4EF7-B1F5-97F1C66DD024}">
      <dsp:nvSpPr>
        <dsp:cNvPr id="0" name=""/>
        <dsp:cNvSpPr/>
      </dsp:nvSpPr>
      <dsp:spPr>
        <a:xfrm>
          <a:off x="2967101" y="1037389"/>
          <a:ext cx="2592890" cy="5671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0" kern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基于</a:t>
          </a:r>
          <a:r>
            <a:rPr lang="zh-CN" altLang="en-US" sz="2400" b="0" kern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真实情境</a:t>
          </a:r>
          <a:endParaRPr lang="zh-CN" altLang="en-US" sz="24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994789" y="1065077"/>
        <a:ext cx="2537514" cy="511818"/>
      </dsp:txXfrm>
    </dsp:sp>
    <dsp:sp modelId="{E9739AA9-A41B-47F9-9C21-A1281B89466A}">
      <dsp:nvSpPr>
        <dsp:cNvPr id="0" name=""/>
        <dsp:cNvSpPr/>
      </dsp:nvSpPr>
      <dsp:spPr>
        <a:xfrm>
          <a:off x="2967101" y="1675483"/>
          <a:ext cx="2592890" cy="5671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0" kern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基于关键事</a:t>
          </a:r>
          <a:r>
            <a:rPr lang="zh-CN" altLang="en-US" sz="2400" b="0" kern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件</a:t>
          </a:r>
          <a:endParaRPr lang="zh-CN" altLang="en-US" sz="24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994789" y="1703171"/>
        <a:ext cx="2537514" cy="511818"/>
      </dsp:txXfrm>
    </dsp:sp>
    <dsp:sp modelId="{4049CF10-93FF-483F-A0C9-7DEEDD70C8CD}">
      <dsp:nvSpPr>
        <dsp:cNvPr id="0" name=""/>
        <dsp:cNvSpPr/>
      </dsp:nvSpPr>
      <dsp:spPr>
        <a:xfrm>
          <a:off x="2967101" y="2313578"/>
          <a:ext cx="2592890" cy="5671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0" kern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基于</a:t>
          </a:r>
          <a:r>
            <a:rPr lang="zh-CN" altLang="en-US" sz="2400" b="0" kern="1200" dirty="0">
              <a:latin typeface="黑体" panose="02010609060101010101" pitchFamily="49" charset="-122"/>
              <a:ea typeface="黑体" panose="02010609060101010101" pitchFamily="49" charset="-122"/>
              <a:sym typeface="+mn-ea"/>
            </a:rPr>
            <a:t>改进优化</a:t>
          </a:r>
          <a:endParaRPr lang="zh-CN" altLang="en-US" sz="2400" b="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994789" y="2341266"/>
        <a:ext cx="2537514" cy="511818"/>
      </dsp:txXfrm>
    </dsp:sp>
    <dsp:sp modelId="{DA577DF5-D117-4414-A435-BFA3D99D3C7E}">
      <dsp:nvSpPr>
        <dsp:cNvPr id="0" name=""/>
        <dsp:cNvSpPr/>
      </dsp:nvSpPr>
      <dsp:spPr>
        <a:xfrm>
          <a:off x="2967101" y="2951672"/>
          <a:ext cx="2592890" cy="5671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>
              <a:latin typeface="黑体" panose="02010609060101010101" pitchFamily="49" charset="-122"/>
              <a:ea typeface="黑体" panose="02010609060101010101" pitchFamily="49" charset="-122"/>
            </a:rPr>
            <a:t>基于学理支撑</a:t>
          </a:r>
        </a:p>
      </dsp:txBody>
      <dsp:txXfrm>
        <a:off x="2994789" y="2979360"/>
        <a:ext cx="2537514" cy="511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#3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09FDE-CAF1-4FE1-88FD-C9F8C67F82D5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2E544-093A-4AB3-8E37-E9BCDC7ED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8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8D9B8A-ACFE-40AA-AE86-B5B6D8BCCA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H="1">
            <a:off x="2028560" y="4443106"/>
            <a:ext cx="10163440" cy="2414895"/>
            <a:chOff x="2028560" y="4443106"/>
            <a:chExt cx="10163440" cy="2414895"/>
          </a:xfrm>
        </p:grpSpPr>
        <p:grpSp>
          <p:nvGrpSpPr>
            <p:cNvPr id="8" name="组合 7"/>
            <p:cNvGrpSpPr/>
            <p:nvPr/>
          </p:nvGrpSpPr>
          <p:grpSpPr>
            <a:xfrm>
              <a:off x="4956671" y="4443106"/>
              <a:ext cx="4884016" cy="2414895"/>
              <a:chOff x="4956670" y="4443106"/>
              <a:chExt cx="4884016" cy="2414894"/>
            </a:xfrm>
          </p:grpSpPr>
          <p:sp>
            <p:nvSpPr>
              <p:cNvPr id="21" name="等腰三角形 2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2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492615" y="5410200"/>
              <a:ext cx="2928111" cy="1447800"/>
              <a:chOff x="4956670" y="4443106"/>
              <a:chExt cx="4884016" cy="2414894"/>
            </a:xfrm>
          </p:grpSpPr>
          <p:sp>
            <p:nvSpPr>
              <p:cNvPr id="19" name="等腰三角形 1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0" name="任意多边形 1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721715" y="5048250"/>
              <a:ext cx="3660139" cy="1809751"/>
              <a:chOff x="4956670" y="4443106"/>
              <a:chExt cx="4884016" cy="241489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8" name="任意多边形 1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028560" y="6342962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6" name="任意多边形 2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1150357" y="6342962"/>
              <a:ext cx="1041643" cy="515039"/>
              <a:chOff x="4956670" y="4443106"/>
              <a:chExt cx="4884016" cy="2414894"/>
            </a:xfrm>
          </p:grpSpPr>
          <p:sp>
            <p:nvSpPr>
              <p:cNvPr id="13" name="等腰三角形 1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4" name="任意多边形 2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1566" y="1700984"/>
            <a:ext cx="8894914" cy="92333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566" y="2687367"/>
            <a:ext cx="8894914" cy="480131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箭头: V 形 5"/>
          <p:cNvSpPr/>
          <p:nvPr/>
        </p:nvSpPr>
        <p:spPr>
          <a:xfrm>
            <a:off x="368604" y="534056"/>
            <a:ext cx="398804" cy="45687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425144"/>
            <a:ext cx="4304715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0" y="4097817"/>
            <a:ext cx="12193219" cy="2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矩形 8"/>
          <p:cNvSpPr/>
          <p:nvPr/>
        </p:nvSpPr>
        <p:spPr>
          <a:xfrm>
            <a:off x="4403189" y="2425144"/>
            <a:ext cx="407963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27251" y="2564904"/>
            <a:ext cx="6426549" cy="757130"/>
          </a:xfrm>
        </p:spPr>
        <p:txBody>
          <a:bodyPr wrap="square"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27251" y="3372357"/>
            <a:ext cx="6426549" cy="424732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箭头: V 形 9"/>
          <p:cNvSpPr/>
          <p:nvPr/>
        </p:nvSpPr>
        <p:spPr>
          <a:xfrm>
            <a:off x="263352" y="677986"/>
            <a:ext cx="502840" cy="576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323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2028560" y="4443106"/>
            <a:ext cx="10163440" cy="2414895"/>
            <a:chOff x="2028560" y="4443106"/>
            <a:chExt cx="10163440" cy="2414895"/>
          </a:xfrm>
        </p:grpSpPr>
        <p:grpSp>
          <p:nvGrpSpPr>
            <p:cNvPr id="7" name="组合 6"/>
            <p:cNvGrpSpPr/>
            <p:nvPr/>
          </p:nvGrpSpPr>
          <p:grpSpPr>
            <a:xfrm>
              <a:off x="4956671" y="4443106"/>
              <a:ext cx="4884016" cy="2414895"/>
              <a:chOff x="4956670" y="4443106"/>
              <a:chExt cx="4884016" cy="2414894"/>
            </a:xfrm>
          </p:grpSpPr>
          <p:sp>
            <p:nvSpPr>
              <p:cNvPr id="20" name="等腰三角形 19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1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5" y="5410200"/>
              <a:ext cx="2928111" cy="1447800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9" name="任意多边形 1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721715" y="5048250"/>
              <a:ext cx="3660139" cy="1809751"/>
              <a:chOff x="4956670" y="4443106"/>
              <a:chExt cx="4884016" cy="2414894"/>
            </a:xfrm>
          </p:grpSpPr>
          <p:sp>
            <p:nvSpPr>
              <p:cNvPr id="16" name="等腰三角形 1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7" name="任意多边形 1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028560" y="6342962"/>
              <a:ext cx="1041643" cy="515039"/>
              <a:chOff x="4956670" y="4443106"/>
              <a:chExt cx="4884016" cy="2414894"/>
            </a:xfrm>
          </p:grpSpPr>
          <p:sp>
            <p:nvSpPr>
              <p:cNvPr id="14" name="等腰三角形 13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5" name="任意多边形 2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150357" y="6342962"/>
              <a:ext cx="1041643" cy="515039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3" name="任意多边形 2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43472" y="1710778"/>
            <a:ext cx="8066112" cy="923330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内容占位符 22"/>
          <p:cNvSpPr>
            <a:spLocks noGrp="1"/>
          </p:cNvSpPr>
          <p:nvPr>
            <p:ph sz="quarter" idx="13"/>
          </p:nvPr>
        </p:nvSpPr>
        <p:spPr>
          <a:xfrm>
            <a:off x="1343472" y="2716236"/>
            <a:ext cx="8066158" cy="53553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头: V 形 7"/>
          <p:cNvSpPr/>
          <p:nvPr/>
        </p:nvSpPr>
        <p:spPr>
          <a:xfrm>
            <a:off x="351477" y="548680"/>
            <a:ext cx="398804" cy="45687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76672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76872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2020/10/30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16480" y="365125"/>
            <a:ext cx="93732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06272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头: V 形 7"/>
          <p:cNvSpPr/>
          <p:nvPr/>
        </p:nvSpPr>
        <p:spPr>
          <a:xfrm>
            <a:off x="263352" y="739874"/>
            <a:ext cx="502840" cy="576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488CED8-A2E1-4FD5-B2F5-D691BB24C91E}" type="datetimeFigureOut">
              <a:rPr lang="zh-CN" altLang="en-US" smtClean="0"/>
              <a:t>2020/10/30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&#12298;&#29436;&#12299;&#25945;&#23398;&#30446;&#26631;&#35758;&#35838;.MP4" TargetMode="External"/><Relationship Id="rId2" Type="http://schemas.openxmlformats.org/officeDocument/2006/relationships/hyperlink" Target="&#8220;&#28378;&#38634;&#29699;&#24335;&#8221;&#21548;&#35780;&#35838;&#27963;&#21160;&#23454;&#26045;&#26041;&#26696;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1&#12298;&#27700;&#35843;&#27468;&#22836;&#12299;&#35838;&#20363;&#35266;&#25705;&#19982;&#30740;&#35752;&#23548;&#30740;&#21333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&#20851;&#38190;&#23398;&#20064;&#28857;&#36798;&#25104;&#24230;_Compress.MP4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&#36879;&#36807;&#24320;&#28385;&#40092;&#33457;&#30340;&#21517;&#24072;&#35838;&#22530;.docx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&#35797;&#39064;&#35762;&#35780;&#35838;&#35838;&#39064;&#35266;&#23519;&#27963;&#21160;&#35774;&#35745;.doc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56" y="844072"/>
            <a:ext cx="10467739" cy="51698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6255" y="221673"/>
            <a:ext cx="11817927" cy="641465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6" y="963483"/>
            <a:ext cx="1390877" cy="16207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1" y="2893942"/>
            <a:ext cx="1889672" cy="30205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14450" y="2121078"/>
            <a:ext cx="924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主题式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校本研修活动的</a:t>
            </a: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zh-CN" altLang="en-US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8066" y="903496"/>
            <a:ext cx="1377815" cy="16765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01743" y="4525873"/>
            <a:ext cx="167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冯辉梅</a:t>
            </a:r>
          </a:p>
        </p:txBody>
      </p:sp>
      <p:sp>
        <p:nvSpPr>
          <p:cNvPr id="12" name="副标题 2"/>
          <p:cNvSpPr txBox="1"/>
          <p:nvPr/>
        </p:nvSpPr>
        <p:spPr bwMode="auto">
          <a:xfrm>
            <a:off x="1044063" y="4131100"/>
            <a:ext cx="5902963" cy="137432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zh-CN" altLang="en-US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湖南省首批国培专家库专家</a:t>
            </a:r>
            <a:endParaRPr lang="en-US" altLang="zh-CN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zh-CN" altLang="en-US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湖南省首批教师培训师培养对象</a:t>
            </a:r>
            <a:endParaRPr lang="en-US" altLang="zh-CN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zh-CN" altLang="en-US" sz="9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长沙市中小学教师发展中心副教授</a:t>
            </a:r>
            <a:endParaRPr lang="en-US" altLang="zh-CN" sz="9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804137" y="679516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2932980" y="1840946"/>
            <a:ext cx="6829425" cy="11509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kern="0" dirty="0">
                <a:solidFill>
                  <a:schemeClr val="tx1"/>
                </a:solidFill>
                <a:sym typeface="Arial" panose="020B0604020202020204" pitchFamily="34" charset="0"/>
              </a:rPr>
              <a:t> “</a:t>
            </a:r>
            <a:r>
              <a:rPr lang="zh-CN" altLang="en-US" sz="4800" b="1" kern="0" dirty="0">
                <a:solidFill>
                  <a:srgbClr val="FF0000"/>
                </a:solidFill>
                <a:sym typeface="Arial" panose="020B0604020202020204" pitchFamily="34" charset="0"/>
              </a:rPr>
              <a:t>随意</a:t>
            </a:r>
            <a:r>
              <a:rPr lang="zh-CN" altLang="en-US" sz="3200" b="1" kern="0" dirty="0">
                <a:solidFill>
                  <a:schemeClr val="tx1"/>
                </a:solidFill>
                <a:sym typeface="Arial" panose="020B0604020202020204" pitchFamily="34" charset="0"/>
              </a:rPr>
              <a:t>听评课”的活动形态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/>
          <a:srcRect r="58304"/>
          <a:stretch>
            <a:fillRect/>
          </a:stretch>
        </p:blipFill>
        <p:spPr>
          <a:xfrm>
            <a:off x="5315381" y="3223982"/>
            <a:ext cx="1812907" cy="2193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2" y="3230707"/>
            <a:ext cx="4111453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组合 6"/>
          <p:cNvGrpSpPr>
            <a:grpSpLocks/>
          </p:cNvGrpSpPr>
          <p:nvPr/>
        </p:nvGrpSpPr>
        <p:grpSpPr bwMode="auto">
          <a:xfrm>
            <a:off x="916061" y="2991884"/>
            <a:ext cx="4033838" cy="3397250"/>
            <a:chOff x="1688644" y="3202842"/>
            <a:chExt cx="3864122" cy="2970973"/>
          </a:xfrm>
        </p:grpSpPr>
        <p:grpSp>
          <p:nvGrpSpPr>
            <p:cNvPr id="13" name="组合 7"/>
            <p:cNvGrpSpPr>
              <a:grpSpLocks/>
            </p:cNvGrpSpPr>
            <p:nvPr/>
          </p:nvGrpSpPr>
          <p:grpSpPr bwMode="auto">
            <a:xfrm>
              <a:off x="1688644" y="3202842"/>
              <a:ext cx="3864122" cy="2970973"/>
              <a:chOff x="806822" y="976971"/>
              <a:chExt cx="2741218" cy="2002868"/>
            </a:xfrm>
          </p:grpSpPr>
          <p:sp>
            <p:nvSpPr>
              <p:cNvPr id="15" name="Down Arrow Callout 133">
                <a:extLst/>
              </p:cNvPr>
              <p:cNvSpPr/>
              <p:nvPr/>
            </p:nvSpPr>
            <p:spPr>
              <a:xfrm>
                <a:off x="806822" y="976971"/>
                <a:ext cx="2741218" cy="2002868"/>
              </a:xfrm>
              <a:prstGeom prst="downArrowCallout">
                <a:avLst>
                  <a:gd name="adj1" fmla="val 25776"/>
                  <a:gd name="adj2" fmla="val 9254"/>
                  <a:gd name="adj3" fmla="val 9254"/>
                  <a:gd name="adj4" fmla="val 9074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TextBox 50"/>
              <p:cNvSpPr txBox="1">
                <a:spLocks noChangeArrowheads="1"/>
              </p:cNvSpPr>
              <p:nvPr/>
            </p:nvSpPr>
            <p:spPr bwMode="auto">
              <a:xfrm>
                <a:off x="1078576" y="1795951"/>
                <a:ext cx="1924128" cy="182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zh-CN" sz="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44"/>
            <p:cNvSpPr txBox="1">
              <a:spLocks noChangeArrowheads="1"/>
            </p:cNvSpPr>
            <p:nvPr/>
          </p:nvSpPr>
          <p:spPr bwMode="auto">
            <a:xfrm>
              <a:off x="2260431" y="3286140"/>
              <a:ext cx="2720549" cy="271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重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听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轻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评</a:t>
              </a:r>
              <a:endPara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重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评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轻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研</a:t>
              </a:r>
              <a:endPara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散点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漫谈</a:t>
              </a:r>
              <a:endPara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无明确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目标</a:t>
              </a:r>
              <a:endPara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缺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问题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聚焦</a:t>
              </a:r>
              <a:endPara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少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深度</a:t>
              </a: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研磨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00075" y="2898952"/>
          <a:ext cx="11260138" cy="384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4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2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14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教研方式</a:t>
                      </a:r>
                    </a:p>
                  </a:txBody>
                  <a:tcPr marL="91454" marR="91454" marT="45726" marB="45726"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共同点</a:t>
                      </a:r>
                    </a:p>
                  </a:txBody>
                  <a:tcPr marL="91454" marR="91454" marT="45726" marB="45726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            不同点</a:t>
                      </a:r>
                    </a:p>
                  </a:txBody>
                  <a:tcPr marL="91454" marR="91454" marT="45726" marB="45726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6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课”的</a:t>
                      </a:r>
                      <a:endParaRPr lang="en-US" altLang="zh-CN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意义</a:t>
                      </a: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</a:t>
                      </a:r>
                      <a:endParaRPr lang="en-US" altLang="zh-CN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参与情况</a:t>
                      </a:r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</a:t>
                      </a:r>
                      <a:endParaRPr lang="en-US" altLang="zh-CN" sz="2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价值追求</a:t>
                      </a:r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7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听课评课</a:t>
                      </a:r>
                    </a:p>
                  </a:txBody>
                  <a:tcPr marL="91454" marR="91454" marT="45726" marB="45726" anchor="ctr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7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观课议课</a:t>
                      </a:r>
                    </a:p>
                  </a:txBody>
                  <a:tcPr marL="91454" marR="91454" marT="45726" marB="45726" anchor="ctr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8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研课磨课</a:t>
                      </a:r>
                    </a:p>
                  </a:txBody>
                  <a:tcPr marL="91454" marR="91454" marT="45726" marB="45726" anchor="ctr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6" marB="45726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54" marR="91454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423862" y="2129544"/>
            <a:ext cx="11768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结合您的经验与认识，说说听课评课、观课议课、研课磨课的异同</a:t>
            </a:r>
          </a:p>
        </p:txBody>
      </p:sp>
      <p:sp>
        <p:nvSpPr>
          <p:cNvPr id="7" name="标题 1"/>
          <p:cNvSpPr txBox="1"/>
          <p:nvPr/>
        </p:nvSpPr>
        <p:spPr bwMode="auto">
          <a:xfrm>
            <a:off x="804137" y="679516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</p:spTree>
    <p:extLst>
      <p:ext uri="{BB962C8B-B14F-4D97-AF65-F5344CB8AC3E}">
        <p14:creationId xmlns:p14="http://schemas.microsoft.com/office/powerpoint/2010/main" val="14219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44349" y="1354665"/>
          <a:ext cx="11083925" cy="534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4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1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0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教研方式</a:t>
                      </a:r>
                    </a:p>
                  </a:txBody>
                  <a:tcPr marL="91453" marR="91453" marT="45696" marB="45696"/>
                </a:tc>
                <a:tc rowSpan="2">
                  <a:txBody>
                    <a:bodyPr/>
                    <a:lstStyle/>
                    <a:p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共同点</a:t>
                      </a:r>
                    </a:p>
                  </a:txBody>
                  <a:tcPr marL="91453" marR="91453" marT="45696" marB="45696"/>
                </a:tc>
                <a:tc gridSpan="3">
                  <a:txBody>
                    <a:bodyPr/>
                    <a:lstStyle/>
                    <a:p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            不同点</a:t>
                      </a:r>
                    </a:p>
                  </a:txBody>
                  <a:tcPr marL="91453" marR="91453" marT="45696" marB="45696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课”的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意义</a:t>
                      </a:r>
                    </a:p>
                  </a:txBody>
                  <a:tcPr marL="91453" marR="91453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参与情况</a:t>
                      </a:r>
                    </a:p>
                  </a:txBody>
                  <a:tcPr marL="91453" marR="91453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价值追求</a:t>
                      </a:r>
                    </a:p>
                  </a:txBody>
                  <a:tcPr marL="91453" marR="91453" marT="45696" marB="456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听课评课</a:t>
                      </a:r>
                    </a:p>
                  </a:txBody>
                  <a:tcPr marL="91453" marR="91453" marT="45696" marB="45696" anchor="ctr"/>
                </a:tc>
                <a:tc rowSpan="3">
                  <a:txBody>
                    <a:bodyPr/>
                    <a:lstStyle/>
                    <a:p>
                      <a:r>
                        <a:rPr lang="zh-CN" altLang="en-US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是</a:t>
                      </a:r>
                      <a:r>
                        <a:rPr lang="zh-CN" altLang="zh-CN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教研活动</a:t>
                      </a:r>
                      <a:r>
                        <a:rPr lang="zh-CN" altLang="en-US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的一种</a:t>
                      </a:r>
                      <a:r>
                        <a:rPr lang="zh-CN" altLang="zh-CN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endParaRPr lang="en-US" altLang="zh-CN" sz="2000" b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r>
                        <a:rPr lang="zh-CN" altLang="zh-CN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都是深入授课者的课堂，课后对本节课</a:t>
                      </a:r>
                      <a:r>
                        <a:rPr lang="zh-CN" altLang="zh-CN" sz="20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进行</a:t>
                      </a:r>
                      <a:r>
                        <a:rPr lang="zh-CN" alt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评议，</a:t>
                      </a:r>
                      <a:r>
                        <a:rPr lang="zh-CN" altLang="en-US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旨在促进</a:t>
                      </a:r>
                      <a:r>
                        <a:rPr lang="zh-CN" altLang="zh-CN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教师素质</a:t>
                      </a:r>
                      <a:r>
                        <a:rPr lang="zh-CN" altLang="en-US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的提升与课堂</a:t>
                      </a:r>
                      <a:r>
                        <a:rPr lang="zh-CN" altLang="zh-CN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教学质量的</a:t>
                      </a:r>
                      <a:r>
                        <a:rPr lang="zh-CN" altLang="en-US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提高</a:t>
                      </a:r>
                      <a:r>
                        <a:rPr lang="zh-CN" altLang="zh-CN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zh-CN" altLang="en-US" sz="20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696" marB="45696"/>
                </a:tc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“靶子”</a:t>
                      </a:r>
                    </a:p>
                  </a:txBody>
                  <a:tcPr marL="91453" marR="91453" marT="45696" marB="45696"/>
                </a:tc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多数情况领导、专家、名师、骨干教师唱主角</a:t>
                      </a:r>
                    </a:p>
                  </a:txBody>
                  <a:tcPr marL="91453" marR="91453" marT="45696" marB="45696"/>
                </a:tc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大多站在</a:t>
                      </a: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指导、评价</a:t>
                      </a:r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的角度，对“课”的好坏、优劣作判断、下结论；帮助</a:t>
                      </a: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个体成长</a:t>
                      </a:r>
                    </a:p>
                  </a:txBody>
                  <a:tcPr marL="91453" marR="91453" marT="45696" marB="456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观课议课</a:t>
                      </a:r>
                    </a:p>
                  </a:txBody>
                  <a:tcPr marL="91453" marR="91453" marT="45696" marB="45696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载体</a:t>
                      </a:r>
                    </a:p>
                  </a:txBody>
                  <a:tcPr marL="91453" marR="91453" marT="45696" marB="45696" anchor="ctr"/>
                </a:tc>
                <a:tc>
                  <a:txBody>
                    <a:bodyPr/>
                    <a:lstStyle/>
                    <a:p>
                      <a:r>
                        <a:rPr lang="zh-CN" altLang="zh-CN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观课者与献课者参与</a:t>
                      </a:r>
                      <a:r>
                        <a:rPr lang="zh-CN" altLang="zh-CN" sz="2400" b="0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共同的话题</a:t>
                      </a:r>
                      <a:r>
                        <a:rPr lang="zh-CN" altLang="en-US" sz="2400" b="0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研讨</a:t>
                      </a:r>
                      <a:r>
                        <a:rPr lang="zh-CN" altLang="en-US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  <a:r>
                        <a:rPr lang="zh-CN" altLang="zh-CN" sz="2000" b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围绕课前观察点、关注点，深入对话</a:t>
                      </a:r>
                      <a:endParaRPr lang="zh-CN" altLang="en-US" sz="20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696" marB="45696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聚焦问题</a:t>
                      </a:r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，研究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策略反思</a:t>
                      </a:r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自身，</a:t>
                      </a: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改进</a:t>
                      </a:r>
                      <a:r>
                        <a:rPr lang="zh-CN" altLang="en-US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教学，</a:t>
                      </a:r>
                      <a:r>
                        <a:rPr lang="zh-CN" altLang="en-US" sz="2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指向</a:t>
                      </a: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共同成长</a:t>
                      </a:r>
                    </a:p>
                  </a:txBody>
                  <a:tcPr marL="91453" marR="91453" marT="45696" marB="4569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2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研课磨课</a:t>
                      </a:r>
                    </a:p>
                  </a:txBody>
                  <a:tcPr marL="91453" marR="91453" marT="45696" marB="45696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载体</a:t>
                      </a:r>
                    </a:p>
                  </a:txBody>
                  <a:tcPr marL="91453" marR="91453" marT="45696" marB="45696"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教师团队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聚焦主题、基于问题</a:t>
                      </a:r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，相互切磋、商讨、设计、实践、反思、再设计、再实践、再总结</a:t>
                      </a:r>
                      <a:r>
                        <a:rPr lang="en-US" altLang="zh-CN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……</a:t>
                      </a:r>
                      <a:endParaRPr lang="zh-CN" altLang="en-US" sz="20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696" marB="456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研课环节着力开展</a:t>
                      </a:r>
                      <a:r>
                        <a:rPr lang="zh-CN" altLang="en-US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课例研讨</a:t>
                      </a:r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，进行</a:t>
                      </a: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对照反思</a:t>
                      </a:r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，突出</a:t>
                      </a: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经验学习；</a:t>
                      </a:r>
                      <a:endParaRPr lang="zh-CN" altLang="en-US" sz="20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磨课环节突出课堂教学</a:t>
                      </a:r>
                      <a:r>
                        <a:rPr lang="zh-CN" altLang="en-US" sz="20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问</a:t>
                      </a:r>
                      <a:r>
                        <a:rPr lang="zh-CN" altLang="zh-CN" sz="20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题解决</a:t>
                      </a:r>
                      <a:r>
                        <a:rPr lang="zh-CN" altLang="en-US" sz="20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2000" b="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不断</a:t>
                      </a:r>
                      <a:r>
                        <a:rPr lang="zh-CN" altLang="en-US" sz="20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改进教学设计</a:t>
                      </a:r>
                      <a:endParaRPr lang="en-US" altLang="zh-CN" sz="20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指向</a:t>
                      </a:r>
                      <a:r>
                        <a:rPr lang="zh-CN" altLang="en-US" sz="20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共同成长</a:t>
                      </a:r>
                    </a:p>
                  </a:txBody>
                  <a:tcPr marL="91453" marR="91453" marT="45696" marB="456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标题 1"/>
          <p:cNvSpPr txBox="1"/>
          <p:nvPr/>
        </p:nvSpPr>
        <p:spPr bwMode="auto">
          <a:xfrm>
            <a:off x="644349" y="329560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</p:spTree>
    <p:extLst>
      <p:ext uri="{BB962C8B-B14F-4D97-AF65-F5344CB8AC3E}">
        <p14:creationId xmlns:p14="http://schemas.microsoft.com/office/powerpoint/2010/main" val="28434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11200" y="1749778"/>
            <a:ext cx="10708220" cy="1497056"/>
            <a:chOff x="1188" y="299446"/>
            <a:chExt cx="10858886" cy="215257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矩形: 圆角 17"/>
            <p:cNvSpPr/>
            <p:nvPr/>
          </p:nvSpPr>
          <p:spPr>
            <a:xfrm>
              <a:off x="1188" y="299446"/>
              <a:ext cx="10858886" cy="2152577"/>
            </a:xfrm>
            <a:prstGeom prst="roundRect">
              <a:avLst/>
            </a:prstGeom>
            <a:solidFill>
              <a:schemeClr val="bg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矩形: 圆角 4"/>
            <p:cNvSpPr txBox="1"/>
            <p:nvPr/>
          </p:nvSpPr>
          <p:spPr>
            <a:xfrm>
              <a:off x="106268" y="404526"/>
              <a:ext cx="10648726" cy="19424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defTabSz="1600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zh-CN" altLang="en-US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研课磨课：</a:t>
              </a:r>
              <a:r>
                <a:rPr lang="zh-CN" altLang="en-US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送培团队</a:t>
              </a:r>
              <a:r>
                <a:rPr lang="zh-CN" altLang="en-US" sz="3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深入</a:t>
              </a:r>
              <a:r>
                <a:rPr lang="zh-CN" altLang="en-US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学员所在</a:t>
              </a:r>
              <a:r>
                <a:rPr lang="zh-CN" altLang="en-US" sz="3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</a:t>
              </a:r>
              <a:r>
                <a:rPr lang="zh-CN" altLang="en-US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，会同学习研训部门，</a:t>
              </a:r>
              <a:r>
                <a:rPr lang="zh-CN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组织教师围绕</a:t>
              </a:r>
              <a:r>
                <a:rPr lang="zh-CN" sz="3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</a:t>
              </a:r>
              <a:r>
                <a:rPr lang="zh-CN" altLang="zh-CN" sz="3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</a:t>
              </a:r>
              <a:r>
                <a:rPr lang="zh-CN" altLang="en-US" sz="3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</a:t>
              </a:r>
              <a:r>
                <a:rPr lang="zh-CN" sz="3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zh-CN" sz="3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，按照研修任务，结合校本研修，开展研课磨课。</a:t>
              </a:r>
              <a:endPara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19"/>
          <p:cNvGrpSpPr/>
          <p:nvPr/>
        </p:nvGrpSpPr>
        <p:grpSpPr bwMode="auto">
          <a:xfrm>
            <a:off x="762515" y="3815558"/>
            <a:ext cx="10715667" cy="1081880"/>
            <a:chOff x="574305" y="3568394"/>
            <a:chExt cx="10866100" cy="1276382"/>
          </a:xfrm>
        </p:grpSpPr>
        <p:grpSp>
          <p:nvGrpSpPr>
            <p:cNvPr id="8" name="组合 7"/>
            <p:cNvGrpSpPr/>
            <p:nvPr/>
          </p:nvGrpSpPr>
          <p:grpSpPr>
            <a:xfrm>
              <a:off x="1980069" y="3646782"/>
              <a:ext cx="9460336" cy="1155222"/>
              <a:chOff x="1409156" y="2857720"/>
              <a:chExt cx="9460336" cy="115522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2" name="矩形: 圆顶角 15"/>
              <p:cNvSpPr/>
              <p:nvPr/>
            </p:nvSpPr>
            <p:spPr>
              <a:xfrm rot="5400000">
                <a:off x="5561713" y="-1294837"/>
                <a:ext cx="1155222" cy="9460336"/>
              </a:xfrm>
              <a:prstGeom prst="round2SameRect">
                <a:avLst/>
              </a:prstGeom>
              <a:solidFill>
                <a:schemeClr val="accent3">
                  <a:lumMod val="20000"/>
                  <a:lumOff val="80000"/>
                  <a:alpha val="9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矩形: 圆顶角 6"/>
              <p:cNvSpPr txBox="1"/>
              <p:nvPr/>
            </p:nvSpPr>
            <p:spPr>
              <a:xfrm>
                <a:off x="1409157" y="2914112"/>
                <a:ext cx="9403943" cy="10424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228600" lvl="1" indent="-228600" defTabSz="1022350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zh-CN" altLang="en-US" sz="23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研课环节着力开展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课例研讨</a:t>
                </a:r>
                <a:r>
                  <a:rPr lang="zh-CN" altLang="en-US" sz="23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，进行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对照反思</a:t>
                </a:r>
                <a:r>
                  <a:rPr lang="zh-CN" altLang="en-US" sz="23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，突出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经验学习</a:t>
                </a:r>
                <a:r>
                  <a:rPr lang="zh-CN" altLang="en-US" sz="23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74305" y="3568394"/>
              <a:ext cx="1405763" cy="1276382"/>
              <a:chOff x="0" y="2775223"/>
              <a:chExt cx="1405763" cy="127638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0" name="矩形: 圆角 13"/>
              <p:cNvSpPr/>
              <p:nvPr/>
            </p:nvSpPr>
            <p:spPr>
              <a:xfrm>
                <a:off x="0" y="2775223"/>
                <a:ext cx="1405763" cy="127638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4">
                  <a:hueOff val="-43352"/>
                  <a:satOff val="-3295"/>
                  <a:lumOff val="1156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矩形: 圆角 8"/>
              <p:cNvSpPr txBox="1"/>
              <p:nvPr/>
            </p:nvSpPr>
            <p:spPr>
              <a:xfrm>
                <a:off x="62308" y="2837531"/>
                <a:ext cx="1281147" cy="11517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1920" tIns="60960" rIns="121920" bIns="60960" spcCol="1270" anchor="ctr"/>
              <a:lstStyle/>
              <a:p>
                <a:pPr algn="ctr" defTabSz="1422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32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研课</a:t>
                </a:r>
              </a:p>
            </p:txBody>
          </p:sp>
        </p:grpSp>
      </p:grpSp>
      <p:grpSp>
        <p:nvGrpSpPr>
          <p:cNvPr id="14" name="组合 20"/>
          <p:cNvGrpSpPr/>
          <p:nvPr/>
        </p:nvGrpSpPr>
        <p:grpSpPr bwMode="auto">
          <a:xfrm>
            <a:off x="714163" y="5508497"/>
            <a:ext cx="10776720" cy="1120903"/>
            <a:chOff x="525093" y="5307369"/>
            <a:chExt cx="10928206" cy="1321360"/>
          </a:xfrm>
        </p:grpSpPr>
        <p:grpSp>
          <p:nvGrpSpPr>
            <p:cNvPr id="15" name="组合 14"/>
            <p:cNvGrpSpPr/>
            <p:nvPr/>
          </p:nvGrpSpPr>
          <p:grpSpPr>
            <a:xfrm>
              <a:off x="2070899" y="5325973"/>
              <a:ext cx="9382400" cy="1273870"/>
              <a:chOff x="1487092" y="4495923"/>
              <a:chExt cx="9382400" cy="127387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9" name="矩形: 圆顶角 11"/>
              <p:cNvSpPr/>
              <p:nvPr/>
            </p:nvSpPr>
            <p:spPr>
              <a:xfrm rot="5400000">
                <a:off x="5541357" y="441658"/>
                <a:ext cx="1273870" cy="9382400"/>
              </a:xfrm>
              <a:prstGeom prst="round2Same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4">
                  <a:tint val="40000"/>
                  <a:alpha val="90000"/>
                  <a:hueOff val="-535881"/>
                  <a:satOff val="39178"/>
                  <a:lumOff val="3712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-535881"/>
                  <a:satOff val="39178"/>
                  <a:lumOff val="3712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-535881"/>
                  <a:satOff val="39178"/>
                  <a:lumOff val="371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矩形: 圆顶角 10"/>
              <p:cNvSpPr txBox="1"/>
              <p:nvPr/>
            </p:nvSpPr>
            <p:spPr>
              <a:xfrm>
                <a:off x="1487093" y="4558108"/>
                <a:ext cx="9320215" cy="11495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228600" lvl="1" indent="-228600" defTabSz="1022350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zh-CN" altLang="en-US" sz="23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磨课环节突出课堂教学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</a:t>
                </a:r>
                <a:r>
                  <a:rPr lang="zh-CN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题解决</a:t>
                </a:r>
                <a:r>
                  <a:rPr lang="zh-CN" altLang="en-US" sz="23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，围绕教学目标、教学内容、教学方法与手段、教学评价等进行打磨，不断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改进教学设计</a:t>
                </a:r>
                <a:r>
                  <a:rPr lang="zh-CN" altLang="en-US" sz="2300" dirty="0"/>
                  <a:t>。</a:t>
                </a:r>
                <a:endParaRPr lang="zh-CN" altLang="en-US" sz="2300" dirty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25093" y="5307369"/>
              <a:ext cx="1483622" cy="1321360"/>
              <a:chOff x="8373" y="4476501"/>
              <a:chExt cx="1483622" cy="132136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7" name="矩形: 圆角 9"/>
              <p:cNvSpPr/>
              <p:nvPr/>
            </p:nvSpPr>
            <p:spPr>
              <a:xfrm>
                <a:off x="8373" y="4476501"/>
                <a:ext cx="1483622" cy="13213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4">
                  <a:hueOff val="-86703"/>
                  <a:satOff val="-6591"/>
                  <a:lumOff val="2313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矩形: 圆角 12"/>
              <p:cNvSpPr txBox="1"/>
              <p:nvPr/>
            </p:nvSpPr>
            <p:spPr>
              <a:xfrm>
                <a:off x="72876" y="4541004"/>
                <a:ext cx="1354616" cy="11923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21920" tIns="60960" rIns="121920" bIns="6096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32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磨课</a:t>
                </a:r>
              </a:p>
            </p:txBody>
          </p:sp>
        </p:grpSp>
      </p:grpSp>
      <p:sp>
        <p:nvSpPr>
          <p:cNvPr id="22" name="标题 1"/>
          <p:cNvSpPr txBox="1"/>
          <p:nvPr/>
        </p:nvSpPr>
        <p:spPr bwMode="auto">
          <a:xfrm>
            <a:off x="814822" y="563727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</p:spTree>
    <p:extLst>
      <p:ext uri="{BB962C8B-B14F-4D97-AF65-F5344CB8AC3E}">
        <p14:creationId xmlns:p14="http://schemas.microsoft.com/office/powerpoint/2010/main" val="3053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3"/>
          <p:cNvGrpSpPr/>
          <p:nvPr/>
        </p:nvGrpSpPr>
        <p:grpSpPr bwMode="auto">
          <a:xfrm>
            <a:off x="576163" y="2985667"/>
            <a:ext cx="2880320" cy="2448272"/>
            <a:chOff x="332031" y="1197484"/>
            <a:chExt cx="3260770" cy="2923460"/>
          </a:xfrm>
        </p:grpSpPr>
        <p:grpSp>
          <p:nvGrpSpPr>
            <p:cNvPr id="6" name="组合 5"/>
            <p:cNvGrpSpPr/>
            <p:nvPr/>
          </p:nvGrpSpPr>
          <p:grpSpPr bwMode="auto">
            <a:xfrm>
              <a:off x="332031" y="1197484"/>
              <a:ext cx="3260770" cy="2923460"/>
              <a:chOff x="304800" y="673101"/>
              <a:chExt cx="4000500" cy="4000500"/>
            </a:xfrm>
            <a:effectLst>
              <a:outerShdw blurRad="444500" dist="254000" dir="68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1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08822" y="1562104"/>
              <a:ext cx="2307187" cy="2068520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36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问题聚焦</a:t>
                </a:r>
              </a:p>
            </p:txBody>
          </p:sp>
        </p:grp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B66D0CD-1CBD-498D-AC9B-33E0D8E055E1}"/>
              </a:ext>
            </a:extLst>
          </p:cNvPr>
          <p:cNvSpPr txBox="1"/>
          <p:nvPr/>
        </p:nvSpPr>
        <p:spPr>
          <a:xfrm>
            <a:off x="3795871" y="2360110"/>
            <a:ext cx="8102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某校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举行一次声势浩大的大型“同课异构”教研活动，这次活动邀请了几所兄弟学校的数十名老师参与。三所学校各派出一名代表，同课异构；课后三位执教者进行了简单说课；最后由省、市教研员和市首席名师做了精彩点评。报道写道：整个活动从下午两点持续到下午五点半，活动过程异常精彩；本次活动极大地促进了教师专业成长，收到了预期的效果。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4823003" y="1591819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这类教研活动是否司空见惯？</a:t>
            </a:r>
          </a:p>
          <a:p>
            <a:endParaRPr lang="zh-CN" altLang="en-US" dirty="0"/>
          </a:p>
        </p:txBody>
      </p:sp>
      <p:sp>
        <p:nvSpPr>
          <p:cNvPr id="14" name="标题 1"/>
          <p:cNvSpPr txBox="1"/>
          <p:nvPr/>
        </p:nvSpPr>
        <p:spPr bwMode="auto">
          <a:xfrm>
            <a:off x="804137" y="679516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838200" y="586632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494239" y="2469910"/>
            <a:ext cx="2442725" cy="2304256"/>
            <a:chOff x="1403648" y="1115468"/>
            <a:chExt cx="1294414" cy="1294414"/>
          </a:xfrm>
        </p:grpSpPr>
        <p:sp>
          <p:nvSpPr>
            <p:cNvPr id="6" name="椭圆 5"/>
            <p:cNvSpPr/>
            <p:nvPr/>
          </p:nvSpPr>
          <p:spPr>
            <a:xfrm>
              <a:off x="1539561" y="1259441"/>
              <a:ext cx="1022587" cy="1022614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9" name="同心圆 37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同心圆 38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124"/>
            <p:cNvSpPr txBox="1">
              <a:spLocks noChangeArrowheads="1"/>
            </p:cNvSpPr>
            <p:nvPr/>
          </p:nvSpPr>
          <p:spPr bwMode="auto">
            <a:xfrm>
              <a:off x="1687876" y="1485936"/>
              <a:ext cx="670553" cy="60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追问二</a:t>
              </a:r>
            </a:p>
          </p:txBody>
        </p:sp>
      </p:grpSp>
      <p:sp>
        <p:nvSpPr>
          <p:cNvPr id="11" name="内容占位符 2"/>
          <p:cNvSpPr txBox="1">
            <a:spLocks noChangeArrowheads="1"/>
          </p:cNvSpPr>
          <p:nvPr/>
        </p:nvSpPr>
        <p:spPr bwMode="auto">
          <a:xfrm>
            <a:off x="3216854" y="2377631"/>
            <a:ext cx="8781662" cy="303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学校每年的课堂教学比武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、教学开放活动、沙龙论坛等，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基于了问题、聚焦了主题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三年、五年后能否形成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结构化、系统化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的校本资源？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5" y="1619250"/>
            <a:ext cx="12159273" cy="5124450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 bwMode="auto">
          <a:xfrm>
            <a:off x="838200" y="586632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 rotWithShape="1">
          <a:blip r:embed="rId2"/>
          <a:srcRect l="52341"/>
          <a:stretch>
            <a:fillRect/>
          </a:stretch>
        </p:blipFill>
        <p:spPr>
          <a:xfrm>
            <a:off x="6475952" y="1659432"/>
            <a:ext cx="4239412" cy="451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标题 1"/>
          <p:cNvSpPr txBox="1"/>
          <p:nvPr/>
        </p:nvSpPr>
        <p:spPr bwMode="auto">
          <a:xfrm>
            <a:off x="847725" y="681882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54" y="1707945"/>
            <a:ext cx="4152899" cy="484504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/>
          <p:cNvGrpSpPr/>
          <p:nvPr/>
        </p:nvGrpSpPr>
        <p:grpSpPr bwMode="auto">
          <a:xfrm>
            <a:off x="529283" y="2648347"/>
            <a:ext cx="2376264" cy="2304256"/>
            <a:chOff x="1403648" y="1115468"/>
            <a:chExt cx="1294414" cy="1294414"/>
          </a:xfrm>
        </p:grpSpPr>
        <p:sp>
          <p:nvSpPr>
            <p:cNvPr id="6" name="椭圆 5"/>
            <p:cNvSpPr/>
            <p:nvPr/>
          </p:nvSpPr>
          <p:spPr>
            <a:xfrm>
              <a:off x="1539561" y="1259441"/>
              <a:ext cx="1022587" cy="1022614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9" name="同心圆 37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同心圆 38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124"/>
            <p:cNvSpPr txBox="1">
              <a:spLocks noChangeArrowheads="1"/>
            </p:cNvSpPr>
            <p:nvPr/>
          </p:nvSpPr>
          <p:spPr bwMode="auto">
            <a:xfrm>
              <a:off x="1687876" y="1485936"/>
              <a:ext cx="670553" cy="60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追问三</a:t>
              </a:r>
            </a:p>
          </p:txBody>
        </p:sp>
      </p:grp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3337595" y="2514073"/>
            <a:ext cx="8349447" cy="26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如何让校本研修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，由“游击战”走向“阵地战”，由理论与实践“两张皮”走向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基于实践的理性反思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个体的被动敷衍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走向基于共同意旨的合作研修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12" name="标题 1"/>
          <p:cNvSpPr txBox="1"/>
          <p:nvPr/>
        </p:nvSpPr>
        <p:spPr bwMode="auto">
          <a:xfrm>
            <a:off x="838200" y="586632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19495" y="2348880"/>
            <a:ext cx="667328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75000"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华丽转身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chemeClr val="tx2"/>
              </a:buClr>
              <a:buSzPct val="75000"/>
            </a:pP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走向</a:t>
            </a:r>
            <a:r>
              <a:rPr lang="zh-CN" altLang="en-US" sz="4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聚焦主题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的校本研修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27" y="850286"/>
            <a:ext cx="2829398" cy="577295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712" y="2016428"/>
            <a:ext cx="2743008" cy="2743008"/>
            <a:chOff x="348206" y="2016428"/>
            <a:chExt cx="2743008" cy="2743008"/>
          </a:xfrm>
        </p:grpSpPr>
        <p:sp>
          <p:nvSpPr>
            <p:cNvPr id="4" name="PA_菱形 1"/>
            <p:cNvSpPr/>
            <p:nvPr>
              <p:custDataLst>
                <p:tags r:id="rId1"/>
              </p:custDataLst>
            </p:nvPr>
          </p:nvSpPr>
          <p:spPr>
            <a:xfrm>
              <a:off x="348206" y="2016428"/>
              <a:ext cx="2743008" cy="2743008"/>
            </a:xfrm>
            <a:prstGeom prst="diamond">
              <a:avLst/>
            </a:prstGeom>
            <a:solidFill>
              <a:srgbClr val="AAC2A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868" y="2589287"/>
              <a:ext cx="2213040" cy="1597290"/>
            </a:xfrm>
            <a:prstGeom prst="rect">
              <a:avLst/>
            </a:prstGeom>
          </p:spPr>
        </p:pic>
      </p:grpSp>
      <p:grpSp>
        <p:nvGrpSpPr>
          <p:cNvPr id="6" name="组合 12"/>
          <p:cNvGrpSpPr/>
          <p:nvPr/>
        </p:nvGrpSpPr>
        <p:grpSpPr bwMode="auto">
          <a:xfrm>
            <a:off x="3706637" y="2135299"/>
            <a:ext cx="1188946" cy="2624137"/>
            <a:chOff x="4467709" y="1900696"/>
            <a:chExt cx="1032172" cy="2180009"/>
          </a:xfrm>
        </p:grpSpPr>
        <p:sp>
          <p:nvSpPr>
            <p:cNvPr id="7" name="椭圆 6"/>
            <p:cNvSpPr/>
            <p:nvPr/>
          </p:nvSpPr>
          <p:spPr bwMode="auto">
            <a:xfrm>
              <a:off x="4467709" y="1900696"/>
              <a:ext cx="1019488" cy="95086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1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1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4480393" y="3129836"/>
              <a:ext cx="1019488" cy="95086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1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1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92889" y="2274539"/>
            <a:ext cx="5215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192889" y="3959217"/>
            <a:ext cx="52154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240" y="780058"/>
            <a:ext cx="8182478" cy="46123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文本框 3"/>
          <p:cNvSpPr txBox="1"/>
          <p:nvPr/>
        </p:nvSpPr>
        <p:spPr>
          <a:xfrm>
            <a:off x="2200273" y="2331231"/>
            <a:ext cx="9001000" cy="201622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9193" tIns="137160" rIns="137160" bIns="137160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</a:pP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主题式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校本研修活动的创意设计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89052" y="2152650"/>
            <a:ext cx="2292247" cy="2314039"/>
            <a:chOff x="4946343" y="1803114"/>
            <a:chExt cx="2299313" cy="2299313"/>
          </a:xfrm>
        </p:grpSpPr>
        <p:sp>
          <p:nvSpPr>
            <p:cNvPr id="6" name="PA_菱形 4"/>
            <p:cNvSpPr/>
            <p:nvPr>
              <p:custDataLst>
                <p:tags r:id="rId1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微软雅黑 Light" panose="020B0502040204020203" charset="-122"/>
                </a:rPr>
                <a:t>02</a:t>
              </a:r>
              <a:endParaRPr kumimoji="0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微软雅黑 Light" panose="020B0502040204020203" charset="-122"/>
              </a:endParaRPr>
            </a:p>
          </p:txBody>
        </p:sp>
        <p:sp>
          <p:nvSpPr>
            <p:cNvPr id="8" name="PA_菱形 4"/>
            <p:cNvSpPr/>
            <p:nvPr>
              <p:custDataLst>
                <p:tags r:id="rId2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607015" y="559016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82137" y="2269269"/>
            <a:ext cx="516541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阅读案例，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初步感知与思考：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本案例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与常规教研活动的最大不同在哪里？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您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从中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发现了活动背后怎样的设计理念？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5"/>
          <a:stretch>
            <a:fillRect/>
          </a:stretch>
        </p:blipFill>
        <p:spPr bwMode="auto">
          <a:xfrm>
            <a:off x="7933624" y="1067650"/>
            <a:ext cx="3061754" cy="2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6187" t="5369" r="8534" b="28576"/>
          <a:stretch>
            <a:fillRect/>
          </a:stretch>
        </p:blipFill>
        <p:spPr>
          <a:xfrm>
            <a:off x="8161045" y="4156797"/>
            <a:ext cx="2682634" cy="2701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8709" y="3235748"/>
            <a:ext cx="10081120" cy="2664296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学校或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教研组将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日常教育、教学、管理和教师专业发展中遇到的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，经过梳理、归纳、提炼，筛选出具有典型意义的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研修主题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，开展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形式多样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的系列研修活动，从而形成教师之间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合作、交流、共探、共享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的研修机制和研修模式。</a:t>
            </a:r>
          </a:p>
        </p:txBody>
      </p:sp>
      <p:sp>
        <p:nvSpPr>
          <p:cNvPr id="6" name="矩形 5"/>
          <p:cNvSpPr/>
          <p:nvPr/>
        </p:nvSpPr>
        <p:spPr>
          <a:xfrm>
            <a:off x="880534" y="2144889"/>
            <a:ext cx="5251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u"/>
              <a:defRPr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何谓主题式校本研修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818919" y="712428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aphicFrame>
        <p:nvGraphicFramePr>
          <p:cNvPr id="5" name="内容占位符 3"/>
          <p:cNvGraphicFramePr/>
          <p:nvPr>
            <p:extLst>
              <p:ext uri="{D42A27DB-BD31-4B8C-83A1-F6EECF244321}">
                <p14:modId xmlns:p14="http://schemas.microsoft.com/office/powerpoint/2010/main" val="718432241"/>
              </p:ext>
            </p:extLst>
          </p:nvPr>
        </p:nvGraphicFramePr>
        <p:xfrm>
          <a:off x="1220278" y="1617452"/>
          <a:ext cx="7984358" cy="3959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62210" y="5722591"/>
            <a:ext cx="9075074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主题式校本研修试图通过</a:t>
            </a:r>
            <a:r>
              <a:rPr lang="zh-CN" altLang="en-US" sz="32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“四有”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来升格传统教研活动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953" y="3153215"/>
            <a:ext cx="3798137" cy="1664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443372" y="2698894"/>
          <a:ext cx="11305256" cy="415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六边形 5"/>
          <p:cNvSpPr/>
          <p:nvPr/>
        </p:nvSpPr>
        <p:spPr bwMode="auto">
          <a:xfrm>
            <a:off x="174205" y="1764186"/>
            <a:ext cx="7660283" cy="648072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研修活动设计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177373" y="1864446"/>
            <a:ext cx="4267669" cy="4594953"/>
            <a:chOff x="2539474" y="2159295"/>
            <a:chExt cx="3919909" cy="4434257"/>
          </a:xfrm>
        </p:grpSpPr>
        <p:grpSp>
          <p:nvGrpSpPr>
            <p:cNvPr id="6" name="组合 5"/>
            <p:cNvGrpSpPr/>
            <p:nvPr/>
          </p:nvGrpSpPr>
          <p:grpSpPr>
            <a:xfrm>
              <a:off x="2539474" y="2159295"/>
              <a:ext cx="3919909" cy="4434257"/>
              <a:chOff x="2257085" y="2424063"/>
              <a:chExt cx="3780145" cy="3785447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2257085" y="2424063"/>
                <a:ext cx="3747216" cy="3785447"/>
                <a:chOff x="1695087" y="2506427"/>
                <a:chExt cx="3747216" cy="3785447"/>
              </a:xfrm>
            </p:grpSpPr>
            <p:sp>
              <p:nvSpPr>
                <p:cNvPr id="10" name="Freeform 5"/>
                <p:cNvSpPr/>
                <p:nvPr/>
              </p:nvSpPr>
              <p:spPr bwMode="auto">
                <a:xfrm>
                  <a:off x="3696028" y="4098707"/>
                  <a:ext cx="159462" cy="2081248"/>
                </a:xfrm>
                <a:custGeom>
                  <a:avLst/>
                  <a:gdLst>
                    <a:gd name="T0" fmla="*/ 256 w 669"/>
                    <a:gd name="T1" fmla="*/ 0 h 5309"/>
                    <a:gd name="T2" fmla="*/ 256 w 669"/>
                    <a:gd name="T3" fmla="*/ 4149 h 5309"/>
                    <a:gd name="T4" fmla="*/ 669 w 669"/>
                    <a:gd name="T5" fmla="*/ 5127 h 5309"/>
                    <a:gd name="T6" fmla="*/ 486 w 669"/>
                    <a:gd name="T7" fmla="*/ 5309 h 5309"/>
                    <a:gd name="T8" fmla="*/ 0 w 669"/>
                    <a:gd name="T9" fmla="*/ 4161 h 5309"/>
                    <a:gd name="T10" fmla="*/ 0 w 669"/>
                    <a:gd name="T11" fmla="*/ 0 h 5309"/>
                    <a:gd name="T12" fmla="*/ 256 w 669"/>
                    <a:gd name="T13" fmla="*/ 0 h 5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9" h="5309">
                      <a:moveTo>
                        <a:pt x="256" y="0"/>
                      </a:moveTo>
                      <a:lnTo>
                        <a:pt x="256" y="4149"/>
                      </a:lnTo>
                      <a:cubicBezTo>
                        <a:pt x="256" y="4531"/>
                        <a:pt x="415" y="4878"/>
                        <a:pt x="669" y="5127"/>
                      </a:cubicBezTo>
                      <a:lnTo>
                        <a:pt x="486" y="5309"/>
                      </a:lnTo>
                      <a:cubicBezTo>
                        <a:pt x="187" y="5017"/>
                        <a:pt x="0" y="4610"/>
                        <a:pt x="0" y="4161"/>
                      </a:cubicBezTo>
                      <a:lnTo>
                        <a:pt x="0" y="0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lIns="91417" tIns="45708" rIns="91417" bIns="45708"/>
                <a:lstStyle/>
                <a:p>
                  <a:pPr fontAlgn="auto"/>
                  <a:endParaRPr lang="zh-CN" altLang="en-US" sz="135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" name="Freeform 9"/>
                <p:cNvSpPr/>
                <p:nvPr/>
              </p:nvSpPr>
              <p:spPr bwMode="auto">
                <a:xfrm>
                  <a:off x="3721467" y="4573484"/>
                  <a:ext cx="1713145" cy="219075"/>
                </a:xfrm>
                <a:custGeom>
                  <a:avLst/>
                  <a:gdLst>
                    <a:gd name="T0" fmla="*/ 6883 w 7631"/>
                    <a:gd name="T1" fmla="*/ 375 h 997"/>
                    <a:gd name="T2" fmla="*/ 6765 w 7631"/>
                    <a:gd name="T3" fmla="*/ 0 h 997"/>
                    <a:gd name="T4" fmla="*/ 7631 w 7631"/>
                    <a:gd name="T5" fmla="*/ 499 h 997"/>
                    <a:gd name="T6" fmla="*/ 6765 w 7631"/>
                    <a:gd name="T7" fmla="*/ 997 h 997"/>
                    <a:gd name="T8" fmla="*/ 6883 w 7631"/>
                    <a:gd name="T9" fmla="*/ 623 h 997"/>
                    <a:gd name="T10" fmla="*/ 0 w 7631"/>
                    <a:gd name="T11" fmla="*/ 623 h 997"/>
                    <a:gd name="T12" fmla="*/ 0 w 7631"/>
                    <a:gd name="T13" fmla="*/ 375 h 997"/>
                    <a:gd name="T14" fmla="*/ 6883 w 7631"/>
                    <a:gd name="T15" fmla="*/ 375 h 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31" h="997">
                      <a:moveTo>
                        <a:pt x="6883" y="375"/>
                      </a:moveTo>
                      <a:lnTo>
                        <a:pt x="6765" y="0"/>
                      </a:lnTo>
                      <a:lnTo>
                        <a:pt x="7631" y="499"/>
                      </a:lnTo>
                      <a:lnTo>
                        <a:pt x="6765" y="997"/>
                      </a:lnTo>
                      <a:lnTo>
                        <a:pt x="6883" y="623"/>
                      </a:lnTo>
                      <a:lnTo>
                        <a:pt x="0" y="623"/>
                      </a:lnTo>
                      <a:lnTo>
                        <a:pt x="0" y="375"/>
                      </a:lnTo>
                      <a:lnTo>
                        <a:pt x="6883" y="375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lIns="91417" tIns="45708" rIns="91417" bIns="45708"/>
                <a:lstStyle/>
                <a:p>
                  <a:pPr fontAlgn="auto"/>
                  <a:endParaRPr lang="zh-CN" altLang="en-US" sz="135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Freeform 10"/>
                <p:cNvSpPr/>
                <p:nvPr/>
              </p:nvSpPr>
              <p:spPr bwMode="auto">
                <a:xfrm>
                  <a:off x="3768683" y="6068037"/>
                  <a:ext cx="1673620" cy="223837"/>
                </a:xfrm>
                <a:custGeom>
                  <a:avLst/>
                  <a:gdLst>
                    <a:gd name="T0" fmla="*/ 6397 w 7145"/>
                    <a:gd name="T1" fmla="*/ 392 h 1015"/>
                    <a:gd name="T2" fmla="*/ 6279 w 7145"/>
                    <a:gd name="T3" fmla="*/ 18 h 1015"/>
                    <a:gd name="T4" fmla="*/ 7145 w 7145"/>
                    <a:gd name="T5" fmla="*/ 516 h 1015"/>
                    <a:gd name="T6" fmla="*/ 6279 w 7145"/>
                    <a:gd name="T7" fmla="*/ 1015 h 1015"/>
                    <a:gd name="T8" fmla="*/ 6397 w 7145"/>
                    <a:gd name="T9" fmla="*/ 640 h 1015"/>
                    <a:gd name="T10" fmla="*/ 1120 w 7145"/>
                    <a:gd name="T11" fmla="*/ 640 h 1015"/>
                    <a:gd name="T12" fmla="*/ 0 w 7145"/>
                    <a:gd name="T13" fmla="*/ 182 h 1015"/>
                    <a:gd name="T14" fmla="*/ 183 w 7145"/>
                    <a:gd name="T15" fmla="*/ 0 h 1015"/>
                    <a:gd name="T16" fmla="*/ 1140 w 7145"/>
                    <a:gd name="T17" fmla="*/ 392 h 1015"/>
                    <a:gd name="T18" fmla="*/ 6397 w 7145"/>
                    <a:gd name="T19" fmla="*/ 392 h 1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45" h="1015">
                      <a:moveTo>
                        <a:pt x="6397" y="392"/>
                      </a:moveTo>
                      <a:lnTo>
                        <a:pt x="6279" y="18"/>
                      </a:lnTo>
                      <a:lnTo>
                        <a:pt x="7145" y="516"/>
                      </a:lnTo>
                      <a:lnTo>
                        <a:pt x="6279" y="1015"/>
                      </a:lnTo>
                      <a:lnTo>
                        <a:pt x="6397" y="640"/>
                      </a:lnTo>
                      <a:lnTo>
                        <a:pt x="1120" y="640"/>
                      </a:lnTo>
                      <a:cubicBezTo>
                        <a:pt x="686" y="640"/>
                        <a:pt x="290" y="465"/>
                        <a:pt x="0" y="182"/>
                      </a:cubicBezTo>
                      <a:lnTo>
                        <a:pt x="183" y="0"/>
                      </a:lnTo>
                      <a:cubicBezTo>
                        <a:pt x="430" y="242"/>
                        <a:pt x="769" y="392"/>
                        <a:pt x="1140" y="392"/>
                      </a:cubicBezTo>
                      <a:lnTo>
                        <a:pt x="6397" y="39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lIns="91417" tIns="45708" rIns="91417" bIns="45708"/>
                <a:lstStyle/>
                <a:p>
                  <a:pPr fontAlgn="auto"/>
                  <a:endParaRPr lang="zh-CN" altLang="en-US" sz="135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Freeform 6"/>
                <p:cNvSpPr/>
                <p:nvPr/>
              </p:nvSpPr>
              <p:spPr bwMode="auto">
                <a:xfrm>
                  <a:off x="3701648" y="2690356"/>
                  <a:ext cx="153843" cy="1408351"/>
                </a:xfrm>
                <a:custGeom>
                  <a:avLst/>
                  <a:gdLst>
                    <a:gd name="T0" fmla="*/ 669 w 669"/>
                    <a:gd name="T1" fmla="*/ 182 h 5308"/>
                    <a:gd name="T2" fmla="*/ 256 w 669"/>
                    <a:gd name="T3" fmla="*/ 1160 h 5308"/>
                    <a:gd name="T4" fmla="*/ 256 w 669"/>
                    <a:gd name="T5" fmla="*/ 5308 h 5308"/>
                    <a:gd name="T6" fmla="*/ 0 w 669"/>
                    <a:gd name="T7" fmla="*/ 5308 h 5308"/>
                    <a:gd name="T8" fmla="*/ 0 w 669"/>
                    <a:gd name="T9" fmla="*/ 1148 h 5308"/>
                    <a:gd name="T10" fmla="*/ 486 w 669"/>
                    <a:gd name="T11" fmla="*/ 0 h 5308"/>
                    <a:gd name="T12" fmla="*/ 669 w 669"/>
                    <a:gd name="T13" fmla="*/ 182 h 5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9" h="5308">
                      <a:moveTo>
                        <a:pt x="669" y="182"/>
                      </a:moveTo>
                      <a:cubicBezTo>
                        <a:pt x="415" y="431"/>
                        <a:pt x="256" y="778"/>
                        <a:pt x="256" y="1160"/>
                      </a:cubicBezTo>
                      <a:lnTo>
                        <a:pt x="256" y="5308"/>
                      </a:lnTo>
                      <a:lnTo>
                        <a:pt x="0" y="5308"/>
                      </a:lnTo>
                      <a:lnTo>
                        <a:pt x="0" y="1148"/>
                      </a:lnTo>
                      <a:cubicBezTo>
                        <a:pt x="0" y="699"/>
                        <a:pt x="187" y="292"/>
                        <a:pt x="486" y="0"/>
                      </a:cubicBezTo>
                      <a:lnTo>
                        <a:pt x="669" y="18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lIns="91417" tIns="45708" rIns="91417" bIns="45708"/>
                <a:lstStyle/>
                <a:p>
                  <a:pPr fontAlgn="auto"/>
                  <a:endParaRPr lang="zh-CN" altLang="en-US" sz="135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" name="Freeform 8"/>
                <p:cNvSpPr/>
                <p:nvPr/>
              </p:nvSpPr>
              <p:spPr bwMode="auto">
                <a:xfrm>
                  <a:off x="3816957" y="2506427"/>
                  <a:ext cx="1603406" cy="222250"/>
                </a:xfrm>
                <a:custGeom>
                  <a:avLst/>
                  <a:gdLst>
                    <a:gd name="T0" fmla="*/ 6397 w 7145"/>
                    <a:gd name="T1" fmla="*/ 375 h 1015"/>
                    <a:gd name="T2" fmla="*/ 6279 w 7145"/>
                    <a:gd name="T3" fmla="*/ 0 h 1015"/>
                    <a:gd name="T4" fmla="*/ 7145 w 7145"/>
                    <a:gd name="T5" fmla="*/ 499 h 1015"/>
                    <a:gd name="T6" fmla="*/ 6279 w 7145"/>
                    <a:gd name="T7" fmla="*/ 997 h 1015"/>
                    <a:gd name="T8" fmla="*/ 6397 w 7145"/>
                    <a:gd name="T9" fmla="*/ 623 h 1015"/>
                    <a:gd name="T10" fmla="*/ 1140 w 7145"/>
                    <a:gd name="T11" fmla="*/ 623 h 1015"/>
                    <a:gd name="T12" fmla="*/ 183 w 7145"/>
                    <a:gd name="T13" fmla="*/ 1015 h 1015"/>
                    <a:gd name="T14" fmla="*/ 0 w 7145"/>
                    <a:gd name="T15" fmla="*/ 833 h 1015"/>
                    <a:gd name="T16" fmla="*/ 1120 w 7145"/>
                    <a:gd name="T17" fmla="*/ 375 h 1015"/>
                    <a:gd name="T18" fmla="*/ 6397 w 7145"/>
                    <a:gd name="T19" fmla="*/ 375 h 1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45" h="1015">
                      <a:moveTo>
                        <a:pt x="6397" y="375"/>
                      </a:moveTo>
                      <a:lnTo>
                        <a:pt x="6279" y="0"/>
                      </a:lnTo>
                      <a:lnTo>
                        <a:pt x="7145" y="499"/>
                      </a:lnTo>
                      <a:lnTo>
                        <a:pt x="6279" y="997"/>
                      </a:lnTo>
                      <a:lnTo>
                        <a:pt x="6397" y="623"/>
                      </a:lnTo>
                      <a:lnTo>
                        <a:pt x="1140" y="623"/>
                      </a:lnTo>
                      <a:cubicBezTo>
                        <a:pt x="769" y="623"/>
                        <a:pt x="430" y="773"/>
                        <a:pt x="183" y="1015"/>
                      </a:cubicBezTo>
                      <a:lnTo>
                        <a:pt x="0" y="833"/>
                      </a:lnTo>
                      <a:cubicBezTo>
                        <a:pt x="290" y="550"/>
                        <a:pt x="686" y="375"/>
                        <a:pt x="1120" y="375"/>
                      </a:cubicBezTo>
                      <a:lnTo>
                        <a:pt x="6397" y="375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lIns="91417" tIns="45708" rIns="91417" bIns="45708"/>
                <a:lstStyle/>
                <a:p>
                  <a:pPr fontAlgn="auto"/>
                  <a:endParaRPr lang="zh-CN" altLang="en-US" sz="135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Freeform 7"/>
                <p:cNvSpPr/>
                <p:nvPr/>
              </p:nvSpPr>
              <p:spPr bwMode="auto">
                <a:xfrm>
                  <a:off x="3697310" y="3169100"/>
                  <a:ext cx="1713145" cy="217487"/>
                </a:xfrm>
                <a:custGeom>
                  <a:avLst/>
                  <a:gdLst>
                    <a:gd name="T0" fmla="*/ 0 w 7631"/>
                    <a:gd name="T1" fmla="*/ 374 h 997"/>
                    <a:gd name="T2" fmla="*/ 6883 w 7631"/>
                    <a:gd name="T3" fmla="*/ 374 h 997"/>
                    <a:gd name="T4" fmla="*/ 6765 w 7631"/>
                    <a:gd name="T5" fmla="*/ 0 h 997"/>
                    <a:gd name="T6" fmla="*/ 7631 w 7631"/>
                    <a:gd name="T7" fmla="*/ 498 h 997"/>
                    <a:gd name="T8" fmla="*/ 6765 w 7631"/>
                    <a:gd name="T9" fmla="*/ 997 h 997"/>
                    <a:gd name="T10" fmla="*/ 6883 w 7631"/>
                    <a:gd name="T11" fmla="*/ 622 h 997"/>
                    <a:gd name="T12" fmla="*/ 0 w 7631"/>
                    <a:gd name="T13" fmla="*/ 622 h 997"/>
                    <a:gd name="T14" fmla="*/ 0 w 7631"/>
                    <a:gd name="T15" fmla="*/ 374 h 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31" h="997">
                      <a:moveTo>
                        <a:pt x="0" y="374"/>
                      </a:moveTo>
                      <a:lnTo>
                        <a:pt x="6883" y="374"/>
                      </a:lnTo>
                      <a:lnTo>
                        <a:pt x="6765" y="0"/>
                      </a:lnTo>
                      <a:lnTo>
                        <a:pt x="7631" y="498"/>
                      </a:lnTo>
                      <a:lnTo>
                        <a:pt x="6765" y="997"/>
                      </a:lnTo>
                      <a:lnTo>
                        <a:pt x="6883" y="622"/>
                      </a:lnTo>
                      <a:lnTo>
                        <a:pt x="0" y="622"/>
                      </a:lnTo>
                      <a:lnTo>
                        <a:pt x="0" y="37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lIns="91417" tIns="45708" rIns="91417" bIns="45708"/>
                <a:lstStyle/>
                <a:p>
                  <a:pPr fontAlgn="auto"/>
                  <a:endParaRPr lang="zh-CN" altLang="en-US" sz="135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1695087" y="3743119"/>
                  <a:ext cx="1944214" cy="1333777"/>
                  <a:chOff x="-321439" y="2214539"/>
                  <a:chExt cx="2057488" cy="1806225"/>
                </a:xfrm>
                <a:solidFill>
                  <a:schemeClr val="tx2"/>
                </a:solidFill>
              </p:grpSpPr>
              <p:sp>
                <p:nvSpPr>
                  <p:cNvPr id="17" name="椭圆 16"/>
                  <p:cNvSpPr/>
                  <p:nvPr/>
                </p:nvSpPr>
                <p:spPr>
                  <a:xfrm>
                    <a:off x="-289087" y="2214539"/>
                    <a:ext cx="1992784" cy="1806225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/>
                    <a:endParaRPr lang="zh-CN" altLang="en-US" sz="1350" noProof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8" name="Rectangle 11"/>
                  <p:cNvSpPr>
                    <a:spLocks noChangeArrowheads="1"/>
                  </p:cNvSpPr>
                  <p:nvPr/>
                </p:nvSpPr>
                <p:spPr bwMode="gray">
                  <a:xfrm>
                    <a:off x="-321439" y="2768251"/>
                    <a:ext cx="2057488" cy="79191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fontAlgn="auto"/>
                    <a:r>
                      <a:rPr lang="zh-CN" altLang="en-US" sz="3200" b="1" noProof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突出特点</a:t>
                    </a:r>
                  </a:p>
                </p:txBody>
              </p:sp>
            </p:grpSp>
          </p:grpSp>
          <p:sp>
            <p:nvSpPr>
              <p:cNvPr id="9" name="Freeform 9"/>
              <p:cNvSpPr/>
              <p:nvPr/>
            </p:nvSpPr>
            <p:spPr bwMode="auto">
              <a:xfrm>
                <a:off x="4324085" y="5262512"/>
                <a:ext cx="1713145" cy="219075"/>
              </a:xfrm>
              <a:custGeom>
                <a:avLst/>
                <a:gdLst>
                  <a:gd name="T0" fmla="*/ 6883 w 7631"/>
                  <a:gd name="T1" fmla="*/ 375 h 997"/>
                  <a:gd name="T2" fmla="*/ 6765 w 7631"/>
                  <a:gd name="T3" fmla="*/ 0 h 997"/>
                  <a:gd name="T4" fmla="*/ 7631 w 7631"/>
                  <a:gd name="T5" fmla="*/ 499 h 997"/>
                  <a:gd name="T6" fmla="*/ 6765 w 7631"/>
                  <a:gd name="T7" fmla="*/ 997 h 997"/>
                  <a:gd name="T8" fmla="*/ 6883 w 7631"/>
                  <a:gd name="T9" fmla="*/ 623 h 997"/>
                  <a:gd name="T10" fmla="*/ 0 w 7631"/>
                  <a:gd name="T11" fmla="*/ 623 h 997"/>
                  <a:gd name="T12" fmla="*/ 0 w 7631"/>
                  <a:gd name="T13" fmla="*/ 375 h 997"/>
                  <a:gd name="T14" fmla="*/ 6883 w 7631"/>
                  <a:gd name="T15" fmla="*/ 375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31" h="997">
                    <a:moveTo>
                      <a:pt x="6883" y="375"/>
                    </a:moveTo>
                    <a:lnTo>
                      <a:pt x="6765" y="0"/>
                    </a:lnTo>
                    <a:lnTo>
                      <a:pt x="7631" y="499"/>
                    </a:lnTo>
                    <a:lnTo>
                      <a:pt x="6765" y="997"/>
                    </a:lnTo>
                    <a:lnTo>
                      <a:pt x="6883" y="623"/>
                    </a:lnTo>
                    <a:lnTo>
                      <a:pt x="0" y="623"/>
                    </a:lnTo>
                    <a:lnTo>
                      <a:pt x="0" y="375"/>
                    </a:lnTo>
                    <a:lnTo>
                      <a:pt x="6883" y="37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91417" tIns="45708" rIns="91417" bIns="45708"/>
              <a:lstStyle/>
              <a:p>
                <a:pPr fontAlgn="auto"/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 bwMode="auto">
            <a:xfrm>
              <a:off x="4666875" y="3765131"/>
              <a:ext cx="1776486" cy="254763"/>
            </a:xfrm>
            <a:custGeom>
              <a:avLst/>
              <a:gdLst>
                <a:gd name="T0" fmla="*/ 0 w 7631"/>
                <a:gd name="T1" fmla="*/ 374 h 997"/>
                <a:gd name="T2" fmla="*/ 6883 w 7631"/>
                <a:gd name="T3" fmla="*/ 374 h 997"/>
                <a:gd name="T4" fmla="*/ 6765 w 7631"/>
                <a:gd name="T5" fmla="*/ 0 h 997"/>
                <a:gd name="T6" fmla="*/ 7631 w 7631"/>
                <a:gd name="T7" fmla="*/ 498 h 997"/>
                <a:gd name="T8" fmla="*/ 6765 w 7631"/>
                <a:gd name="T9" fmla="*/ 997 h 997"/>
                <a:gd name="T10" fmla="*/ 6883 w 7631"/>
                <a:gd name="T11" fmla="*/ 622 h 997"/>
                <a:gd name="T12" fmla="*/ 0 w 7631"/>
                <a:gd name="T13" fmla="*/ 622 h 997"/>
                <a:gd name="T14" fmla="*/ 0 w 7631"/>
                <a:gd name="T15" fmla="*/ 374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31" h="997">
                  <a:moveTo>
                    <a:pt x="0" y="374"/>
                  </a:moveTo>
                  <a:lnTo>
                    <a:pt x="6883" y="374"/>
                  </a:lnTo>
                  <a:lnTo>
                    <a:pt x="6765" y="0"/>
                  </a:lnTo>
                  <a:lnTo>
                    <a:pt x="7631" y="498"/>
                  </a:lnTo>
                  <a:lnTo>
                    <a:pt x="6765" y="997"/>
                  </a:lnTo>
                  <a:lnTo>
                    <a:pt x="6883" y="622"/>
                  </a:lnTo>
                  <a:lnTo>
                    <a:pt x="0" y="622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91417" tIns="45708" rIns="91417" bIns="45708"/>
            <a:lstStyle/>
            <a:p>
              <a:pPr fontAlgn="auto"/>
              <a:endParaRPr lang="zh-CN" altLang="en-US" sz="135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43489" y="1781200"/>
            <a:ext cx="3672408" cy="4678199"/>
            <a:chOff x="6424633" y="2100483"/>
            <a:chExt cx="3421710" cy="4594953"/>
          </a:xfrm>
        </p:grpSpPr>
        <p:sp>
          <p:nvSpPr>
            <p:cNvPr id="20" name="TextBox 21"/>
            <p:cNvSpPr txBox="1"/>
            <p:nvPr/>
          </p:nvSpPr>
          <p:spPr>
            <a:xfrm>
              <a:off x="6497634" y="2100483"/>
              <a:ext cx="2657791" cy="461641"/>
            </a:xfrm>
            <a:prstGeom prst="rect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91417" tIns="45708" rIns="91417" bIns="45708">
              <a:spAutoFit/>
            </a:bodyPr>
            <a:lstStyle/>
            <a:p>
              <a:pPr algn="ctr" fontAlgn="auto"/>
              <a:r>
                <a:rPr lang="zh-CN" altLang="en-US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明确的研修主题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541613" y="2921374"/>
              <a:ext cx="2657791" cy="461641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91417" tIns="45708" rIns="91417" bIns="45708">
              <a:spAutoFit/>
            </a:bodyPr>
            <a:lstStyle/>
            <a:p>
              <a:pPr algn="ctr" fontAlgn="auto"/>
              <a:r>
                <a:rPr lang="zh-CN" altLang="en-US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生态化的研修场景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19858" y="3661691"/>
              <a:ext cx="2657791" cy="461641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91417" tIns="45708" rIns="91417" bIns="45708">
              <a:spAutoFit/>
            </a:bodyPr>
            <a:lstStyle/>
            <a:p>
              <a:pPr algn="ctr" fontAlgn="auto"/>
              <a:r>
                <a:rPr lang="zh-CN" altLang="en-US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任务型的合作关系</a:t>
              </a: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6541613" y="4514522"/>
              <a:ext cx="3054128" cy="461641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91417" tIns="45708" rIns="91417" bIns="45708">
              <a:spAutoFit/>
            </a:bodyPr>
            <a:lstStyle/>
            <a:p>
              <a:pPr algn="ctr" fontAlgn="auto"/>
              <a:r>
                <a:rPr lang="zh-CN" altLang="en-US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多样混合的研修形式</a:t>
              </a:r>
            </a:p>
          </p:txBody>
        </p:sp>
        <p:sp>
          <p:nvSpPr>
            <p:cNvPr id="24" name="TextBox 21"/>
            <p:cNvSpPr txBox="1"/>
            <p:nvPr/>
          </p:nvSpPr>
          <p:spPr>
            <a:xfrm>
              <a:off x="6515163" y="5370180"/>
              <a:ext cx="3054129" cy="461641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91417" tIns="45708" rIns="91417" bIns="45708">
              <a:spAutoFit/>
            </a:bodyPr>
            <a:lstStyle/>
            <a:p>
              <a:pPr algn="ctr" fontAlgn="auto"/>
              <a:r>
                <a:rPr lang="zh-CN" altLang="en-US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多元互动的对话形式</a:t>
              </a: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6424633" y="6233795"/>
              <a:ext cx="3421710" cy="461641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lIns="91417" tIns="45708" rIns="91417" bIns="45708">
              <a:spAutoFit/>
            </a:bodyPr>
            <a:lstStyle/>
            <a:p>
              <a:pPr algn="ctr" fontAlgn="auto"/>
              <a:r>
                <a:rPr lang="zh-CN" altLang="en-US" sz="2400" b="1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教、学、研的深度融合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16" y="3505289"/>
            <a:ext cx="1383912" cy="138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sp>
        <p:nvSpPr>
          <p:cNvPr id="7" name="六边形 6"/>
          <p:cNvSpPr/>
          <p:nvPr/>
        </p:nvSpPr>
        <p:spPr bwMode="auto">
          <a:xfrm>
            <a:off x="79537" y="1989640"/>
            <a:ext cx="9769138" cy="904561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主题式校本研修活动创意策划的程序与要素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23544" r="3844" b="25800"/>
          <a:stretch>
            <a:fillRect/>
          </a:stretch>
        </p:blipFill>
        <p:spPr>
          <a:xfrm>
            <a:off x="541952" y="3504501"/>
            <a:ext cx="11108095" cy="2425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7399090" y="2379990"/>
          <a:ext cx="4998602" cy="358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852504" y="3230939"/>
            <a:ext cx="6895751" cy="2221314"/>
            <a:chOff x="620785" y="3230939"/>
            <a:chExt cx="6895751" cy="2221314"/>
          </a:xfrm>
        </p:grpSpPr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2651078" y="3230939"/>
              <a:ext cx="4865458" cy="222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主题源自问题，没有问题的搅动，就没有研修的冲动，更没有切实的行动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20785" y="3513630"/>
              <a:ext cx="1451295" cy="1655933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52377"/>
                <a:satOff val="-2890"/>
                <a:lumOff val="1116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文本框 2"/>
          <p:cNvSpPr txBox="1"/>
          <p:nvPr/>
        </p:nvSpPr>
        <p:spPr>
          <a:xfrm>
            <a:off x="948267" y="1682044"/>
            <a:ext cx="428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 dirty="0" smtClean="0"/>
              <a:t>活动主题设计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658579" y="2091626"/>
            <a:ext cx="334151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/>
              <a:t>信息技术</a:t>
            </a:r>
            <a:r>
              <a:rPr lang="en-US" altLang="zh-CN" sz="2000" dirty="0"/>
              <a:t>2.0</a:t>
            </a:r>
            <a:r>
              <a:rPr lang="zh-CN" altLang="en-US" sz="2000" dirty="0"/>
              <a:t>与智慧教育</a:t>
            </a:r>
            <a:endParaRPr lang="en-US" altLang="zh-CN" sz="2000" dirty="0"/>
          </a:p>
          <a:p>
            <a:pPr>
              <a:lnSpc>
                <a:spcPct val="125000"/>
              </a:lnSpc>
            </a:pPr>
            <a:r>
              <a:rPr lang="zh-CN" altLang="en-US" sz="2000" dirty="0" smtClean="0"/>
              <a:t>中小学生</a:t>
            </a:r>
            <a:r>
              <a:rPr lang="zh-CN" altLang="en-US" sz="2000" dirty="0"/>
              <a:t>核心素养</a:t>
            </a:r>
            <a:endParaRPr lang="en-US" altLang="zh-CN" sz="2000" dirty="0"/>
          </a:p>
          <a:p>
            <a:pPr>
              <a:lnSpc>
                <a:spcPct val="125000"/>
              </a:lnSpc>
            </a:pPr>
            <a:r>
              <a:rPr lang="zh-CN" altLang="en-US" sz="2000" dirty="0" smtClean="0"/>
              <a:t>义务教育部编教材的使用</a:t>
            </a:r>
            <a:endParaRPr lang="en-US" altLang="zh-CN" sz="2000" dirty="0" smtClean="0"/>
          </a:p>
          <a:p>
            <a:pPr>
              <a:lnSpc>
                <a:spcPct val="125000"/>
              </a:lnSpc>
            </a:pPr>
            <a:r>
              <a:rPr lang="zh-CN" altLang="en-US" sz="2000" dirty="0" smtClean="0"/>
              <a:t>学生发展指导与生涯</a:t>
            </a:r>
            <a:r>
              <a:rPr lang="zh-CN" altLang="en-US" sz="2000" dirty="0" smtClean="0"/>
              <a:t>教育</a:t>
            </a:r>
            <a:endParaRPr lang="en-US" altLang="zh-CN" sz="2000" dirty="0" smtClean="0"/>
          </a:p>
          <a:p>
            <a:pPr>
              <a:lnSpc>
                <a:spcPct val="125000"/>
              </a:lnSpc>
            </a:pPr>
            <a:r>
              <a:rPr lang="zh-CN" altLang="en-US" sz="2000" dirty="0"/>
              <a:t>新</a:t>
            </a:r>
            <a:r>
              <a:rPr lang="zh-CN" altLang="en-US" sz="2000" dirty="0" smtClean="0"/>
              <a:t>高考、新教材、新课堂</a:t>
            </a:r>
            <a:endParaRPr lang="en-US" altLang="zh-CN" sz="2000" dirty="0" smtClean="0"/>
          </a:p>
          <a:p>
            <a:pPr algn="ctr"/>
            <a:r>
              <a:rPr lang="en-US" altLang="zh-CN" sz="2000" dirty="0" smtClean="0"/>
              <a:t>……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320" y="2826526"/>
            <a:ext cx="4057409" cy="30356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-1" r="564" b="50935"/>
          <a:stretch/>
        </p:blipFill>
        <p:spPr>
          <a:xfrm>
            <a:off x="547917" y="1957193"/>
            <a:ext cx="1379864" cy="18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567" y="1892407"/>
            <a:ext cx="1337552" cy="182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1" y="4270457"/>
            <a:ext cx="1910366" cy="177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768" y="4365880"/>
            <a:ext cx="2414917" cy="170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</p:spTree>
    <p:extLst>
      <p:ext uri="{BB962C8B-B14F-4D97-AF65-F5344CB8AC3E}">
        <p14:creationId xmlns:p14="http://schemas.microsoft.com/office/powerpoint/2010/main" val="24358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84" y="2957326"/>
            <a:ext cx="3845253" cy="31839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180" y="1855214"/>
            <a:ext cx="5429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3850"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校本研修要解决的问题的来源</a:t>
            </a:r>
          </a:p>
        </p:txBody>
      </p:sp>
      <p:sp>
        <p:nvSpPr>
          <p:cNvPr id="5" name="矩形 4"/>
          <p:cNvSpPr/>
          <p:nvPr/>
        </p:nvSpPr>
        <p:spPr>
          <a:xfrm>
            <a:off x="457180" y="2687893"/>
            <a:ext cx="89086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学校发展维度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：发展理念认同、学校文化构建、课改理念与方法、内部管理优化、发展环境建设、队伍建设问题等等。</a:t>
            </a:r>
            <a:endParaRPr lang="en-US" altLang="zh-CN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0045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教师成长维度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：岗位任务完成差距、教师能力提升问题，能力提升又包括师德与理念、专业知识和专业能力等。</a:t>
            </a:r>
            <a:endParaRPr lang="en-US" altLang="zh-CN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0045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学科教学维度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：教学目标、教学内容、教学策略、信息技术、资源利用、教学评价等。</a:t>
            </a:r>
            <a:endParaRPr lang="en-US" altLang="zh-CN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0045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班级管理维度：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班级文化、班级管理、班团活动、个别教育、干部培养、教育协同等。</a:t>
            </a:r>
            <a:endParaRPr lang="en-US" altLang="zh-CN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876300" y="716707"/>
            <a:ext cx="847452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55752" y="2039695"/>
            <a:ext cx="2299313" cy="2299313"/>
            <a:chOff x="4946343" y="1803114"/>
            <a:chExt cx="2299313" cy="2299313"/>
          </a:xfrm>
        </p:grpSpPr>
        <p:sp>
          <p:nvSpPr>
            <p:cNvPr id="8" name="PA_菱形 4"/>
            <p:cNvSpPr/>
            <p:nvPr>
              <p:custDataLst>
                <p:tags r:id="rId1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微软雅黑 Light" panose="020B0502040204020203" charset="-122"/>
                </a:rPr>
                <a:t>01</a:t>
              </a:r>
              <a:endParaRPr kumimoji="0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微软雅黑 Light" panose="020B0502040204020203" charset="-122"/>
              </a:endParaRPr>
            </a:p>
          </p:txBody>
        </p:sp>
        <p:sp>
          <p:nvSpPr>
            <p:cNvPr id="10" name="PA_菱形 4"/>
            <p:cNvSpPr/>
            <p:nvPr>
              <p:custDataLst>
                <p:tags r:id="rId2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371561" y="2621256"/>
            <a:ext cx="7886700" cy="1325563"/>
          </a:xfrm>
        </p:spPr>
        <p:txBody>
          <a:bodyPr/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0012" y="1528941"/>
            <a:ext cx="4284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对问题的主题化构建</a:t>
            </a: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1035993" y="2486499"/>
            <a:ext cx="10355264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360045">
              <a:buClrTx/>
              <a:buSzPct val="75000"/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校本研修主题：是对要解决的主要问题所涉及校本研修内容的聚焦，一般提炼为一句话或一两个关键词。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360045">
              <a:buClrTx/>
              <a:buSzPct val="7500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研修主题对校本研修活动有统领作用，也是研修活动的切入点和抓手。明确的研修主题，不仅使校本研修具有方向性，而且还会产生强大的号召力，集聚教师的研修能量。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32515" y="5055956"/>
            <a:ext cx="9664116" cy="1290434"/>
            <a:chOff x="432100" y="4761254"/>
            <a:chExt cx="8466357" cy="1290434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697657" y="4974470"/>
              <a:ext cx="72008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Aft>
                  <a:spcPts val="2400"/>
                </a:spcAft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主题的精准，是研修活动实效的关键因素！</a:t>
              </a:r>
              <a:endPara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32100" y="4761254"/>
              <a:ext cx="1094595" cy="1209162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52377"/>
                <a:satOff val="-2890"/>
                <a:lumOff val="1116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76288" y="1849438"/>
            <a:ext cx="746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：辨别主题的优劣，并说明理由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01035" y="3226602"/>
            <a:ext cx="6342965" cy="228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核心素养视野下的课堂教学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目标贯通的初中语文教学设计策略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历史史料的选用与史料实证素养的培育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 smtClean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歌唱活动中幼儿学习行为的观察与教学应对</a:t>
            </a:r>
            <a:endParaRPr lang="zh-CN" altLang="en-US" dirty="0">
              <a:latin typeface="+mn-ea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6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</p:spTree>
    <p:extLst>
      <p:ext uri="{BB962C8B-B14F-4D97-AF65-F5344CB8AC3E}">
        <p14:creationId xmlns:p14="http://schemas.microsoft.com/office/powerpoint/2010/main" val="32246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15787" y="2185860"/>
            <a:ext cx="883125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dirty="0"/>
              <a:t>任务</a:t>
            </a:r>
            <a:r>
              <a:rPr lang="en-US" altLang="zh-CN" sz="3200" dirty="0"/>
              <a:t>2</a:t>
            </a:r>
            <a:r>
              <a:rPr lang="zh-CN" altLang="en-US" sz="3200" dirty="0"/>
              <a:t>：经验唤醒与梳理提炼</a:t>
            </a:r>
            <a:endParaRPr lang="en-US" altLang="zh-CN" sz="32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1.</a:t>
            </a:r>
            <a:r>
              <a:rPr lang="zh-CN" altLang="en-US" sz="2800" dirty="0"/>
              <a:t>从你策划和参与</a:t>
            </a:r>
            <a:r>
              <a:rPr lang="zh-CN" altLang="en-US" sz="2800" dirty="0" smtClean="0"/>
              <a:t>的研修</a:t>
            </a:r>
            <a:r>
              <a:rPr lang="zh-CN" altLang="en-US" sz="2800" dirty="0"/>
              <a:t>活动中，写出一个印象最深的研修主题。 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组内交流与研讨：选出组内公认的</a:t>
            </a:r>
            <a:r>
              <a:rPr lang="en-US" altLang="zh-CN" sz="2800" dirty="0"/>
              <a:t>3</a:t>
            </a:r>
            <a:r>
              <a:rPr lang="zh-CN" altLang="en-US" sz="2800" dirty="0"/>
              <a:t>个好主题，并说明理由。 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3.</a:t>
            </a:r>
            <a:r>
              <a:rPr lang="zh-CN" altLang="en-US" sz="2800" dirty="0"/>
              <a:t>形成共识：梳理好主题的特点。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9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3110920" y="1870744"/>
          <a:ext cx="7501153" cy="4614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48267" y="1682044"/>
            <a:ext cx="428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CN" altLang="en-US" sz="3600" dirty="0" smtClean="0"/>
              <a:t>活动主题设计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63787" y="1772684"/>
            <a:ext cx="7682846" cy="4248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dirty="0" smtClean="0">
                <a:latin typeface="+mn-ea"/>
              </a:rPr>
              <a:t>语用</a:t>
            </a:r>
            <a:r>
              <a:rPr kumimoji="1" lang="zh-CN" altLang="en-US" sz="2400" dirty="0" smtClean="0">
                <a:latin typeface="+mn-ea"/>
              </a:rPr>
              <a:t>导向</a:t>
            </a:r>
            <a:r>
              <a:rPr kumimoji="1" lang="zh-CN" altLang="en-US" sz="2400" dirty="0">
                <a:latin typeface="+mn-ea"/>
              </a:rPr>
              <a:t>的教学选点与学习活动的有效设计</a:t>
            </a:r>
            <a:endParaRPr kumimoji="1" lang="en-US" altLang="zh-CN" sz="2400" dirty="0">
              <a:latin typeface="+mn-ea"/>
            </a:endParaRP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dirty="0" smtClean="0">
                <a:latin typeface="+mn-ea"/>
              </a:rPr>
              <a:t>初中化学课堂</a:t>
            </a:r>
            <a:r>
              <a:rPr kumimoji="1" lang="zh-CN" altLang="en-US" sz="2400" dirty="0">
                <a:latin typeface="+mn-ea"/>
              </a:rPr>
              <a:t>教学情境真实化的设计策略</a:t>
            </a:r>
            <a:endParaRPr kumimoji="1" lang="en-US" altLang="zh-CN" sz="2400" dirty="0">
              <a:latin typeface="+mn-ea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+mn-ea"/>
              </a:rPr>
              <a:t> 基于真语用真语境的小学英语教学设计与</a:t>
            </a:r>
            <a:r>
              <a:rPr lang="zh-CN" altLang="en-US" sz="2400" dirty="0" smtClean="0">
                <a:latin typeface="+mn-ea"/>
              </a:rPr>
              <a:t>实施</a:t>
            </a:r>
            <a:endParaRPr lang="en-US" altLang="zh-CN" sz="2400" dirty="0" smtClean="0">
              <a:latin typeface="+mn-ea"/>
            </a:endParaRP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dirty="0">
                <a:latin typeface="+mn-ea"/>
              </a:rPr>
              <a:t>以读促悟，如何让学生“读”领风骚？</a:t>
            </a:r>
            <a:endParaRPr kumimoji="1" lang="en-US" altLang="zh-CN" sz="2400" dirty="0">
              <a:latin typeface="+mn-ea"/>
            </a:endParaRP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dirty="0">
                <a:latin typeface="+mn-ea"/>
              </a:rPr>
              <a:t>大区域背景下初小学科教学的有效衔接策略</a:t>
            </a:r>
            <a:endParaRPr kumimoji="1" lang="en-US" altLang="zh-CN" sz="2400" dirty="0">
              <a:latin typeface="+mn-ea"/>
            </a:endParaRP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zh-CN" sz="2400" dirty="0">
                <a:latin typeface="+mn-ea"/>
              </a:rPr>
              <a:t>基于学生深度学习</a:t>
            </a:r>
            <a:r>
              <a:rPr lang="zh-CN" altLang="zh-CN" sz="2400" dirty="0" smtClean="0">
                <a:latin typeface="+mn-ea"/>
              </a:rPr>
              <a:t>的</a:t>
            </a:r>
            <a:r>
              <a:rPr lang="zh-CN" altLang="en-US" sz="2400" dirty="0" smtClean="0">
                <a:latin typeface="+mn-ea"/>
              </a:rPr>
              <a:t>初学数学课堂练习</a:t>
            </a:r>
            <a:r>
              <a:rPr lang="zh-CN" altLang="zh-CN" sz="2400" dirty="0" smtClean="0">
                <a:latin typeface="+mn-ea"/>
              </a:rPr>
              <a:t>的</a:t>
            </a:r>
            <a:r>
              <a:rPr lang="zh-CN" altLang="zh-CN" sz="2400" dirty="0">
                <a:latin typeface="+mn-ea"/>
              </a:rPr>
              <a:t>设计</a:t>
            </a:r>
            <a:endParaRPr lang="en-US" altLang="zh-CN" sz="2400" dirty="0">
              <a:latin typeface="+mn-ea"/>
            </a:endParaRP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dirty="0">
                <a:latin typeface="+mn-ea"/>
              </a:rPr>
              <a:t>课堂教学主问题的设计与教学实施</a:t>
            </a:r>
            <a:endParaRPr lang="en-US" altLang="zh-CN" sz="2200" dirty="0">
              <a:latin typeface="+mn-ea"/>
            </a:endParaRP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dirty="0" smtClean="0">
                <a:latin typeface="+mn-ea"/>
              </a:rPr>
              <a:t>课堂</a:t>
            </a:r>
            <a:r>
              <a:rPr kumimoji="1" lang="zh-CN" altLang="en-US" sz="2400" dirty="0">
                <a:latin typeface="+mn-ea"/>
              </a:rPr>
              <a:t>教学中教师指令语的有效性研究</a:t>
            </a:r>
            <a:endParaRPr kumimoji="1" lang="en-US" altLang="zh-CN" sz="2400" dirty="0">
              <a:latin typeface="+mn-ea"/>
            </a:endParaRPr>
          </a:p>
          <a:p>
            <a:pPr marL="457200" indent="-457200" algn="just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2400" dirty="0">
                <a:latin typeface="+mn-ea"/>
              </a:rPr>
              <a:t>课堂时间管理</a:t>
            </a:r>
            <a:r>
              <a:rPr kumimoji="1" lang="en-US" altLang="zh-CN" sz="2400" dirty="0">
                <a:latin typeface="+mn-ea"/>
              </a:rPr>
              <a:t>——</a:t>
            </a:r>
            <a:r>
              <a:rPr kumimoji="1" lang="zh-CN" altLang="en-US" sz="2400" dirty="0">
                <a:latin typeface="+mn-ea"/>
              </a:rPr>
              <a:t>提高教师课堂教学有效性的</a:t>
            </a:r>
            <a:r>
              <a:rPr kumimoji="1" lang="zh-CN" altLang="en-US" sz="2400" dirty="0" smtClean="0">
                <a:latin typeface="+mn-ea"/>
              </a:rPr>
              <a:t>策略</a:t>
            </a:r>
            <a:endParaRPr kumimoji="1" lang="en-US" altLang="zh-CN" sz="2400" dirty="0" smtClean="0"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D1A96C-60CA-4981-89C7-2BF4A2472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1" b="6144"/>
          <a:stretch>
            <a:fillRect/>
          </a:stretch>
        </p:blipFill>
        <p:spPr>
          <a:xfrm>
            <a:off x="0" y="2494960"/>
            <a:ext cx="4163787" cy="344717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26468" y="583357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377306130"/>
              </p:ext>
            </p:extLst>
          </p:nvPr>
        </p:nvGraphicFramePr>
        <p:xfrm>
          <a:off x="469784" y="1543574"/>
          <a:ext cx="10511406" cy="531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1472" y="2264373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zh-CN" sz="2000" dirty="0"/>
              <a:t>共同体备课工</a:t>
            </a:r>
            <a:r>
              <a:rPr lang="zh-CN" altLang="zh-CN" sz="2000"/>
              <a:t>作坊：基于</a:t>
            </a:r>
            <a:r>
              <a:rPr lang="zh-CN" altLang="zh-CN" sz="2000" dirty="0"/>
              <a:t>“三位一体”和“</a:t>
            </a:r>
            <a:r>
              <a:rPr lang="en-US" altLang="zh-CN" sz="2000" dirty="0"/>
              <a:t>1+x</a:t>
            </a:r>
            <a:r>
              <a:rPr lang="zh-CN" altLang="zh-CN" sz="2000" dirty="0"/>
              <a:t>”阅读教学理念</a:t>
            </a:r>
            <a:r>
              <a:rPr lang="zh-CN" altLang="en-US" sz="2000" dirty="0">
                <a:latin typeface="+mj-ea"/>
                <a:ea typeface="+mj-ea"/>
              </a:rPr>
              <a:t>，</a:t>
            </a:r>
            <a:r>
              <a:rPr lang="zh-CN" altLang="zh-CN" sz="2000" dirty="0">
                <a:latin typeface="+mj-ea"/>
                <a:ea typeface="+mj-ea"/>
              </a:rPr>
              <a:t>每个小组合作完成一个单元的集体备课，形成精品教学设计。</a:t>
            </a:r>
            <a:endParaRPr lang="en-US" altLang="zh-CN" sz="2000" dirty="0">
              <a:latin typeface="+mj-ea"/>
              <a:ea typeface="+mj-ea"/>
            </a:endParaRPr>
          </a:p>
          <a:p>
            <a:r>
              <a:rPr lang="en-US" altLang="zh-CN" sz="2000" dirty="0"/>
              <a:t>A.</a:t>
            </a:r>
            <a:r>
              <a:rPr lang="zh-CN" altLang="zh-CN" sz="2000" dirty="0"/>
              <a:t>基于统编本教材编写理念与单元整体意识，细读文本，把握文本的独特之处，发掘其教学价值</a:t>
            </a:r>
            <a:r>
              <a:rPr lang="zh-CN" altLang="en-US" sz="2000" dirty="0"/>
              <a:t>点</a:t>
            </a:r>
            <a:r>
              <a:rPr lang="zh-CN" altLang="zh-CN" sz="2000" dirty="0"/>
              <a:t>。（自主完成）</a:t>
            </a:r>
            <a:endParaRPr lang="en-US" altLang="zh-CN" sz="2000" dirty="0"/>
          </a:p>
          <a:p>
            <a:r>
              <a:rPr lang="en-US" altLang="zh-CN" sz="2000" dirty="0"/>
              <a:t>B.</a:t>
            </a:r>
            <a:r>
              <a:rPr lang="zh-CN" altLang="zh-CN" sz="2000" dirty="0"/>
              <a:t>充分借助教材中的教学辅助系统支架，确立单元教学目标与学习重点。</a:t>
            </a:r>
            <a:endParaRPr lang="en-US" altLang="zh-CN" sz="2000" dirty="0"/>
          </a:p>
          <a:p>
            <a:r>
              <a:rPr lang="en-US" altLang="zh-CN" sz="2000" dirty="0"/>
              <a:t>C.</a:t>
            </a:r>
            <a:r>
              <a:rPr lang="zh-CN" altLang="zh-CN" sz="2000" dirty="0"/>
              <a:t>将单元教学目标科学、合理得分解到单篇课文中，并依据教学目标确定单篇教学重点、难点。</a:t>
            </a:r>
            <a:endParaRPr lang="en-US" altLang="zh-CN" sz="2000" dirty="0"/>
          </a:p>
          <a:p>
            <a:r>
              <a:rPr lang="en-US" altLang="zh-CN" sz="2000" dirty="0"/>
              <a:t>D.</a:t>
            </a:r>
            <a:r>
              <a:rPr lang="zh-CN" altLang="zh-CN" sz="2000" dirty="0"/>
              <a:t>基于单篇教学重点、难点，合作设计两至三个关键学习活动或教学主问题。</a:t>
            </a:r>
            <a:endParaRPr lang="en-US" altLang="zh-CN" sz="2000" dirty="0"/>
          </a:p>
          <a:p>
            <a:r>
              <a:rPr lang="en-US" altLang="zh-CN" sz="2000" dirty="0"/>
              <a:t>F.</a:t>
            </a:r>
            <a:r>
              <a:rPr lang="zh-CN" altLang="zh-CN" sz="2000" dirty="0"/>
              <a:t>基于“三位一体”和“</a:t>
            </a:r>
            <a:r>
              <a:rPr lang="en-US" altLang="zh-CN" sz="2000" dirty="0"/>
              <a:t>1+x</a:t>
            </a:r>
            <a:r>
              <a:rPr lang="zh-CN" altLang="zh-CN" sz="2000" dirty="0"/>
              <a:t>”阅读教学理念，给每篇课文设计的学习活动、教学主问题推荐相关延伸拓展的阅读素材。</a:t>
            </a:r>
            <a:endParaRPr lang="en-US" altLang="zh-CN" sz="2000" dirty="0"/>
          </a:p>
          <a:p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—</a:t>
            </a:r>
            <a:r>
              <a:rPr lang="en-US" altLang="zh-CN" sz="2000" dirty="0"/>
              <a:t>5</a:t>
            </a:r>
            <a:r>
              <a:rPr lang="zh-CN" altLang="zh-CN" sz="2000" dirty="0"/>
              <a:t>集中备课时完成，请组长组织好，有专人负责记录、整理）</a:t>
            </a:r>
            <a:endParaRPr lang="en-US" altLang="zh-CN" sz="2000" dirty="0"/>
          </a:p>
          <a:p>
            <a:r>
              <a:rPr lang="en-US" altLang="zh-CN" sz="2000" dirty="0"/>
              <a:t>G.</a:t>
            </a:r>
            <a:r>
              <a:rPr lang="zh-CN" altLang="zh-CN" sz="2000" dirty="0"/>
              <a:t>在合作研讨的基础上，组内分工，完成本单元所有课文的教学设计与课件制作。</a:t>
            </a:r>
            <a:endParaRPr lang="zh-CN" altLang="en-US" sz="2000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1026468" y="583357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09600" y="1465578"/>
            <a:ext cx="9650136" cy="715648"/>
            <a:chOff x="1382285" y="2053055"/>
            <a:chExt cx="7151995" cy="780906"/>
          </a:xfrm>
        </p:grpSpPr>
        <p:sp>
          <p:nvSpPr>
            <p:cNvPr id="6" name="椭圆 5"/>
            <p:cNvSpPr/>
            <p:nvPr/>
          </p:nvSpPr>
          <p:spPr>
            <a:xfrm>
              <a:off x="1382285" y="2053055"/>
              <a:ext cx="738998" cy="780906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17459"/>
                <a:satOff val="-963"/>
                <a:lumOff val="37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文本框 6"/>
            <p:cNvSpPr txBox="1"/>
            <p:nvPr/>
          </p:nvSpPr>
          <p:spPr>
            <a:xfrm>
              <a:off x="2411868" y="2053055"/>
              <a:ext cx="6122412" cy="70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/>
                <a:t>主题共同备课工作坊活动流程设计示例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27604" y="68099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387804" y="3186508"/>
            <a:ext cx="1383912" cy="1383912"/>
          </a:xfrm>
          <a:prstGeom prst="rect">
            <a:avLst/>
          </a:prstGeom>
        </p:spPr>
      </p:pic>
      <p:graphicFrame>
        <p:nvGraphicFramePr>
          <p:cNvPr id="27" name="图示 26"/>
          <p:cNvGraphicFramePr/>
          <p:nvPr/>
        </p:nvGraphicFramePr>
        <p:xfrm>
          <a:off x="1198916" y="1333233"/>
          <a:ext cx="97991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82179" y="743909"/>
            <a:ext cx="82899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aphicFrame>
        <p:nvGraphicFramePr>
          <p:cNvPr id="6" name="图示 5"/>
          <p:cNvGraphicFramePr/>
          <p:nvPr/>
        </p:nvGraphicFramePr>
        <p:xfrm>
          <a:off x="1963023" y="1692392"/>
          <a:ext cx="7930392" cy="424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79196" y="5852481"/>
            <a:ext cx="8833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深度“自培”“互培”结合的教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培一体化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file"/>
              </a:rPr>
              <a:t>设计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90223" y="1645265"/>
            <a:ext cx="10668000" cy="503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研讨主题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教学评一体化理念的教学行为改进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狼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file"/>
              </a:rPr>
              <a:t>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活动准备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：发布教学设计，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解读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研讨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主题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与观察点；小组讨论、认领观察点，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熟悉导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分钟）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观察点：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教学目标的适切性与目标达成度、教学内容与目标的一致性、目标导向的学习活动设计与目标达成、课前课中课后学习检测与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目标达成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定向观课与记录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：各小组依据本小组观课记录单，有重点地观课、记录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小组研讨与交流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：依据观察记录展开小组讨论，整理观察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数据，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形成观课结论与共识。要求：本堂课最突出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的亮点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；本观察点的观课结论（含突出优点、值得商榷的问题、改进建议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分钟）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展示与交流：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各小组派代表汇报本组的观课研课成果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专家引领：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基于研讨主题，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引领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名师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作总评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与微讲座</a:t>
            </a:r>
            <a:r>
              <a:rPr lang="zh-CN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3999" y="1835086"/>
            <a:ext cx="7722771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您认为校本研修能有效促进教师专业成长与教学问题破解吗？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有规定的校本（组本）研修活动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时间与活动场所吗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学校、教研组开展研修活动时，除了通知，还有研修实施方案么？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学校校本研修的主要形式有哪些？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您对学校校本研修的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现状与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效果满意吗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endParaRPr lang="zh-CN" altLang="en-US" dirty="0"/>
          </a:p>
        </p:txBody>
      </p:sp>
      <p:grpSp>
        <p:nvGrpSpPr>
          <p:cNvPr id="5" name="组合 5"/>
          <p:cNvGrpSpPr/>
          <p:nvPr/>
        </p:nvGrpSpPr>
        <p:grpSpPr bwMode="auto">
          <a:xfrm>
            <a:off x="737649" y="2720622"/>
            <a:ext cx="2886084" cy="2867378"/>
            <a:chOff x="1403648" y="1115468"/>
            <a:chExt cx="1294414" cy="1294414"/>
          </a:xfrm>
        </p:grpSpPr>
        <p:sp>
          <p:nvSpPr>
            <p:cNvPr id="6" name="椭圆 5"/>
            <p:cNvSpPr/>
            <p:nvPr/>
          </p:nvSpPr>
          <p:spPr>
            <a:xfrm>
              <a:off x="1539561" y="1259441"/>
              <a:ext cx="1022587" cy="1022614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9" name="同心圆 37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同心圆 38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124"/>
            <p:cNvSpPr txBox="1">
              <a:spLocks noChangeArrowheads="1"/>
            </p:cNvSpPr>
            <p:nvPr/>
          </p:nvSpPr>
          <p:spPr bwMode="auto">
            <a:xfrm>
              <a:off x="1701082" y="1572773"/>
              <a:ext cx="670553" cy="56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千万次地问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标题 1"/>
          <p:cNvSpPr txBox="1"/>
          <p:nvPr/>
        </p:nvSpPr>
        <p:spPr bwMode="auto">
          <a:xfrm>
            <a:off x="1001948" y="677902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</p:spTree>
    <p:extLst>
      <p:ext uri="{BB962C8B-B14F-4D97-AF65-F5344CB8AC3E}">
        <p14:creationId xmlns:p14="http://schemas.microsoft.com/office/powerpoint/2010/main" val="23768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88343" y="3737377"/>
            <a:ext cx="56124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 sz="2800" dirty="0"/>
              <a:t>目标贯通、学为中心的</a:t>
            </a:r>
            <a:r>
              <a:rPr lang="zh-CN" altLang="zh-CN" sz="2800" dirty="0">
                <a:hlinkClick r:id="rId2" action="ppaction://hlinkfile"/>
              </a:rPr>
              <a:t>课堂教学</a:t>
            </a:r>
            <a:r>
              <a:rPr lang="zh-CN" altLang="zh-CN" sz="2800" dirty="0"/>
              <a:t>策略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主题课例研修活动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1621" y="2031425"/>
            <a:ext cx="6458664" cy="915480"/>
            <a:chOff x="1412671" y="1893313"/>
            <a:chExt cx="6458664" cy="915480"/>
          </a:xfrm>
        </p:grpSpPr>
        <p:sp>
          <p:nvSpPr>
            <p:cNvPr id="16" name="文本框 15"/>
            <p:cNvSpPr txBox="1"/>
            <p:nvPr/>
          </p:nvSpPr>
          <p:spPr>
            <a:xfrm>
              <a:off x="2489832" y="2027888"/>
              <a:ext cx="5381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/>
                <a:t>主题式课例研修设计示例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1412671" y="1893313"/>
              <a:ext cx="915480" cy="91548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34918"/>
                <a:satOff val="-1926"/>
                <a:lumOff val="744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3481" y="2734972"/>
            <a:ext cx="2859272" cy="285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46" y="1408734"/>
            <a:ext cx="9550107" cy="5230537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000000"/>
            </a:outerShdw>
            <a:reflection stA="99000" endPos="0" dist="508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266288" y="2844977"/>
            <a:ext cx="9325474" cy="1092200"/>
            <a:chOff x="1331913" y="2754511"/>
            <a:chExt cx="6511925" cy="782439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2459038" y="2997200"/>
              <a:ext cx="7715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255963" y="2754511"/>
              <a:ext cx="1022350" cy="510778"/>
            </a:xfrm>
            <a:prstGeom prst="flowChartAlternateProcess">
              <a:avLst/>
            </a:prstGeom>
            <a:gradFill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endParaRPr lang="zh-CN" altLang="en-US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331913" y="2754511"/>
              <a:ext cx="1022350" cy="510778"/>
            </a:xfrm>
            <a:prstGeom prst="flowChartAlternateProcess">
              <a:avLst/>
            </a:prstGeom>
            <a:gradFill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356100" y="2997200"/>
              <a:ext cx="6889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6067425" y="2997200"/>
              <a:ext cx="8096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844800" y="3035300"/>
              <a:ext cx="4679950" cy="501650"/>
              <a:chOff x="0" y="0"/>
              <a:chExt cx="2948" cy="317"/>
            </a:xfrm>
          </p:grpSpPr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0" y="45"/>
                <a:ext cx="2948" cy="272"/>
                <a:chOff x="0" y="0"/>
                <a:chExt cx="2954" cy="344"/>
              </a:xfrm>
            </p:grpSpPr>
            <p:sp>
              <p:nvSpPr>
                <p:cNvPr id="1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0" cy="31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" name="Line 13"/>
                <p:cNvSpPr>
                  <a:spLocks noChangeShapeType="1"/>
                </p:cNvSpPr>
                <p:nvPr/>
              </p:nvSpPr>
              <p:spPr bwMode="auto">
                <a:xfrm>
                  <a:off x="2948" y="90"/>
                  <a:ext cx="0" cy="25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0" y="317"/>
                  <a:ext cx="2954" cy="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 flipV="1">
                <a:off x="0" y="0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6821488" y="2754511"/>
              <a:ext cx="1022350" cy="510778"/>
            </a:xfrm>
            <a:prstGeom prst="flowChartAlternateProcess">
              <a:avLst/>
            </a:prstGeom>
            <a:gradFill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endParaRPr lang="zh-CN" altLang="en-US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5003800" y="2775148"/>
              <a:ext cx="1022350" cy="510778"/>
            </a:xfrm>
            <a:prstGeom prst="flowChartAlternateProcess">
              <a:avLst/>
            </a:prstGeom>
            <a:gradFill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</a:t>
              </a:r>
              <a:endParaRPr lang="zh-CN" altLang="en-US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21" name="组合 15"/>
          <p:cNvGrpSpPr>
            <a:grpSpLocks/>
          </p:cNvGrpSpPr>
          <p:nvPr/>
        </p:nvGrpSpPr>
        <p:grpSpPr bwMode="auto">
          <a:xfrm>
            <a:off x="684946" y="4903964"/>
            <a:ext cx="11021632" cy="1751013"/>
            <a:chOff x="242491" y="1414234"/>
            <a:chExt cx="8618534" cy="1750564"/>
          </a:xfrm>
        </p:grpSpPr>
        <p:sp>
          <p:nvSpPr>
            <p:cNvPr id="22" name="Text Box 9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1185516" y="2250632"/>
              <a:ext cx="7675509" cy="9141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Aft>
                  <a:spcPts val="120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发现问题——学习——研究问题——解决问题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（方法出现）</a:t>
              </a:r>
            </a:p>
          </p:txBody>
        </p:sp>
        <p:sp>
          <p:nvSpPr>
            <p:cNvPr id="23" name="矩形 17"/>
            <p:cNvSpPr>
              <a:spLocks noChangeArrowheads="1"/>
            </p:cNvSpPr>
            <p:nvPr/>
          </p:nvSpPr>
          <p:spPr bwMode="auto">
            <a:xfrm>
              <a:off x="242491" y="1414234"/>
              <a:ext cx="4097733" cy="659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defTabSz="914400" eaLnBrk="1" hangingPunct="1">
                <a:lnSpc>
                  <a:spcPct val="110000"/>
                </a:lnSpc>
              </a:pPr>
              <a:r>
                <a:rPr lang="zh-CN" altLang="en-US" sz="3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教学方法产生的过程</a:t>
              </a:r>
              <a:endParaRPr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32178" y="1827389"/>
            <a:ext cx="7232416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优秀教师成长的必经之路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pSp>
        <p:nvGrpSpPr>
          <p:cNvPr id="5" name="组合 13"/>
          <p:cNvGrpSpPr/>
          <p:nvPr/>
        </p:nvGrpSpPr>
        <p:grpSpPr bwMode="auto">
          <a:xfrm>
            <a:off x="5659438" y="1723020"/>
            <a:ext cx="6532562" cy="4746625"/>
            <a:chOff x="5659456" y="1406770"/>
            <a:chExt cx="6532544" cy="4746783"/>
          </a:xfrm>
        </p:grpSpPr>
        <p:graphicFrame>
          <p:nvGraphicFramePr>
            <p:cNvPr id="6" name="图示 5"/>
            <p:cNvGraphicFramePr/>
            <p:nvPr/>
          </p:nvGraphicFramePr>
          <p:xfrm>
            <a:off x="5659456" y="1406770"/>
            <a:ext cx="6532544" cy="39891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>
              <a:off x="7174523" y="5507222"/>
              <a:ext cx="44514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“五基于”</a:t>
              </a: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  <a:hlinkClick r:id="rId7" action="ppaction://hlinkfile"/>
                </a:rPr>
                <a:t>议课模型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1"/>
          <p:cNvGrpSpPr/>
          <p:nvPr/>
        </p:nvGrpSpPr>
        <p:grpSpPr bwMode="auto">
          <a:xfrm>
            <a:off x="920517" y="1965952"/>
            <a:ext cx="4451350" cy="4394200"/>
            <a:chOff x="895979" y="1748414"/>
            <a:chExt cx="4451420" cy="4393110"/>
          </a:xfrm>
        </p:grpSpPr>
        <p:grpSp>
          <p:nvGrpSpPr>
            <p:cNvPr id="9" name="组合 8"/>
            <p:cNvGrpSpPr/>
            <p:nvPr/>
          </p:nvGrpSpPr>
          <p:grpSpPr>
            <a:xfrm>
              <a:off x="1654070" y="1748414"/>
              <a:ext cx="2737060" cy="3125037"/>
              <a:chOff x="1463151" y="1406769"/>
              <a:chExt cx="2679836" cy="541866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1" name="任意多边形 6"/>
              <p:cNvSpPr/>
              <p:nvPr/>
            </p:nvSpPr>
            <p:spPr>
              <a:xfrm>
                <a:off x="1463151" y="1406769"/>
                <a:ext cx="2438400" cy="1354666"/>
              </a:xfrm>
              <a:custGeom>
                <a:avLst/>
                <a:gdLst>
                  <a:gd name="connsiteX0" fmla="*/ 0 w 2438400"/>
                  <a:gd name="connsiteY0" fmla="*/ 135467 h 1354666"/>
                  <a:gd name="connsiteX1" fmla="*/ 135467 w 2438400"/>
                  <a:gd name="connsiteY1" fmla="*/ 0 h 1354666"/>
                  <a:gd name="connsiteX2" fmla="*/ 2302933 w 2438400"/>
                  <a:gd name="connsiteY2" fmla="*/ 0 h 1354666"/>
                  <a:gd name="connsiteX3" fmla="*/ 2438400 w 2438400"/>
                  <a:gd name="connsiteY3" fmla="*/ 135467 h 1354666"/>
                  <a:gd name="connsiteX4" fmla="*/ 2438400 w 2438400"/>
                  <a:gd name="connsiteY4" fmla="*/ 1219199 h 1354666"/>
                  <a:gd name="connsiteX5" fmla="*/ 2302933 w 2438400"/>
                  <a:gd name="connsiteY5" fmla="*/ 1354666 h 1354666"/>
                  <a:gd name="connsiteX6" fmla="*/ 135467 w 2438400"/>
                  <a:gd name="connsiteY6" fmla="*/ 1354666 h 1354666"/>
                  <a:gd name="connsiteX7" fmla="*/ 0 w 2438400"/>
                  <a:gd name="connsiteY7" fmla="*/ 1219199 h 1354666"/>
                  <a:gd name="connsiteX8" fmla="*/ 0 w 2438400"/>
                  <a:gd name="connsiteY8" fmla="*/ 135467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8400" h="1354666">
                    <a:moveTo>
                      <a:pt x="0" y="135467"/>
                    </a:moveTo>
                    <a:cubicBezTo>
                      <a:pt x="0" y="60651"/>
                      <a:pt x="60651" y="0"/>
                      <a:pt x="135467" y="0"/>
                    </a:cubicBezTo>
                    <a:lnTo>
                      <a:pt x="2302933" y="0"/>
                    </a:lnTo>
                    <a:cubicBezTo>
                      <a:pt x="2377749" y="0"/>
                      <a:pt x="2438400" y="60651"/>
                      <a:pt x="2438400" y="135467"/>
                    </a:cubicBezTo>
                    <a:lnTo>
                      <a:pt x="2438400" y="1219199"/>
                    </a:lnTo>
                    <a:cubicBezTo>
                      <a:pt x="2438400" y="1294015"/>
                      <a:pt x="2377749" y="1354666"/>
                      <a:pt x="2302933" y="1354666"/>
                    </a:cubicBezTo>
                    <a:lnTo>
                      <a:pt x="135467" y="1354666"/>
                    </a:lnTo>
                    <a:cubicBezTo>
                      <a:pt x="60651" y="1354666"/>
                      <a:pt x="0" y="1294015"/>
                      <a:pt x="0" y="1219199"/>
                    </a:cubicBezTo>
                    <a:lnTo>
                      <a:pt x="0" y="135467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6837" tIns="176837" rIns="176837" bIns="176837" spcCol="1270" anchor="ctr"/>
              <a:lstStyle/>
              <a:p>
                <a:pPr algn="ctr" defTabSz="16002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三个优点</a:t>
                </a:r>
              </a:p>
            </p:txBody>
          </p:sp>
          <p:sp>
            <p:nvSpPr>
              <p:cNvPr id="12" name="任意多边形 8"/>
              <p:cNvSpPr/>
              <p:nvPr/>
            </p:nvSpPr>
            <p:spPr>
              <a:xfrm>
                <a:off x="1463151" y="3438769"/>
                <a:ext cx="2438400" cy="1354666"/>
              </a:xfrm>
              <a:custGeom>
                <a:avLst/>
                <a:gdLst>
                  <a:gd name="connsiteX0" fmla="*/ 0 w 2438400"/>
                  <a:gd name="connsiteY0" fmla="*/ 135467 h 1354666"/>
                  <a:gd name="connsiteX1" fmla="*/ 135467 w 2438400"/>
                  <a:gd name="connsiteY1" fmla="*/ 0 h 1354666"/>
                  <a:gd name="connsiteX2" fmla="*/ 2302933 w 2438400"/>
                  <a:gd name="connsiteY2" fmla="*/ 0 h 1354666"/>
                  <a:gd name="connsiteX3" fmla="*/ 2438400 w 2438400"/>
                  <a:gd name="connsiteY3" fmla="*/ 135467 h 1354666"/>
                  <a:gd name="connsiteX4" fmla="*/ 2438400 w 2438400"/>
                  <a:gd name="connsiteY4" fmla="*/ 1219199 h 1354666"/>
                  <a:gd name="connsiteX5" fmla="*/ 2302933 w 2438400"/>
                  <a:gd name="connsiteY5" fmla="*/ 1354666 h 1354666"/>
                  <a:gd name="connsiteX6" fmla="*/ 135467 w 2438400"/>
                  <a:gd name="connsiteY6" fmla="*/ 1354666 h 1354666"/>
                  <a:gd name="connsiteX7" fmla="*/ 0 w 2438400"/>
                  <a:gd name="connsiteY7" fmla="*/ 1219199 h 1354666"/>
                  <a:gd name="connsiteX8" fmla="*/ 0 w 2438400"/>
                  <a:gd name="connsiteY8" fmla="*/ 135467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8400" h="1354666">
                    <a:moveTo>
                      <a:pt x="0" y="135467"/>
                    </a:moveTo>
                    <a:cubicBezTo>
                      <a:pt x="0" y="60651"/>
                      <a:pt x="60651" y="0"/>
                      <a:pt x="135467" y="0"/>
                    </a:cubicBezTo>
                    <a:lnTo>
                      <a:pt x="2302933" y="0"/>
                    </a:lnTo>
                    <a:cubicBezTo>
                      <a:pt x="2377749" y="0"/>
                      <a:pt x="2438400" y="60651"/>
                      <a:pt x="2438400" y="135467"/>
                    </a:cubicBezTo>
                    <a:lnTo>
                      <a:pt x="2438400" y="1219199"/>
                    </a:lnTo>
                    <a:cubicBezTo>
                      <a:pt x="2438400" y="1294015"/>
                      <a:pt x="2377749" y="1354666"/>
                      <a:pt x="2302933" y="1354666"/>
                    </a:cubicBezTo>
                    <a:lnTo>
                      <a:pt x="135467" y="1354666"/>
                    </a:lnTo>
                    <a:cubicBezTo>
                      <a:pt x="60651" y="1354666"/>
                      <a:pt x="0" y="1294015"/>
                      <a:pt x="0" y="1219199"/>
                    </a:cubicBezTo>
                    <a:lnTo>
                      <a:pt x="0" y="135467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6837" tIns="176837" rIns="176837" bIns="176837" spcCol="1270" anchor="ctr"/>
              <a:lstStyle/>
              <a:p>
                <a:pPr algn="ctr" defTabSz="16002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两个问题</a:t>
                </a:r>
              </a:p>
            </p:txBody>
          </p:sp>
          <p:sp>
            <p:nvSpPr>
              <p:cNvPr id="13" name="任意多边形 10"/>
              <p:cNvSpPr/>
              <p:nvPr/>
            </p:nvSpPr>
            <p:spPr>
              <a:xfrm>
                <a:off x="1463151" y="5470769"/>
                <a:ext cx="2679836" cy="1354666"/>
              </a:xfrm>
              <a:custGeom>
                <a:avLst/>
                <a:gdLst>
                  <a:gd name="connsiteX0" fmla="*/ 0 w 2438400"/>
                  <a:gd name="connsiteY0" fmla="*/ 135467 h 1354666"/>
                  <a:gd name="connsiteX1" fmla="*/ 135467 w 2438400"/>
                  <a:gd name="connsiteY1" fmla="*/ 0 h 1354666"/>
                  <a:gd name="connsiteX2" fmla="*/ 2302933 w 2438400"/>
                  <a:gd name="connsiteY2" fmla="*/ 0 h 1354666"/>
                  <a:gd name="connsiteX3" fmla="*/ 2438400 w 2438400"/>
                  <a:gd name="connsiteY3" fmla="*/ 135467 h 1354666"/>
                  <a:gd name="connsiteX4" fmla="*/ 2438400 w 2438400"/>
                  <a:gd name="connsiteY4" fmla="*/ 1219199 h 1354666"/>
                  <a:gd name="connsiteX5" fmla="*/ 2302933 w 2438400"/>
                  <a:gd name="connsiteY5" fmla="*/ 1354666 h 1354666"/>
                  <a:gd name="connsiteX6" fmla="*/ 135467 w 2438400"/>
                  <a:gd name="connsiteY6" fmla="*/ 1354666 h 1354666"/>
                  <a:gd name="connsiteX7" fmla="*/ 0 w 2438400"/>
                  <a:gd name="connsiteY7" fmla="*/ 1219199 h 1354666"/>
                  <a:gd name="connsiteX8" fmla="*/ 0 w 2438400"/>
                  <a:gd name="connsiteY8" fmla="*/ 135467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8400" h="1354666">
                    <a:moveTo>
                      <a:pt x="0" y="135467"/>
                    </a:moveTo>
                    <a:cubicBezTo>
                      <a:pt x="0" y="60651"/>
                      <a:pt x="60651" y="0"/>
                      <a:pt x="135467" y="0"/>
                    </a:cubicBezTo>
                    <a:lnTo>
                      <a:pt x="2302933" y="0"/>
                    </a:lnTo>
                    <a:cubicBezTo>
                      <a:pt x="2377749" y="0"/>
                      <a:pt x="2438400" y="60651"/>
                      <a:pt x="2438400" y="135467"/>
                    </a:cubicBezTo>
                    <a:lnTo>
                      <a:pt x="2438400" y="1219199"/>
                    </a:lnTo>
                    <a:cubicBezTo>
                      <a:pt x="2438400" y="1294015"/>
                      <a:pt x="2377749" y="1354666"/>
                      <a:pt x="2302933" y="1354666"/>
                    </a:cubicBezTo>
                    <a:lnTo>
                      <a:pt x="135467" y="1354666"/>
                    </a:lnTo>
                    <a:cubicBezTo>
                      <a:pt x="60651" y="1354666"/>
                      <a:pt x="0" y="1294015"/>
                      <a:pt x="0" y="1219199"/>
                    </a:cubicBezTo>
                    <a:lnTo>
                      <a:pt x="0" y="135467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6837" tIns="176837" rIns="176837" bIns="176837" spcCol="1270" anchor="ctr"/>
              <a:lstStyle/>
              <a:p>
                <a:pPr algn="ctr" defTabSz="16002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一个改进建议</a:t>
                </a:r>
              </a:p>
            </p:txBody>
          </p:sp>
        </p:grpSp>
        <p:sp>
          <p:nvSpPr>
            <p:cNvPr id="10" name="文本框 12"/>
            <p:cNvSpPr txBox="1">
              <a:spLocks noChangeArrowheads="1"/>
            </p:cNvSpPr>
            <p:nvPr/>
          </p:nvSpPr>
          <p:spPr bwMode="auto">
            <a:xfrm>
              <a:off x="895979" y="5495193"/>
              <a:ext cx="44514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321</a:t>
              </a: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”议课模型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091" y="2997609"/>
            <a:ext cx="6045841" cy="29162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在身边找问题；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带着问题来读书；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在读书书中获取某种观点、立场与方法；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用这种观点、立场与方法来反思；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在反思中改善行动。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——</a:t>
            </a:r>
            <a:r>
              <a:rPr lang="zh-CN" altLang="en-US" dirty="0"/>
              <a:t>李海林</a:t>
            </a:r>
          </a:p>
        </p:txBody>
      </p:sp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170" y="2111764"/>
            <a:ext cx="5071502" cy="3381001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7" name="组合 6"/>
          <p:cNvGrpSpPr/>
          <p:nvPr/>
        </p:nvGrpSpPr>
        <p:grpSpPr>
          <a:xfrm>
            <a:off x="585904" y="2080470"/>
            <a:ext cx="6486016" cy="755009"/>
            <a:chOff x="585904" y="2080470"/>
            <a:chExt cx="6486016" cy="755009"/>
          </a:xfrm>
        </p:grpSpPr>
        <p:sp>
          <p:nvSpPr>
            <p:cNvPr id="6" name="椭圆 5"/>
            <p:cNvSpPr/>
            <p:nvPr/>
          </p:nvSpPr>
          <p:spPr>
            <a:xfrm>
              <a:off x="585904" y="2080470"/>
              <a:ext cx="999615" cy="755009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17459"/>
                <a:satOff val="-963"/>
                <a:lumOff val="37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" name="文本框 1"/>
            <p:cNvSpPr txBox="1"/>
            <p:nvPr/>
          </p:nvSpPr>
          <p:spPr>
            <a:xfrm>
              <a:off x="1895913" y="2111764"/>
              <a:ext cx="5176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</a:t>
              </a:r>
              <a:r>
                <a:rPr lang="zh-CN" altLang="en-US" sz="3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问题式</a:t>
              </a:r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读书有五步法</a:t>
              </a:r>
              <a:endParaRPr lang="zh-CN" altLang="en-US" sz="3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78363" y="2774157"/>
            <a:ext cx="6261558" cy="915480"/>
            <a:chOff x="1234040" y="1918480"/>
            <a:chExt cx="6261558" cy="915480"/>
          </a:xfrm>
        </p:grpSpPr>
        <p:sp>
          <p:nvSpPr>
            <p:cNvPr id="7" name="椭圆 6"/>
            <p:cNvSpPr/>
            <p:nvPr/>
          </p:nvSpPr>
          <p:spPr>
            <a:xfrm>
              <a:off x="1234040" y="1918480"/>
              <a:ext cx="915480" cy="91548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17459"/>
                <a:satOff val="-963"/>
                <a:lumOff val="37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" name="文本框 1"/>
            <p:cNvSpPr txBox="1"/>
            <p:nvPr/>
          </p:nvSpPr>
          <p:spPr>
            <a:xfrm>
              <a:off x="2411869" y="2053055"/>
              <a:ext cx="5083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/>
                <a:t>主题</a:t>
              </a:r>
              <a:r>
                <a:rPr lang="zh-CN" altLang="en-US" sz="3600" dirty="0">
                  <a:hlinkClick r:id="rId3" action="ppaction://hlinkfile"/>
                </a:rPr>
                <a:t>研讨</a:t>
              </a:r>
              <a:r>
                <a:rPr lang="zh-CN" altLang="en-US" sz="3600" dirty="0"/>
                <a:t>设计示例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921" y="1397116"/>
            <a:ext cx="381000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35993" y="2839933"/>
            <a:ext cx="53980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在设计主题系列活动时，往往可以将多种方式</a:t>
            </a:r>
            <a:r>
              <a:rPr lang="zh-CN" altLang="en-US" sz="3600" dirty="0">
                <a:solidFill>
                  <a:srgbClr val="FF0000"/>
                </a:solidFill>
              </a:rPr>
              <a:t>整合</a:t>
            </a:r>
            <a:r>
              <a:rPr lang="zh-CN" altLang="en-US" sz="3200" dirty="0"/>
              <a:t>，以追求效果的最大化。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42" y="1589336"/>
            <a:ext cx="3905143" cy="5076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76339" y="4292337"/>
            <a:ext cx="57295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活动支架设计：导研卡、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观察量表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（记录单）、评价标准的设计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506504" y="3429000"/>
            <a:ext cx="5230061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聚焦主题的学习资源包</a:t>
            </a:r>
          </a:p>
        </p:txBody>
      </p:sp>
      <p:sp>
        <p:nvSpPr>
          <p:cNvPr id="8" name="六边形 7"/>
          <p:cNvSpPr/>
          <p:nvPr/>
        </p:nvSpPr>
        <p:spPr bwMode="auto">
          <a:xfrm>
            <a:off x="304461" y="1732326"/>
            <a:ext cx="4320480" cy="79208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>
                <a:solidFill>
                  <a:schemeClr val="tx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活动支架设计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790932" y="4032601"/>
            <a:ext cx="5195977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聚焦主题，避免散乱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提供支架，促进深度参与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从感觉、经验走向实证、理性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979548" y="443186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7" y="1431589"/>
            <a:ext cx="8136904" cy="52683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80" y="1472555"/>
            <a:ext cx="9289032" cy="5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05727" y="1662932"/>
            <a:ext cx="8715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研究主题：促进学生对核心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知识的理解与运用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的教学策略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09" y="2608131"/>
            <a:ext cx="9070032" cy="4112208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主题式校本研修活动的创意设计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819150" y="621457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7113"/>
          <a:stretch>
            <a:fillRect/>
          </a:stretch>
        </p:blipFill>
        <p:spPr>
          <a:xfrm>
            <a:off x="1040823" y="1995487"/>
            <a:ext cx="9827201" cy="3874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4" y="1458116"/>
            <a:ext cx="9684295" cy="527570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 bwMode="auto">
          <a:xfrm>
            <a:off x="1069859" y="578653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</p:spTree>
    <p:extLst>
      <p:ext uri="{BB962C8B-B14F-4D97-AF65-F5344CB8AC3E}">
        <p14:creationId xmlns:p14="http://schemas.microsoft.com/office/powerpoint/2010/main" val="24554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956970" y="465764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" t="4034" r="-713"/>
          <a:stretch>
            <a:fillRect/>
          </a:stretch>
        </p:blipFill>
        <p:spPr>
          <a:xfrm>
            <a:off x="1069859" y="1443254"/>
            <a:ext cx="10060985" cy="52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0972" y="2088444"/>
            <a:ext cx="55972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如何研发导研单</a:t>
            </a:r>
            <a:endParaRPr lang="en-US" altLang="zh-CN" sz="3200" dirty="0" smtClean="0"/>
          </a:p>
          <a:p>
            <a:endParaRPr lang="en-US" altLang="zh-CN" dirty="0"/>
          </a:p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围绕主题（核心话题）展开文献学习，把握主题内涵与外延。</a:t>
            </a:r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对主题进行关键要素分解，形成观察点以及二级指标。</a:t>
            </a:r>
            <a:endParaRPr lang="en-US" altLang="zh-CN" sz="2800" dirty="0" smtClean="0"/>
          </a:p>
          <a:p>
            <a:r>
              <a:rPr lang="zh-CN" altLang="en-US" sz="2800" dirty="0" smtClean="0"/>
              <a:t> 核心技术：金字塔结构分析法</a:t>
            </a:r>
            <a:endParaRPr lang="en-US" altLang="zh-CN" sz="2800" dirty="0" smtClean="0"/>
          </a:p>
          <a:p>
            <a:pPr>
              <a:spcAft>
                <a:spcPts val="1200"/>
              </a:spcAft>
            </a:pPr>
            <a:r>
              <a:rPr lang="en-US" altLang="zh-CN" sz="2800" dirty="0" smtClean="0"/>
              <a:t>3.</a:t>
            </a:r>
            <a:r>
              <a:rPr lang="zh-CN" altLang="en-US" sz="2800" dirty="0" smtClean="0"/>
              <a:t>形成导研单</a:t>
            </a:r>
            <a:endParaRPr lang="en-US" altLang="zh-CN" sz="2800" dirty="0" smtClean="0"/>
          </a:p>
          <a:p>
            <a:r>
              <a:rPr lang="zh-CN" altLang="en-US" sz="2800" dirty="0" smtClean="0"/>
              <a:t>  借用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改良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研发</a:t>
            </a:r>
            <a:endParaRPr lang="en-US" altLang="zh-CN" sz="2800" dirty="0" smtClean="0"/>
          </a:p>
          <a:p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145091" y="2088444"/>
            <a:ext cx="4595191" cy="3817391"/>
            <a:chOff x="7306368" y="2451746"/>
            <a:chExt cx="4595191" cy="381739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06368" y="2451746"/>
              <a:ext cx="4595191" cy="301028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861955" y="5684362"/>
              <a:ext cx="40396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/>
                <a:t>金字塔结构化分析法</a:t>
              </a:r>
              <a:endParaRPr lang="zh-CN" altLang="en-US" sz="3200" dirty="0"/>
            </a:p>
          </p:txBody>
        </p:sp>
      </p:grpSp>
      <p:sp>
        <p:nvSpPr>
          <p:cNvPr id="8" name="标题 1"/>
          <p:cNvSpPr txBox="1"/>
          <p:nvPr/>
        </p:nvSpPr>
        <p:spPr bwMode="auto">
          <a:xfrm>
            <a:off x="911814" y="736698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</p:spTree>
    <p:extLst>
      <p:ext uri="{BB962C8B-B14F-4D97-AF65-F5344CB8AC3E}">
        <p14:creationId xmlns:p14="http://schemas.microsoft.com/office/powerpoint/2010/main" val="10666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59274" y="1881027"/>
            <a:ext cx="10607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/>
              <a:t>     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如果一个老师能开发出一张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既体现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科特点又便于操作的观察量表，那么就是一个善于思考的老师；如果一个老师能用这张观察量表持续观察一年，那么就能成为这一方面的专家；如果一个老师能每个学期或每年更换一张观察量表，进行持续的观察，那么就一定能成为这门学科的专家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180352" y="5619005"/>
            <a:ext cx="8586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设计三部曲：借用 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改良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</a:t>
            </a:r>
          </a:p>
        </p:txBody>
      </p:sp>
      <p:sp>
        <p:nvSpPr>
          <p:cNvPr id="7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1035993" y="592882"/>
            <a:ext cx="835292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主题式校本研修活动的创意设计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6" y="1537283"/>
            <a:ext cx="9638952" cy="53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2428875" y="2243968"/>
            <a:ext cx="73342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完善组织机构，强化教研组建设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完善保障机制，确保时间场地资源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重构研修文化，走向研修共同体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整合区域资源，盘活骨干引领力量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优化激励机制，激活主体动力</a:t>
            </a:r>
          </a:p>
        </p:txBody>
      </p:sp>
      <p:sp>
        <p:nvSpPr>
          <p:cNvPr id="5" name="标题 1"/>
          <p:cNvSpPr txBox="1"/>
          <p:nvPr/>
        </p:nvSpPr>
        <p:spPr bwMode="auto">
          <a:xfrm>
            <a:off x="1216404" y="727106"/>
            <a:ext cx="84241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主题式校本研修活动的有效实施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53623" y="1428627"/>
            <a:ext cx="4974293" cy="4899251"/>
            <a:chOff x="1559496" y="1518668"/>
            <a:chExt cx="4794418" cy="49373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" t="7421" r="591" b="23675"/>
            <a:stretch>
              <a:fillRect/>
            </a:stretch>
          </p:blipFill>
          <p:spPr bwMode="auto">
            <a:xfrm>
              <a:off x="1775520" y="3883309"/>
              <a:ext cx="4578394" cy="25727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5"/>
            <p:cNvSpPr txBox="1"/>
            <p:nvPr/>
          </p:nvSpPr>
          <p:spPr>
            <a:xfrm>
              <a:off x="1559496" y="1518668"/>
              <a:ext cx="466344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b="1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谢谢您</a:t>
              </a:r>
              <a:endParaRPr lang="en-US" altLang="zh-CN" sz="6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6600" b="1" dirty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参与和倾听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238" y="1388976"/>
            <a:ext cx="3029990" cy="3029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95238" y="4875597"/>
            <a:ext cx="347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 QQ</a:t>
            </a:r>
            <a:r>
              <a:rPr lang="zh-CN" altLang="en-US" sz="2400" dirty="0"/>
              <a:t>：</a:t>
            </a:r>
            <a:r>
              <a:rPr lang="en-US" altLang="zh-CN" sz="2400" dirty="0"/>
              <a:t>605919815</a:t>
            </a:r>
          </a:p>
          <a:p>
            <a:r>
              <a:rPr lang="en-US" altLang="zh-CN" sz="2400" dirty="0"/>
              <a:t>    </a:t>
            </a:r>
            <a:r>
              <a:rPr lang="zh-CN" altLang="en-US" sz="2400" dirty="0"/>
              <a:t>电话：</a:t>
            </a:r>
            <a:r>
              <a:rPr lang="en-US" altLang="zh-CN" sz="2400" dirty="0"/>
              <a:t>13507460588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828675" y="488107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6716"/>
          <a:stretch>
            <a:fillRect/>
          </a:stretch>
        </p:blipFill>
        <p:spPr>
          <a:xfrm>
            <a:off x="1628775" y="1444297"/>
            <a:ext cx="8982075" cy="515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828675" y="488107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398984" y="2401491"/>
            <a:ext cx="2808312" cy="2484276"/>
            <a:chOff x="1403648" y="1115468"/>
            <a:chExt cx="1294414" cy="1294414"/>
          </a:xfrm>
        </p:grpSpPr>
        <p:sp>
          <p:nvSpPr>
            <p:cNvPr id="6" name="椭圆 5"/>
            <p:cNvSpPr/>
            <p:nvPr/>
          </p:nvSpPr>
          <p:spPr>
            <a:xfrm>
              <a:off x="1539561" y="1259441"/>
              <a:ext cx="1022587" cy="1022614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9" name="同心圆 37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同心圆 38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124"/>
            <p:cNvSpPr txBox="1">
              <a:spLocks noChangeArrowheads="1"/>
            </p:cNvSpPr>
            <p:nvPr/>
          </p:nvSpPr>
          <p:spPr bwMode="auto">
            <a:xfrm>
              <a:off x="1715578" y="1615892"/>
              <a:ext cx="670553" cy="60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追问一</a:t>
              </a:r>
            </a:p>
          </p:txBody>
        </p:sp>
      </p:grpSp>
      <p:sp>
        <p:nvSpPr>
          <p:cNvPr id="11" name="内容占位符 2"/>
          <p:cNvSpPr txBox="1">
            <a:spLocks noChangeArrowheads="1"/>
          </p:cNvSpPr>
          <p:nvPr/>
        </p:nvSpPr>
        <p:spPr bwMode="auto">
          <a:xfrm>
            <a:off x="3557726" y="1537395"/>
            <a:ext cx="8218522" cy="504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听评课是教师的教学基本功与专业生活方式之一，也是校本研修最常态的研修方式，是否所有的老师都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听课评课？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的听评课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才能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有效促进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教师的专业成长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、教学问题的破解与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教学效益的提升？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“学习”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名师课堂而非简单“观赏”与机械“模仿” 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820419" y="631788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51126" y="1850075"/>
            <a:ext cx="7715096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这些评课用语是否似曾相识？你能发现问题么？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教学目标科学合理，清晰明了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教学环节环环相扣，层进推进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教学支架给与充分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课堂板书美观并画龙点睛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教师语言优雅诗意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教学时间掌控好，圆满完成教学任务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000" dirty="0"/>
          </a:p>
        </p:txBody>
      </p:sp>
      <p:grpSp>
        <p:nvGrpSpPr>
          <p:cNvPr id="8" name="组合 33"/>
          <p:cNvGrpSpPr/>
          <p:nvPr/>
        </p:nvGrpSpPr>
        <p:grpSpPr bwMode="auto">
          <a:xfrm>
            <a:off x="762210" y="2708030"/>
            <a:ext cx="2667000" cy="2409825"/>
            <a:chOff x="332031" y="1197484"/>
            <a:chExt cx="3260770" cy="2923460"/>
          </a:xfrm>
        </p:grpSpPr>
        <p:grpSp>
          <p:nvGrpSpPr>
            <p:cNvPr id="9" name="组合 8"/>
            <p:cNvGrpSpPr/>
            <p:nvPr/>
          </p:nvGrpSpPr>
          <p:grpSpPr bwMode="auto">
            <a:xfrm>
              <a:off x="332031" y="1197484"/>
              <a:ext cx="3260770" cy="2923460"/>
              <a:chOff x="304800" y="673101"/>
              <a:chExt cx="4000500" cy="4000500"/>
            </a:xfrm>
            <a:effectLst>
              <a:outerShdw blurRad="444500" dist="254000" dir="68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0"/>
              <p:cNvSpPr/>
              <p:nvPr/>
            </p:nvSpPr>
            <p:spPr>
              <a:xfrm>
                <a:off x="304800" y="673101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08822" y="1562104"/>
              <a:ext cx="2307187" cy="2068520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C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36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问题聚焦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683972" y="2676455"/>
            <a:ext cx="6941185" cy="274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 smtClean="0">
                <a:latin typeface="+mn-ea"/>
              </a:rPr>
              <a:t>送教主题：</a:t>
            </a:r>
          </a:p>
          <a:p>
            <a:pPr>
              <a:lnSpc>
                <a:spcPct val="125000"/>
              </a:lnSpc>
            </a:pPr>
            <a:r>
              <a:rPr lang="zh-CN" altLang="en-US" sz="2400" dirty="0" smtClean="0">
                <a:latin typeface="+mn-ea"/>
              </a:rPr>
              <a:t>    基于语文核心素养提升的读写一体化教学策略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400" dirty="0" smtClean="0">
                <a:latin typeface="+mn-ea"/>
              </a:rPr>
              <a:t>课例：《天上的街市》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200" dirty="0"/>
              <a:t>课例研讨：</a:t>
            </a:r>
          </a:p>
          <a:p>
            <a:pPr>
              <a:lnSpc>
                <a:spcPct val="125000"/>
              </a:lnSpc>
            </a:pPr>
            <a:r>
              <a:rPr lang="zh-CN" altLang="en-US" sz="2200" dirty="0"/>
              <a:t>      本堂课在基于语文核心素养提升的</a:t>
            </a:r>
            <a:r>
              <a:rPr lang="zh-CN" altLang="en-US" sz="2200" dirty="0" smtClean="0">
                <a:latin typeface="+mn-ea"/>
                <a:sym typeface="+mn-ea"/>
              </a:rPr>
              <a:t>读写一体化教学方面带给你哪些启示与思考？</a:t>
            </a:r>
            <a:endParaRPr lang="zh-CN" altLang="en-US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3914" r="68717"/>
          <a:stretch>
            <a:fillRect/>
          </a:stretch>
        </p:blipFill>
        <p:spPr>
          <a:xfrm>
            <a:off x="920750" y="2145982"/>
            <a:ext cx="3088005" cy="4100195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 bwMode="auto">
          <a:xfrm>
            <a:off x="819150" y="586632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校本研修的现状审视与追问</a:t>
            </a:r>
          </a:p>
        </p:txBody>
      </p:sp>
    </p:spTree>
    <p:extLst>
      <p:ext uri="{BB962C8B-B14F-4D97-AF65-F5344CB8AC3E}">
        <p14:creationId xmlns:p14="http://schemas.microsoft.com/office/powerpoint/2010/main" val="796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8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8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46"/>
  <p:tag name="KSO_WM_TAG_VERSION" val="1.0"/>
  <p:tag name="KSO_WM_TEMPLATE_THUMBS_INDEX" val="1、9、12、16、19、22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207">
      <a:dk1>
        <a:srgbClr val="000000"/>
      </a:dk1>
      <a:lt1>
        <a:srgbClr val="FFFFFF"/>
      </a:lt1>
      <a:dk2>
        <a:srgbClr val="1CADE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FFFFF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3025</Words>
  <Application>Microsoft Office PowerPoint</Application>
  <PresentationFormat>宽屏</PresentationFormat>
  <Paragraphs>340</Paragraphs>
  <Slides>56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9" baseType="lpstr">
      <vt:lpstr>等线</vt:lpstr>
      <vt:lpstr>黑体</vt:lpstr>
      <vt:lpstr>华文琥珀</vt:lpstr>
      <vt:lpstr>宋体</vt:lpstr>
      <vt:lpstr>微软雅黑</vt:lpstr>
      <vt:lpstr>微软雅黑 Light</vt:lpstr>
      <vt:lpstr>Arial</vt:lpstr>
      <vt:lpstr>Calibri</vt:lpstr>
      <vt:lpstr>Calibri Light</vt:lpstr>
      <vt:lpstr>Times New Roman</vt:lpstr>
      <vt:lpstr>Verdana</vt:lpstr>
      <vt:lpstr>Wingdings</vt:lpstr>
      <vt:lpstr>自定义设计方案</vt:lpstr>
      <vt:lpstr>PowerPoint 演示文稿</vt:lpstr>
      <vt:lpstr>PowerPoint 演示文稿</vt:lpstr>
      <vt:lpstr>校本研修的现状审视与追问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082302</dc:title>
  <dc:creator>龙时富</dc:creator>
  <cp:lastModifiedBy>冯辉梅</cp:lastModifiedBy>
  <cp:revision>160</cp:revision>
  <dcterms:created xsi:type="dcterms:W3CDTF">2017-08-21T11:16:00Z</dcterms:created>
  <dcterms:modified xsi:type="dcterms:W3CDTF">2020-10-29T22:06:30Z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