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350" r:id="rId2"/>
    <p:sldId id="352" r:id="rId3"/>
    <p:sldId id="456" r:id="rId4"/>
    <p:sldId id="459" r:id="rId5"/>
    <p:sldId id="460" r:id="rId6"/>
    <p:sldId id="461" r:id="rId7"/>
    <p:sldId id="462" r:id="rId8"/>
    <p:sldId id="463" r:id="rId9"/>
    <p:sldId id="464" r:id="rId10"/>
    <p:sldId id="465" r:id="rId11"/>
  </p:sldIdLst>
  <p:sldSz cx="9144000" cy="6858000" type="screen4x3"/>
  <p:notesSz cx="6858000" cy="9144000"/>
  <p:embeddedFontLst>
    <p:embeddedFont>
      <p:font typeface="楷体" pitchFamily="49" charset="-122"/>
      <p:regular r:id="rId13"/>
    </p:embeddedFont>
    <p:embeddedFont>
      <p:font typeface="华文楷体" charset="-122"/>
      <p:regular r:id="rId14"/>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AA3E"/>
    <a:srgbClr val="73A965"/>
    <a:srgbClr val="81A76C"/>
    <a:srgbClr val="7CA84A"/>
    <a:srgbClr val="E0EEB3"/>
    <a:srgbClr val="95B86E"/>
    <a:srgbClr val="76A932"/>
    <a:srgbClr val="597E25"/>
    <a:srgbClr val="E0F2FC"/>
    <a:srgbClr val="ABDC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7" autoAdjust="0"/>
  </p:normalViewPr>
  <p:slideViewPr>
    <p:cSldViewPr showGuides="1">
      <p:cViewPr varScale="1">
        <p:scale>
          <a:sx n="84" d="100"/>
          <a:sy n="84" d="100"/>
        </p:scale>
        <p:origin x="-1152" y="-90"/>
      </p:cViewPr>
      <p:guideLst>
        <p:guide orient="horz" pos="217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6A157-CCDC-4205-95FF-AC58DC029AB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CN" altLang="en-US"/>
        </a:p>
      </dgm:t>
    </dgm:pt>
    <dgm:pt modelId="{3199CF65-6928-4B79-93F1-7736306C1922}">
      <dgm:prSet phldrT="[文本]" custT="1"/>
      <dgm:spPr/>
      <dgm:t>
        <a:bodyPr/>
        <a:lstStyle/>
        <a:p>
          <a:r>
            <a:rPr lang="en-US" altLang="zh-CN" sz="2400" b="1" dirty="0" smtClean="0">
              <a:solidFill>
                <a:srgbClr val="7030A0"/>
              </a:solidFill>
            </a:rPr>
            <a:t>Introduction</a:t>
          </a:r>
        </a:p>
        <a:p>
          <a:r>
            <a:rPr lang="en-US" altLang="zh-CN" sz="2400" b="1" dirty="0" smtClean="0">
              <a:solidFill>
                <a:srgbClr val="7030A0"/>
              </a:solidFill>
            </a:rPr>
            <a:t>to our city </a:t>
          </a:r>
          <a:endParaRPr lang="zh-CN" altLang="en-US" sz="2400" b="1" dirty="0">
            <a:solidFill>
              <a:srgbClr val="7030A0"/>
            </a:solidFill>
          </a:endParaRPr>
        </a:p>
      </dgm:t>
    </dgm:pt>
    <dgm:pt modelId="{51AB6AD1-315B-4175-95D3-997427F3B94D}" type="parTrans" cxnId="{F642BD8F-2464-40A8-9C56-3E5C8EDC1E26}">
      <dgm:prSet/>
      <dgm:spPr/>
      <dgm:t>
        <a:bodyPr/>
        <a:lstStyle/>
        <a:p>
          <a:endParaRPr lang="zh-CN" altLang="en-US"/>
        </a:p>
      </dgm:t>
    </dgm:pt>
    <dgm:pt modelId="{00F82CF7-934C-4802-A275-05A2700BE43C}" type="sibTrans" cxnId="{F642BD8F-2464-40A8-9C56-3E5C8EDC1E26}">
      <dgm:prSet/>
      <dgm:spPr/>
      <dgm:t>
        <a:bodyPr/>
        <a:lstStyle/>
        <a:p>
          <a:endParaRPr lang="zh-CN" altLang="en-US"/>
        </a:p>
      </dgm:t>
    </dgm:pt>
    <dgm:pt modelId="{41679049-B971-4AEC-9BFC-CB1A9B099F6D}">
      <dgm:prSet phldrT="[文本]" custT="1"/>
      <dgm:spPr/>
      <dgm:t>
        <a:bodyPr/>
        <a:lstStyle/>
        <a:p>
          <a:endParaRPr lang="zh-CN" altLang="en-US" sz="2800" b="1" dirty="0">
            <a:solidFill>
              <a:srgbClr val="7030A0"/>
            </a:solidFill>
          </a:endParaRPr>
        </a:p>
      </dgm:t>
    </dgm:pt>
    <dgm:pt modelId="{4DC78158-14B5-4ACF-BE2D-61291CACB49D}" type="parTrans" cxnId="{3B1E9932-4190-46A8-BD0E-065934A0D60E}">
      <dgm:prSet/>
      <dgm:spPr/>
      <dgm:t>
        <a:bodyPr/>
        <a:lstStyle/>
        <a:p>
          <a:endParaRPr lang="zh-CN" altLang="en-US"/>
        </a:p>
      </dgm:t>
    </dgm:pt>
    <dgm:pt modelId="{BB148999-4423-40C6-90D4-E8EAD051842A}" type="sibTrans" cxnId="{3B1E9932-4190-46A8-BD0E-065934A0D60E}">
      <dgm:prSet/>
      <dgm:spPr/>
      <dgm:t>
        <a:bodyPr/>
        <a:lstStyle/>
        <a:p>
          <a:endParaRPr lang="zh-CN" altLang="en-US"/>
        </a:p>
      </dgm:t>
    </dgm:pt>
    <dgm:pt modelId="{A752665A-870D-44D0-8039-267C2745C8F8}">
      <dgm:prSet phldrT="[文本]" custT="1"/>
      <dgm:spPr/>
      <dgm:t>
        <a:bodyPr/>
        <a:lstStyle/>
        <a:p>
          <a:endParaRPr lang="zh-CN" altLang="en-US" sz="3600" b="1" dirty="0">
            <a:solidFill>
              <a:srgbClr val="7030A0"/>
            </a:solidFill>
          </a:endParaRPr>
        </a:p>
      </dgm:t>
    </dgm:pt>
    <dgm:pt modelId="{34ED843D-C17D-43BD-9ECA-0752AB2DD6AC}" type="parTrans" cxnId="{362C4997-6FE1-465C-8F19-D500F65D1F29}">
      <dgm:prSet/>
      <dgm:spPr/>
      <dgm:t>
        <a:bodyPr/>
        <a:lstStyle/>
        <a:p>
          <a:endParaRPr lang="zh-CN" altLang="en-US"/>
        </a:p>
      </dgm:t>
    </dgm:pt>
    <dgm:pt modelId="{C78A8852-3EDF-4320-A77E-0629B626673B}" type="sibTrans" cxnId="{362C4997-6FE1-465C-8F19-D500F65D1F29}">
      <dgm:prSet/>
      <dgm:spPr/>
      <dgm:t>
        <a:bodyPr/>
        <a:lstStyle/>
        <a:p>
          <a:endParaRPr lang="zh-CN" altLang="en-US"/>
        </a:p>
      </dgm:t>
    </dgm:pt>
    <dgm:pt modelId="{DD05C253-9C91-45E3-AF7E-9670ABCF4457}">
      <dgm:prSet phldrT="[文本]" custT="1"/>
      <dgm:spPr/>
      <dgm:t>
        <a:bodyPr/>
        <a:lstStyle/>
        <a:p>
          <a:endParaRPr lang="zh-CN" altLang="en-US" sz="4000" dirty="0">
            <a:solidFill>
              <a:srgbClr val="7030A0"/>
            </a:solidFill>
          </a:endParaRPr>
        </a:p>
      </dgm:t>
    </dgm:pt>
    <dgm:pt modelId="{691BA01F-32EA-4C5A-B362-73190232F3BF}" type="parTrans" cxnId="{898F8A6C-A72F-45E3-B37E-B63A56B895EE}">
      <dgm:prSet/>
      <dgm:spPr/>
      <dgm:t>
        <a:bodyPr/>
        <a:lstStyle/>
        <a:p>
          <a:endParaRPr lang="zh-CN" altLang="en-US"/>
        </a:p>
      </dgm:t>
    </dgm:pt>
    <dgm:pt modelId="{ACE578DE-6C65-47D9-8EF3-6842F87A9C1C}" type="sibTrans" cxnId="{898F8A6C-A72F-45E3-B37E-B63A56B895EE}">
      <dgm:prSet/>
      <dgm:spPr/>
      <dgm:t>
        <a:bodyPr/>
        <a:lstStyle/>
        <a:p>
          <a:endParaRPr lang="zh-CN" altLang="en-US"/>
        </a:p>
      </dgm:t>
    </dgm:pt>
    <dgm:pt modelId="{7CD817D5-2848-4C86-8F15-5F01A7632C62}">
      <dgm:prSet phldrT="[文本]" custT="1"/>
      <dgm:spPr/>
      <dgm:t>
        <a:bodyPr/>
        <a:lstStyle/>
        <a:p>
          <a:endParaRPr lang="zh-CN" altLang="en-US" sz="2800" b="1" dirty="0">
            <a:solidFill>
              <a:srgbClr val="7030A0"/>
            </a:solidFill>
          </a:endParaRPr>
        </a:p>
      </dgm:t>
    </dgm:pt>
    <dgm:pt modelId="{2CE3AE54-F42E-4242-AD7E-86E481F8BEB9}" type="parTrans" cxnId="{90F76D35-440B-41B2-ABFC-1185131D8A36}">
      <dgm:prSet/>
      <dgm:spPr/>
      <dgm:t>
        <a:bodyPr/>
        <a:lstStyle/>
        <a:p>
          <a:endParaRPr lang="zh-CN" altLang="en-US"/>
        </a:p>
      </dgm:t>
    </dgm:pt>
    <dgm:pt modelId="{13CEE072-0626-41F7-8DFD-23880B901ED4}" type="sibTrans" cxnId="{90F76D35-440B-41B2-ABFC-1185131D8A36}">
      <dgm:prSet/>
      <dgm:spPr/>
      <dgm:t>
        <a:bodyPr/>
        <a:lstStyle/>
        <a:p>
          <a:endParaRPr lang="zh-CN" altLang="en-US"/>
        </a:p>
      </dgm:t>
    </dgm:pt>
    <dgm:pt modelId="{ABF2F19F-5B37-4230-AEA8-C2096EC4CB70}">
      <dgm:prSet custT="1"/>
      <dgm:spPr/>
      <dgm:t>
        <a:bodyPr/>
        <a:lstStyle/>
        <a:p>
          <a:endParaRPr lang="zh-CN" altLang="en-US" sz="2800" b="1" dirty="0">
            <a:solidFill>
              <a:srgbClr val="7030A0"/>
            </a:solidFill>
          </a:endParaRPr>
        </a:p>
      </dgm:t>
    </dgm:pt>
    <dgm:pt modelId="{DE40BD20-7019-488A-B1F9-2AF2210D6DA9}" type="parTrans" cxnId="{B1F9F34E-F49C-4B3C-99A5-743BED7DC495}">
      <dgm:prSet/>
      <dgm:spPr/>
      <dgm:t>
        <a:bodyPr/>
        <a:lstStyle/>
        <a:p>
          <a:endParaRPr lang="zh-CN" altLang="en-US"/>
        </a:p>
      </dgm:t>
    </dgm:pt>
    <dgm:pt modelId="{4698DD3C-E0B5-419B-A6AE-FDF8F1B237D1}" type="sibTrans" cxnId="{B1F9F34E-F49C-4B3C-99A5-743BED7DC495}">
      <dgm:prSet/>
      <dgm:spPr/>
      <dgm:t>
        <a:bodyPr/>
        <a:lstStyle/>
        <a:p>
          <a:endParaRPr lang="zh-CN" altLang="en-US"/>
        </a:p>
      </dgm:t>
    </dgm:pt>
    <dgm:pt modelId="{90B672EA-CC99-437A-9D8A-45CEB7A75AF9}">
      <dgm:prSet/>
      <dgm:spPr/>
      <dgm:t>
        <a:bodyPr/>
        <a:lstStyle/>
        <a:p>
          <a:endParaRPr lang="zh-CN" altLang="en-US"/>
        </a:p>
      </dgm:t>
    </dgm:pt>
    <dgm:pt modelId="{25951D09-FB4A-4CCE-A3D9-9F12EBC0466A}" type="parTrans" cxnId="{2C5891B2-C62E-42AD-BE89-176B8F4FE4CF}">
      <dgm:prSet/>
      <dgm:spPr/>
      <dgm:t>
        <a:bodyPr/>
        <a:lstStyle/>
        <a:p>
          <a:endParaRPr lang="zh-CN" altLang="en-US"/>
        </a:p>
      </dgm:t>
    </dgm:pt>
    <dgm:pt modelId="{9AE1BFB4-C229-430F-A91D-7FB0907C2B05}" type="sibTrans" cxnId="{2C5891B2-C62E-42AD-BE89-176B8F4FE4CF}">
      <dgm:prSet/>
      <dgm:spPr/>
      <dgm:t>
        <a:bodyPr/>
        <a:lstStyle/>
        <a:p>
          <a:endParaRPr lang="zh-CN" altLang="en-US"/>
        </a:p>
      </dgm:t>
    </dgm:pt>
    <dgm:pt modelId="{424009DB-3BB8-4701-84D9-EED5E7C805BA}">
      <dgm:prSet custT="1"/>
      <dgm:spPr/>
      <dgm:t>
        <a:bodyPr/>
        <a:lstStyle/>
        <a:p>
          <a:endParaRPr lang="zh-CN" altLang="en-US" sz="2800" b="1" dirty="0"/>
        </a:p>
      </dgm:t>
    </dgm:pt>
    <dgm:pt modelId="{E5F6BB8C-CECC-4B9D-9E22-7E65D8B4BA12}" type="sibTrans" cxnId="{6CF9F591-5E02-4F3C-8C2A-69658125416C}">
      <dgm:prSet/>
      <dgm:spPr/>
      <dgm:t>
        <a:bodyPr/>
        <a:lstStyle/>
        <a:p>
          <a:endParaRPr lang="zh-CN" altLang="en-US"/>
        </a:p>
      </dgm:t>
    </dgm:pt>
    <dgm:pt modelId="{A7489CD5-1827-4330-9328-B81FAA9C9966}" type="parTrans" cxnId="{6CF9F591-5E02-4F3C-8C2A-69658125416C}">
      <dgm:prSet/>
      <dgm:spPr/>
      <dgm:t>
        <a:bodyPr/>
        <a:lstStyle/>
        <a:p>
          <a:endParaRPr lang="zh-CN" altLang="en-US"/>
        </a:p>
      </dgm:t>
    </dgm:pt>
    <dgm:pt modelId="{8B0A8F15-1EC9-41A3-B8F6-CC2925034518}" type="pres">
      <dgm:prSet presAssocID="{9206A157-CCDC-4205-95FF-AC58DC029AB4}" presName="cycle" presStyleCnt="0">
        <dgm:presLayoutVars>
          <dgm:chMax val="1"/>
          <dgm:dir/>
          <dgm:animLvl val="ctr"/>
          <dgm:resizeHandles val="exact"/>
        </dgm:presLayoutVars>
      </dgm:prSet>
      <dgm:spPr/>
      <dgm:t>
        <a:bodyPr/>
        <a:lstStyle/>
        <a:p>
          <a:endParaRPr lang="zh-CN" altLang="en-US"/>
        </a:p>
      </dgm:t>
    </dgm:pt>
    <dgm:pt modelId="{66199356-D70C-41DF-AA5E-BC119BE3AFD0}" type="pres">
      <dgm:prSet presAssocID="{3199CF65-6928-4B79-93F1-7736306C1922}" presName="centerShape" presStyleLbl="node0" presStyleIdx="0" presStyleCnt="1" custScaleX="196317" custScaleY="114929" custLinFactNeighborX="-2778" custLinFactNeighborY="-3939"/>
      <dgm:spPr/>
      <dgm:t>
        <a:bodyPr/>
        <a:lstStyle/>
        <a:p>
          <a:endParaRPr lang="zh-CN" altLang="en-US"/>
        </a:p>
      </dgm:t>
    </dgm:pt>
    <dgm:pt modelId="{96F94636-A8A5-4712-9A0D-249AD7AD2391}" type="pres">
      <dgm:prSet presAssocID="{4DC78158-14B5-4ACF-BE2D-61291CACB49D}" presName="Name9" presStyleLbl="parChTrans1D2" presStyleIdx="0" presStyleCnt="6"/>
      <dgm:spPr/>
      <dgm:t>
        <a:bodyPr/>
        <a:lstStyle/>
        <a:p>
          <a:endParaRPr lang="zh-CN" altLang="en-US"/>
        </a:p>
      </dgm:t>
    </dgm:pt>
    <dgm:pt modelId="{D217B578-9307-44B0-85A3-409D515D878F}" type="pres">
      <dgm:prSet presAssocID="{4DC78158-14B5-4ACF-BE2D-61291CACB49D}" presName="connTx" presStyleLbl="parChTrans1D2" presStyleIdx="0" presStyleCnt="6"/>
      <dgm:spPr/>
      <dgm:t>
        <a:bodyPr/>
        <a:lstStyle/>
        <a:p>
          <a:endParaRPr lang="zh-CN" altLang="en-US"/>
        </a:p>
      </dgm:t>
    </dgm:pt>
    <dgm:pt modelId="{4BD6A770-676F-4996-ABF0-C064718D88FA}" type="pres">
      <dgm:prSet presAssocID="{41679049-B971-4AEC-9BFC-CB1A9B099F6D}" presName="node" presStyleLbl="node1" presStyleIdx="0" presStyleCnt="6" custScaleX="208999" custRadScaleRad="104109" custRadScaleInc="-1720">
        <dgm:presLayoutVars>
          <dgm:bulletEnabled val="1"/>
        </dgm:presLayoutVars>
      </dgm:prSet>
      <dgm:spPr/>
      <dgm:t>
        <a:bodyPr/>
        <a:lstStyle/>
        <a:p>
          <a:endParaRPr lang="zh-CN" altLang="en-US"/>
        </a:p>
      </dgm:t>
    </dgm:pt>
    <dgm:pt modelId="{4205E361-DCD1-4CB5-BE34-3CC9665AAE0D}" type="pres">
      <dgm:prSet presAssocID="{34ED843D-C17D-43BD-9ECA-0752AB2DD6AC}" presName="Name9" presStyleLbl="parChTrans1D2" presStyleIdx="1" presStyleCnt="6"/>
      <dgm:spPr/>
      <dgm:t>
        <a:bodyPr/>
        <a:lstStyle/>
        <a:p>
          <a:endParaRPr lang="zh-CN" altLang="en-US"/>
        </a:p>
      </dgm:t>
    </dgm:pt>
    <dgm:pt modelId="{2905EBC0-06A7-42B4-B627-08EDA413489E}" type="pres">
      <dgm:prSet presAssocID="{34ED843D-C17D-43BD-9ECA-0752AB2DD6AC}" presName="connTx" presStyleLbl="parChTrans1D2" presStyleIdx="1" presStyleCnt="6"/>
      <dgm:spPr/>
      <dgm:t>
        <a:bodyPr/>
        <a:lstStyle/>
        <a:p>
          <a:endParaRPr lang="zh-CN" altLang="en-US"/>
        </a:p>
      </dgm:t>
    </dgm:pt>
    <dgm:pt modelId="{7551AF44-DA21-430F-8449-6B4873A15737}" type="pres">
      <dgm:prSet presAssocID="{A752665A-870D-44D0-8039-267C2745C8F8}" presName="node" presStyleLbl="node1" presStyleIdx="1" presStyleCnt="6" custScaleX="166729" custRadScaleRad="170324" custRadScaleInc="5988">
        <dgm:presLayoutVars>
          <dgm:bulletEnabled val="1"/>
        </dgm:presLayoutVars>
      </dgm:prSet>
      <dgm:spPr/>
      <dgm:t>
        <a:bodyPr/>
        <a:lstStyle/>
        <a:p>
          <a:endParaRPr lang="zh-CN" altLang="en-US"/>
        </a:p>
      </dgm:t>
    </dgm:pt>
    <dgm:pt modelId="{F15C4F22-741B-4B11-AA82-1783AF2C184F}" type="pres">
      <dgm:prSet presAssocID="{691BA01F-32EA-4C5A-B362-73190232F3BF}" presName="Name9" presStyleLbl="parChTrans1D2" presStyleIdx="2" presStyleCnt="6"/>
      <dgm:spPr/>
      <dgm:t>
        <a:bodyPr/>
        <a:lstStyle/>
        <a:p>
          <a:endParaRPr lang="zh-CN" altLang="en-US"/>
        </a:p>
      </dgm:t>
    </dgm:pt>
    <dgm:pt modelId="{C4E2EB8F-58F3-4E20-8CA6-76F030DC1784}" type="pres">
      <dgm:prSet presAssocID="{691BA01F-32EA-4C5A-B362-73190232F3BF}" presName="connTx" presStyleLbl="parChTrans1D2" presStyleIdx="2" presStyleCnt="6"/>
      <dgm:spPr/>
      <dgm:t>
        <a:bodyPr/>
        <a:lstStyle/>
        <a:p>
          <a:endParaRPr lang="zh-CN" altLang="en-US"/>
        </a:p>
      </dgm:t>
    </dgm:pt>
    <dgm:pt modelId="{184527A1-3F7C-4003-B144-6E6227BBEC79}" type="pres">
      <dgm:prSet presAssocID="{DD05C253-9C91-45E3-AF7E-9670ABCF4457}" presName="node" presStyleLbl="node1" presStyleIdx="2" presStyleCnt="6" custScaleX="175065" custRadScaleRad="166691" custRadScaleInc="-18373">
        <dgm:presLayoutVars>
          <dgm:bulletEnabled val="1"/>
        </dgm:presLayoutVars>
      </dgm:prSet>
      <dgm:spPr/>
      <dgm:t>
        <a:bodyPr/>
        <a:lstStyle/>
        <a:p>
          <a:endParaRPr lang="zh-CN" altLang="en-US"/>
        </a:p>
      </dgm:t>
    </dgm:pt>
    <dgm:pt modelId="{D62C698F-BF76-4D80-9754-0CE3567A5E6D}" type="pres">
      <dgm:prSet presAssocID="{2CE3AE54-F42E-4242-AD7E-86E481F8BEB9}" presName="Name9" presStyleLbl="parChTrans1D2" presStyleIdx="3" presStyleCnt="6"/>
      <dgm:spPr/>
      <dgm:t>
        <a:bodyPr/>
        <a:lstStyle/>
        <a:p>
          <a:endParaRPr lang="zh-CN" altLang="en-US"/>
        </a:p>
      </dgm:t>
    </dgm:pt>
    <dgm:pt modelId="{7F24145D-2E05-48CF-8C07-A31AF0FC98FA}" type="pres">
      <dgm:prSet presAssocID="{2CE3AE54-F42E-4242-AD7E-86E481F8BEB9}" presName="connTx" presStyleLbl="parChTrans1D2" presStyleIdx="3" presStyleCnt="6"/>
      <dgm:spPr/>
      <dgm:t>
        <a:bodyPr/>
        <a:lstStyle/>
        <a:p>
          <a:endParaRPr lang="zh-CN" altLang="en-US"/>
        </a:p>
      </dgm:t>
    </dgm:pt>
    <dgm:pt modelId="{FAD66FEA-E3ED-41BD-97C5-D80FA7EB18BB}" type="pres">
      <dgm:prSet presAssocID="{7CD817D5-2848-4C86-8F15-5F01A7632C62}" presName="node" presStyleLbl="node1" presStyleIdx="3" presStyleCnt="6" custScaleX="184203">
        <dgm:presLayoutVars>
          <dgm:bulletEnabled val="1"/>
        </dgm:presLayoutVars>
      </dgm:prSet>
      <dgm:spPr/>
      <dgm:t>
        <a:bodyPr/>
        <a:lstStyle/>
        <a:p>
          <a:endParaRPr lang="zh-CN" altLang="en-US"/>
        </a:p>
      </dgm:t>
    </dgm:pt>
    <dgm:pt modelId="{ADDCB53B-A0B7-4180-AD3D-222242F99390}" type="pres">
      <dgm:prSet presAssocID="{DE40BD20-7019-488A-B1F9-2AF2210D6DA9}" presName="Name9" presStyleLbl="parChTrans1D2" presStyleIdx="4" presStyleCnt="6"/>
      <dgm:spPr/>
      <dgm:t>
        <a:bodyPr/>
        <a:lstStyle/>
        <a:p>
          <a:endParaRPr lang="zh-CN" altLang="en-US"/>
        </a:p>
      </dgm:t>
    </dgm:pt>
    <dgm:pt modelId="{FF99D146-2205-4AE7-B64F-9FDB080A2829}" type="pres">
      <dgm:prSet presAssocID="{DE40BD20-7019-488A-B1F9-2AF2210D6DA9}" presName="connTx" presStyleLbl="parChTrans1D2" presStyleIdx="4" presStyleCnt="6"/>
      <dgm:spPr/>
      <dgm:t>
        <a:bodyPr/>
        <a:lstStyle/>
        <a:p>
          <a:endParaRPr lang="zh-CN" altLang="en-US"/>
        </a:p>
      </dgm:t>
    </dgm:pt>
    <dgm:pt modelId="{0E4BBF2E-403E-4AC1-BDAB-13D4C0FB9280}" type="pres">
      <dgm:prSet presAssocID="{ABF2F19F-5B37-4230-AEA8-C2096EC4CB70}" presName="node" presStyleLbl="node1" presStyleIdx="4" presStyleCnt="6" custScaleX="186835" custRadScaleRad="153921" custRadScaleInc="42736">
        <dgm:presLayoutVars>
          <dgm:bulletEnabled val="1"/>
        </dgm:presLayoutVars>
      </dgm:prSet>
      <dgm:spPr/>
      <dgm:t>
        <a:bodyPr/>
        <a:lstStyle/>
        <a:p>
          <a:endParaRPr lang="zh-CN" altLang="en-US"/>
        </a:p>
      </dgm:t>
    </dgm:pt>
    <dgm:pt modelId="{D5CAEE23-673D-4182-BC8D-17D84D37F837}" type="pres">
      <dgm:prSet presAssocID="{A7489CD5-1827-4330-9328-B81FAA9C9966}" presName="Name9" presStyleLbl="parChTrans1D2" presStyleIdx="5" presStyleCnt="6"/>
      <dgm:spPr/>
      <dgm:t>
        <a:bodyPr/>
        <a:lstStyle/>
        <a:p>
          <a:endParaRPr lang="zh-CN" altLang="en-US"/>
        </a:p>
      </dgm:t>
    </dgm:pt>
    <dgm:pt modelId="{87B60F1F-9822-4376-96F5-17278F6B7355}" type="pres">
      <dgm:prSet presAssocID="{A7489CD5-1827-4330-9328-B81FAA9C9966}" presName="connTx" presStyleLbl="parChTrans1D2" presStyleIdx="5" presStyleCnt="6"/>
      <dgm:spPr/>
      <dgm:t>
        <a:bodyPr/>
        <a:lstStyle/>
        <a:p>
          <a:endParaRPr lang="zh-CN" altLang="en-US"/>
        </a:p>
      </dgm:t>
    </dgm:pt>
    <dgm:pt modelId="{2920B717-B28B-4B32-B290-D8A23052792B}" type="pres">
      <dgm:prSet presAssocID="{424009DB-3BB8-4701-84D9-EED5E7C805BA}" presName="node" presStyleLbl="node1" presStyleIdx="5" presStyleCnt="6" custScaleX="135755" custScaleY="89951" custRadScaleRad="177236" custRadScaleInc="-14691">
        <dgm:presLayoutVars>
          <dgm:bulletEnabled val="1"/>
        </dgm:presLayoutVars>
      </dgm:prSet>
      <dgm:spPr/>
      <dgm:t>
        <a:bodyPr/>
        <a:lstStyle/>
        <a:p>
          <a:endParaRPr lang="zh-CN" altLang="en-US"/>
        </a:p>
      </dgm:t>
    </dgm:pt>
  </dgm:ptLst>
  <dgm:cxnLst>
    <dgm:cxn modelId="{AB7D3A58-88BA-4959-B068-E594F9B17E1D}" type="presOf" srcId="{2CE3AE54-F42E-4242-AD7E-86E481F8BEB9}" destId="{D62C698F-BF76-4D80-9754-0CE3567A5E6D}" srcOrd="0" destOrd="0" presId="urn:microsoft.com/office/officeart/2005/8/layout/radial1"/>
    <dgm:cxn modelId="{3B1E9932-4190-46A8-BD0E-065934A0D60E}" srcId="{3199CF65-6928-4B79-93F1-7736306C1922}" destId="{41679049-B971-4AEC-9BFC-CB1A9B099F6D}" srcOrd="0" destOrd="0" parTransId="{4DC78158-14B5-4ACF-BE2D-61291CACB49D}" sibTransId="{BB148999-4423-40C6-90D4-E8EAD051842A}"/>
    <dgm:cxn modelId="{6FC401B9-B35F-4962-8BC6-9C65A697F7E2}" type="presOf" srcId="{7CD817D5-2848-4C86-8F15-5F01A7632C62}" destId="{FAD66FEA-E3ED-41BD-97C5-D80FA7EB18BB}" srcOrd="0" destOrd="0" presId="urn:microsoft.com/office/officeart/2005/8/layout/radial1"/>
    <dgm:cxn modelId="{01A2F247-43B4-4770-938D-3DF20FBFD51D}" type="presOf" srcId="{A7489CD5-1827-4330-9328-B81FAA9C9966}" destId="{D5CAEE23-673D-4182-BC8D-17D84D37F837}" srcOrd="0" destOrd="0" presId="urn:microsoft.com/office/officeart/2005/8/layout/radial1"/>
    <dgm:cxn modelId="{8F329021-F983-4159-8513-355F38B21577}" type="presOf" srcId="{A7489CD5-1827-4330-9328-B81FAA9C9966}" destId="{87B60F1F-9822-4376-96F5-17278F6B7355}" srcOrd="1" destOrd="0" presId="urn:microsoft.com/office/officeart/2005/8/layout/radial1"/>
    <dgm:cxn modelId="{3BF3C838-8AF9-412F-88B6-CAE682B88DB0}" type="presOf" srcId="{9206A157-CCDC-4205-95FF-AC58DC029AB4}" destId="{8B0A8F15-1EC9-41A3-B8F6-CC2925034518}" srcOrd="0" destOrd="0" presId="urn:microsoft.com/office/officeart/2005/8/layout/radial1"/>
    <dgm:cxn modelId="{FB7EBBDF-E22E-4B8A-BA2C-99CE7A09F30B}" type="presOf" srcId="{DE40BD20-7019-488A-B1F9-2AF2210D6DA9}" destId="{ADDCB53B-A0B7-4180-AD3D-222242F99390}" srcOrd="0" destOrd="0" presId="urn:microsoft.com/office/officeart/2005/8/layout/radial1"/>
    <dgm:cxn modelId="{057605D9-1B0F-4D25-A238-3D032E6F550D}" type="presOf" srcId="{DD05C253-9C91-45E3-AF7E-9670ABCF4457}" destId="{184527A1-3F7C-4003-B144-6E6227BBEC79}" srcOrd="0" destOrd="0" presId="urn:microsoft.com/office/officeart/2005/8/layout/radial1"/>
    <dgm:cxn modelId="{898F8A6C-A72F-45E3-B37E-B63A56B895EE}" srcId="{3199CF65-6928-4B79-93F1-7736306C1922}" destId="{DD05C253-9C91-45E3-AF7E-9670ABCF4457}" srcOrd="2" destOrd="0" parTransId="{691BA01F-32EA-4C5A-B362-73190232F3BF}" sibTransId="{ACE578DE-6C65-47D9-8EF3-6842F87A9C1C}"/>
    <dgm:cxn modelId="{23A90D20-9AB8-4AA6-9107-E7777B73C864}" type="presOf" srcId="{691BA01F-32EA-4C5A-B362-73190232F3BF}" destId="{F15C4F22-741B-4B11-AA82-1783AF2C184F}" srcOrd="0" destOrd="0" presId="urn:microsoft.com/office/officeart/2005/8/layout/radial1"/>
    <dgm:cxn modelId="{C28537B5-C128-43AC-9682-85D00103E183}" type="presOf" srcId="{A752665A-870D-44D0-8039-267C2745C8F8}" destId="{7551AF44-DA21-430F-8449-6B4873A15737}" srcOrd="0" destOrd="0" presId="urn:microsoft.com/office/officeart/2005/8/layout/radial1"/>
    <dgm:cxn modelId="{922922C9-7F09-4227-B557-C417E999A847}" type="presOf" srcId="{4DC78158-14B5-4ACF-BE2D-61291CACB49D}" destId="{D217B578-9307-44B0-85A3-409D515D878F}" srcOrd="1" destOrd="0" presId="urn:microsoft.com/office/officeart/2005/8/layout/radial1"/>
    <dgm:cxn modelId="{C5338321-58FC-4D9F-86AA-4C140AEF2FC5}" type="presOf" srcId="{41679049-B971-4AEC-9BFC-CB1A9B099F6D}" destId="{4BD6A770-676F-4996-ABF0-C064718D88FA}" srcOrd="0" destOrd="0" presId="urn:microsoft.com/office/officeart/2005/8/layout/radial1"/>
    <dgm:cxn modelId="{362C4997-6FE1-465C-8F19-D500F65D1F29}" srcId="{3199CF65-6928-4B79-93F1-7736306C1922}" destId="{A752665A-870D-44D0-8039-267C2745C8F8}" srcOrd="1" destOrd="0" parTransId="{34ED843D-C17D-43BD-9ECA-0752AB2DD6AC}" sibTransId="{C78A8852-3EDF-4320-A77E-0629B626673B}"/>
    <dgm:cxn modelId="{D46AACE9-80DB-4B90-9FDF-B09D04E4C362}" type="presOf" srcId="{424009DB-3BB8-4701-84D9-EED5E7C805BA}" destId="{2920B717-B28B-4B32-B290-D8A23052792B}" srcOrd="0" destOrd="0" presId="urn:microsoft.com/office/officeart/2005/8/layout/radial1"/>
    <dgm:cxn modelId="{6CF9F591-5E02-4F3C-8C2A-69658125416C}" srcId="{3199CF65-6928-4B79-93F1-7736306C1922}" destId="{424009DB-3BB8-4701-84D9-EED5E7C805BA}" srcOrd="5" destOrd="0" parTransId="{A7489CD5-1827-4330-9328-B81FAA9C9966}" sibTransId="{E5F6BB8C-CECC-4B9D-9E22-7E65D8B4BA12}"/>
    <dgm:cxn modelId="{75199B8A-9D29-4B44-9055-D4D62056D667}" type="presOf" srcId="{34ED843D-C17D-43BD-9ECA-0752AB2DD6AC}" destId="{4205E361-DCD1-4CB5-BE34-3CC9665AAE0D}" srcOrd="0" destOrd="0" presId="urn:microsoft.com/office/officeart/2005/8/layout/radial1"/>
    <dgm:cxn modelId="{5D77BF06-10BC-4157-8966-BB56A18B0068}" type="presOf" srcId="{34ED843D-C17D-43BD-9ECA-0752AB2DD6AC}" destId="{2905EBC0-06A7-42B4-B627-08EDA413489E}" srcOrd="1" destOrd="0" presId="urn:microsoft.com/office/officeart/2005/8/layout/radial1"/>
    <dgm:cxn modelId="{DF08AB4F-01E5-44FA-89D1-5B5F32B4FB54}" type="presOf" srcId="{4DC78158-14B5-4ACF-BE2D-61291CACB49D}" destId="{96F94636-A8A5-4712-9A0D-249AD7AD2391}" srcOrd="0" destOrd="0" presId="urn:microsoft.com/office/officeart/2005/8/layout/radial1"/>
    <dgm:cxn modelId="{975F19A0-56CF-4E27-AB99-FC9FE5D86027}" type="presOf" srcId="{DE40BD20-7019-488A-B1F9-2AF2210D6DA9}" destId="{FF99D146-2205-4AE7-B64F-9FDB080A2829}" srcOrd="1" destOrd="0" presId="urn:microsoft.com/office/officeart/2005/8/layout/radial1"/>
    <dgm:cxn modelId="{B1F9F34E-F49C-4B3C-99A5-743BED7DC495}" srcId="{3199CF65-6928-4B79-93F1-7736306C1922}" destId="{ABF2F19F-5B37-4230-AEA8-C2096EC4CB70}" srcOrd="4" destOrd="0" parTransId="{DE40BD20-7019-488A-B1F9-2AF2210D6DA9}" sibTransId="{4698DD3C-E0B5-419B-A6AE-FDF8F1B237D1}"/>
    <dgm:cxn modelId="{90F76D35-440B-41B2-ABFC-1185131D8A36}" srcId="{3199CF65-6928-4B79-93F1-7736306C1922}" destId="{7CD817D5-2848-4C86-8F15-5F01A7632C62}" srcOrd="3" destOrd="0" parTransId="{2CE3AE54-F42E-4242-AD7E-86E481F8BEB9}" sibTransId="{13CEE072-0626-41F7-8DFD-23880B901ED4}"/>
    <dgm:cxn modelId="{429D5432-9555-48E4-801E-6A187B759DAF}" type="presOf" srcId="{ABF2F19F-5B37-4230-AEA8-C2096EC4CB70}" destId="{0E4BBF2E-403E-4AC1-BDAB-13D4C0FB9280}" srcOrd="0" destOrd="0" presId="urn:microsoft.com/office/officeart/2005/8/layout/radial1"/>
    <dgm:cxn modelId="{F642BD8F-2464-40A8-9C56-3E5C8EDC1E26}" srcId="{9206A157-CCDC-4205-95FF-AC58DC029AB4}" destId="{3199CF65-6928-4B79-93F1-7736306C1922}" srcOrd="0" destOrd="0" parTransId="{51AB6AD1-315B-4175-95D3-997427F3B94D}" sibTransId="{00F82CF7-934C-4802-A275-05A2700BE43C}"/>
    <dgm:cxn modelId="{2C5891B2-C62E-42AD-BE89-176B8F4FE4CF}" srcId="{9206A157-CCDC-4205-95FF-AC58DC029AB4}" destId="{90B672EA-CC99-437A-9D8A-45CEB7A75AF9}" srcOrd="1" destOrd="0" parTransId="{25951D09-FB4A-4CCE-A3D9-9F12EBC0466A}" sibTransId="{9AE1BFB4-C229-430F-A91D-7FB0907C2B05}"/>
    <dgm:cxn modelId="{8935AC3B-09DE-4A4E-A0DE-0A0862211D48}" type="presOf" srcId="{691BA01F-32EA-4C5A-B362-73190232F3BF}" destId="{C4E2EB8F-58F3-4E20-8CA6-76F030DC1784}" srcOrd="1" destOrd="0" presId="urn:microsoft.com/office/officeart/2005/8/layout/radial1"/>
    <dgm:cxn modelId="{0A7DB20A-D0DD-47C7-A58D-13ED8A99EE71}" type="presOf" srcId="{2CE3AE54-F42E-4242-AD7E-86E481F8BEB9}" destId="{7F24145D-2E05-48CF-8C07-A31AF0FC98FA}" srcOrd="1" destOrd="0" presId="urn:microsoft.com/office/officeart/2005/8/layout/radial1"/>
    <dgm:cxn modelId="{5F89A9CB-2FCC-4A50-9F8C-1ADAAA71CB58}" type="presOf" srcId="{3199CF65-6928-4B79-93F1-7736306C1922}" destId="{66199356-D70C-41DF-AA5E-BC119BE3AFD0}" srcOrd="0" destOrd="0" presId="urn:microsoft.com/office/officeart/2005/8/layout/radial1"/>
    <dgm:cxn modelId="{E7772984-9CF7-45E0-B8C0-AE4D2816CDA2}" type="presParOf" srcId="{8B0A8F15-1EC9-41A3-B8F6-CC2925034518}" destId="{66199356-D70C-41DF-AA5E-BC119BE3AFD0}" srcOrd="0" destOrd="0" presId="urn:microsoft.com/office/officeart/2005/8/layout/radial1"/>
    <dgm:cxn modelId="{2BADCB0A-8927-4E79-A4A3-A63734B06583}" type="presParOf" srcId="{8B0A8F15-1EC9-41A3-B8F6-CC2925034518}" destId="{96F94636-A8A5-4712-9A0D-249AD7AD2391}" srcOrd="1" destOrd="0" presId="urn:microsoft.com/office/officeart/2005/8/layout/radial1"/>
    <dgm:cxn modelId="{AC8B81F6-FAC8-48EF-BEFB-848CC9CC133D}" type="presParOf" srcId="{96F94636-A8A5-4712-9A0D-249AD7AD2391}" destId="{D217B578-9307-44B0-85A3-409D515D878F}" srcOrd="0" destOrd="0" presId="urn:microsoft.com/office/officeart/2005/8/layout/radial1"/>
    <dgm:cxn modelId="{530F170A-A4EB-4DD6-92E7-82F3B18EE915}" type="presParOf" srcId="{8B0A8F15-1EC9-41A3-B8F6-CC2925034518}" destId="{4BD6A770-676F-4996-ABF0-C064718D88FA}" srcOrd="2" destOrd="0" presId="urn:microsoft.com/office/officeart/2005/8/layout/radial1"/>
    <dgm:cxn modelId="{3FB3B202-858D-4B2C-A4BF-C8050ADE6A00}" type="presParOf" srcId="{8B0A8F15-1EC9-41A3-B8F6-CC2925034518}" destId="{4205E361-DCD1-4CB5-BE34-3CC9665AAE0D}" srcOrd="3" destOrd="0" presId="urn:microsoft.com/office/officeart/2005/8/layout/radial1"/>
    <dgm:cxn modelId="{65E325AF-42F7-477E-9272-34D825743180}" type="presParOf" srcId="{4205E361-DCD1-4CB5-BE34-3CC9665AAE0D}" destId="{2905EBC0-06A7-42B4-B627-08EDA413489E}" srcOrd="0" destOrd="0" presId="urn:microsoft.com/office/officeart/2005/8/layout/radial1"/>
    <dgm:cxn modelId="{6EFC68A5-E67A-442C-83ED-256A937A86E3}" type="presParOf" srcId="{8B0A8F15-1EC9-41A3-B8F6-CC2925034518}" destId="{7551AF44-DA21-430F-8449-6B4873A15737}" srcOrd="4" destOrd="0" presId="urn:microsoft.com/office/officeart/2005/8/layout/radial1"/>
    <dgm:cxn modelId="{3F863052-FA6F-411D-8916-5723B6D4140C}" type="presParOf" srcId="{8B0A8F15-1EC9-41A3-B8F6-CC2925034518}" destId="{F15C4F22-741B-4B11-AA82-1783AF2C184F}" srcOrd="5" destOrd="0" presId="urn:microsoft.com/office/officeart/2005/8/layout/radial1"/>
    <dgm:cxn modelId="{2A39BB07-09FC-4230-89BB-598FB9BCE9E0}" type="presParOf" srcId="{F15C4F22-741B-4B11-AA82-1783AF2C184F}" destId="{C4E2EB8F-58F3-4E20-8CA6-76F030DC1784}" srcOrd="0" destOrd="0" presId="urn:microsoft.com/office/officeart/2005/8/layout/radial1"/>
    <dgm:cxn modelId="{51A38497-FB8D-46C4-AE2F-03838A02BF9C}" type="presParOf" srcId="{8B0A8F15-1EC9-41A3-B8F6-CC2925034518}" destId="{184527A1-3F7C-4003-B144-6E6227BBEC79}" srcOrd="6" destOrd="0" presId="urn:microsoft.com/office/officeart/2005/8/layout/radial1"/>
    <dgm:cxn modelId="{66EEBAC8-EEDC-4053-917F-359B90CCA742}" type="presParOf" srcId="{8B0A8F15-1EC9-41A3-B8F6-CC2925034518}" destId="{D62C698F-BF76-4D80-9754-0CE3567A5E6D}" srcOrd="7" destOrd="0" presId="urn:microsoft.com/office/officeart/2005/8/layout/radial1"/>
    <dgm:cxn modelId="{B655BF1C-EFFB-4C1D-A2E0-2C391C80C0BD}" type="presParOf" srcId="{D62C698F-BF76-4D80-9754-0CE3567A5E6D}" destId="{7F24145D-2E05-48CF-8C07-A31AF0FC98FA}" srcOrd="0" destOrd="0" presId="urn:microsoft.com/office/officeart/2005/8/layout/radial1"/>
    <dgm:cxn modelId="{C8A6A77A-005F-4F58-9749-F28CA57D4306}" type="presParOf" srcId="{8B0A8F15-1EC9-41A3-B8F6-CC2925034518}" destId="{FAD66FEA-E3ED-41BD-97C5-D80FA7EB18BB}" srcOrd="8" destOrd="0" presId="urn:microsoft.com/office/officeart/2005/8/layout/radial1"/>
    <dgm:cxn modelId="{445A96B7-DCB5-40AE-B6C9-7D6E26F07D7E}" type="presParOf" srcId="{8B0A8F15-1EC9-41A3-B8F6-CC2925034518}" destId="{ADDCB53B-A0B7-4180-AD3D-222242F99390}" srcOrd="9" destOrd="0" presId="urn:microsoft.com/office/officeart/2005/8/layout/radial1"/>
    <dgm:cxn modelId="{C9753AD2-56F7-40B0-BCC5-8456717D4C7B}" type="presParOf" srcId="{ADDCB53B-A0B7-4180-AD3D-222242F99390}" destId="{FF99D146-2205-4AE7-B64F-9FDB080A2829}" srcOrd="0" destOrd="0" presId="urn:microsoft.com/office/officeart/2005/8/layout/radial1"/>
    <dgm:cxn modelId="{814ED7E6-9198-47B6-A75A-95ED9F8200B6}" type="presParOf" srcId="{8B0A8F15-1EC9-41A3-B8F6-CC2925034518}" destId="{0E4BBF2E-403E-4AC1-BDAB-13D4C0FB9280}" srcOrd="10" destOrd="0" presId="urn:microsoft.com/office/officeart/2005/8/layout/radial1"/>
    <dgm:cxn modelId="{DB8809B4-A1D0-4F79-BD8F-DFBB3DFEC7D8}" type="presParOf" srcId="{8B0A8F15-1EC9-41A3-B8F6-CC2925034518}" destId="{D5CAEE23-673D-4182-BC8D-17D84D37F837}" srcOrd="11" destOrd="0" presId="urn:microsoft.com/office/officeart/2005/8/layout/radial1"/>
    <dgm:cxn modelId="{29A5198E-A44F-41C4-8024-92ECD6C39FD4}" type="presParOf" srcId="{D5CAEE23-673D-4182-BC8D-17D84D37F837}" destId="{87B60F1F-9822-4376-96F5-17278F6B7355}" srcOrd="0" destOrd="0" presId="urn:microsoft.com/office/officeart/2005/8/layout/radial1"/>
    <dgm:cxn modelId="{14F7728C-9470-4004-901A-A0FA99FBC951}" type="presParOf" srcId="{8B0A8F15-1EC9-41A3-B8F6-CC2925034518}" destId="{2920B717-B28B-4B32-B290-D8A23052792B}"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199356-D70C-41DF-AA5E-BC119BE3AFD0}">
      <dsp:nvSpPr>
        <dsp:cNvPr id="0" name=""/>
        <dsp:cNvSpPr/>
      </dsp:nvSpPr>
      <dsp:spPr>
        <a:xfrm>
          <a:off x="2592282" y="1584166"/>
          <a:ext cx="2759910" cy="16157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1" kern="1200" dirty="0" smtClean="0">
              <a:solidFill>
                <a:srgbClr val="7030A0"/>
              </a:solidFill>
            </a:rPr>
            <a:t>Introduction</a:t>
          </a:r>
        </a:p>
        <a:p>
          <a:pPr lvl="0" algn="ctr" defTabSz="1066800">
            <a:lnSpc>
              <a:spcPct val="90000"/>
            </a:lnSpc>
            <a:spcBef>
              <a:spcPct val="0"/>
            </a:spcBef>
            <a:spcAft>
              <a:spcPct val="35000"/>
            </a:spcAft>
          </a:pPr>
          <a:r>
            <a:rPr lang="en-US" altLang="zh-CN" sz="2400" b="1" kern="1200" dirty="0" smtClean="0">
              <a:solidFill>
                <a:srgbClr val="7030A0"/>
              </a:solidFill>
            </a:rPr>
            <a:t>to our city </a:t>
          </a:r>
          <a:endParaRPr lang="zh-CN" altLang="en-US" sz="2400" b="1" kern="1200" dirty="0">
            <a:solidFill>
              <a:srgbClr val="7030A0"/>
            </a:solidFill>
          </a:endParaRPr>
        </a:p>
      </dsp:txBody>
      <dsp:txXfrm>
        <a:off x="2592282" y="1584166"/>
        <a:ext cx="2759910" cy="1615722"/>
      </dsp:txXfrm>
    </dsp:sp>
    <dsp:sp modelId="{96F94636-A8A5-4712-9A0D-249AD7AD2391}">
      <dsp:nvSpPr>
        <dsp:cNvPr id="0" name=""/>
        <dsp:cNvSpPr/>
      </dsp:nvSpPr>
      <dsp:spPr>
        <a:xfrm rot="16371704">
          <a:off x="3927528" y="1479388"/>
          <a:ext cx="179092" cy="31376"/>
        </a:xfrm>
        <a:custGeom>
          <a:avLst/>
          <a:gdLst/>
          <a:ahLst/>
          <a:cxnLst/>
          <a:rect l="0" t="0" r="0" b="0"/>
          <a:pathLst>
            <a:path>
              <a:moveTo>
                <a:pt x="0" y="15688"/>
              </a:moveTo>
              <a:lnTo>
                <a:pt x="179092" y="15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6371704">
        <a:off x="4012597" y="1490600"/>
        <a:ext cx="8954" cy="8954"/>
      </dsp:txXfrm>
    </dsp:sp>
    <dsp:sp modelId="{4BD6A770-676F-4996-ABF0-C064718D88FA}">
      <dsp:nvSpPr>
        <dsp:cNvPr id="0" name=""/>
        <dsp:cNvSpPr/>
      </dsp:nvSpPr>
      <dsp:spPr>
        <a:xfrm>
          <a:off x="2587574" y="0"/>
          <a:ext cx="2938199" cy="14058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b="1" kern="1200" dirty="0">
            <a:solidFill>
              <a:srgbClr val="7030A0"/>
            </a:solidFill>
          </a:endParaRPr>
        </a:p>
      </dsp:txBody>
      <dsp:txXfrm>
        <a:off x="2587574" y="0"/>
        <a:ext cx="2938199" cy="1405843"/>
      </dsp:txXfrm>
    </dsp:sp>
    <dsp:sp modelId="{4205E361-DCD1-4CB5-BE34-3CC9665AAE0D}">
      <dsp:nvSpPr>
        <dsp:cNvPr id="0" name=""/>
        <dsp:cNvSpPr/>
      </dsp:nvSpPr>
      <dsp:spPr>
        <a:xfrm rot="20099390">
          <a:off x="5007897" y="1676572"/>
          <a:ext cx="928598" cy="31376"/>
        </a:xfrm>
        <a:custGeom>
          <a:avLst/>
          <a:gdLst/>
          <a:ahLst/>
          <a:cxnLst/>
          <a:rect l="0" t="0" r="0" b="0"/>
          <a:pathLst>
            <a:path>
              <a:moveTo>
                <a:pt x="0" y="15688"/>
              </a:moveTo>
              <a:lnTo>
                <a:pt x="928598" y="15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0099390">
        <a:off x="5448982" y="1669046"/>
        <a:ext cx="46429" cy="46429"/>
      </dsp:txXfrm>
    </dsp:sp>
    <dsp:sp modelId="{7551AF44-DA21-430F-8449-6B4873A15737}">
      <dsp:nvSpPr>
        <dsp:cNvPr id="0" name=""/>
        <dsp:cNvSpPr/>
      </dsp:nvSpPr>
      <dsp:spPr>
        <a:xfrm>
          <a:off x="5646063" y="361472"/>
          <a:ext cx="2343949" cy="14058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zh-CN" altLang="en-US" sz="3600" b="1" kern="1200" dirty="0">
            <a:solidFill>
              <a:srgbClr val="7030A0"/>
            </a:solidFill>
          </a:endParaRPr>
        </a:p>
      </dsp:txBody>
      <dsp:txXfrm>
        <a:off x="5646063" y="361472"/>
        <a:ext cx="2343949" cy="1405843"/>
      </dsp:txXfrm>
    </dsp:sp>
    <dsp:sp modelId="{F15C4F22-741B-4B11-AA82-1783AF2C184F}">
      <dsp:nvSpPr>
        <dsp:cNvPr id="0" name=""/>
        <dsp:cNvSpPr/>
      </dsp:nvSpPr>
      <dsp:spPr>
        <a:xfrm rot="1570947">
          <a:off x="4979051" y="3110453"/>
          <a:ext cx="972518" cy="31376"/>
        </a:xfrm>
        <a:custGeom>
          <a:avLst/>
          <a:gdLst/>
          <a:ahLst/>
          <a:cxnLst/>
          <a:rect l="0" t="0" r="0" b="0"/>
          <a:pathLst>
            <a:path>
              <a:moveTo>
                <a:pt x="0" y="15688"/>
              </a:moveTo>
              <a:lnTo>
                <a:pt x="972518" y="15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570947">
        <a:off x="5440997" y="3101829"/>
        <a:ext cx="48625" cy="48625"/>
      </dsp:txXfrm>
    </dsp:sp>
    <dsp:sp modelId="{184527A1-3F7C-4003-B144-6E6227BBEC79}">
      <dsp:nvSpPr>
        <dsp:cNvPr id="0" name=""/>
        <dsp:cNvSpPr/>
      </dsp:nvSpPr>
      <dsp:spPr>
        <a:xfrm>
          <a:off x="5603755" y="3096339"/>
          <a:ext cx="2461140" cy="14058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zh-CN" altLang="en-US" sz="4000" kern="1200" dirty="0">
            <a:solidFill>
              <a:srgbClr val="7030A0"/>
            </a:solidFill>
          </a:endParaRPr>
        </a:p>
      </dsp:txBody>
      <dsp:txXfrm>
        <a:off x="5603755" y="3096339"/>
        <a:ext cx="2461140" cy="1405843"/>
      </dsp:txXfrm>
    </dsp:sp>
    <dsp:sp modelId="{D62C698F-BF76-4D80-9754-0CE3567A5E6D}">
      <dsp:nvSpPr>
        <dsp:cNvPr id="0" name=""/>
        <dsp:cNvSpPr/>
      </dsp:nvSpPr>
      <dsp:spPr>
        <a:xfrm rot="5223103">
          <a:off x="3794357" y="3414895"/>
          <a:ext cx="462737" cy="31376"/>
        </a:xfrm>
        <a:custGeom>
          <a:avLst/>
          <a:gdLst/>
          <a:ahLst/>
          <a:cxnLst/>
          <a:rect l="0" t="0" r="0" b="0"/>
          <a:pathLst>
            <a:path>
              <a:moveTo>
                <a:pt x="0" y="15688"/>
              </a:moveTo>
              <a:lnTo>
                <a:pt x="462737" y="15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223103">
        <a:off x="4014158" y="3419015"/>
        <a:ext cx="23136" cy="23136"/>
      </dsp:txXfrm>
    </dsp:sp>
    <dsp:sp modelId="{FAD66FEA-E3ED-41BD-97C5-D80FA7EB18BB}">
      <dsp:nvSpPr>
        <dsp:cNvPr id="0" name=""/>
        <dsp:cNvSpPr/>
      </dsp:nvSpPr>
      <dsp:spPr>
        <a:xfrm>
          <a:off x="2779011" y="3661371"/>
          <a:ext cx="2589606" cy="14058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b="1" kern="1200" dirty="0">
            <a:solidFill>
              <a:srgbClr val="7030A0"/>
            </a:solidFill>
          </a:endParaRPr>
        </a:p>
      </dsp:txBody>
      <dsp:txXfrm>
        <a:off x="2779011" y="3661371"/>
        <a:ext cx="2589606" cy="1405843"/>
      </dsp:txXfrm>
    </dsp:sp>
    <dsp:sp modelId="{ADDCB53B-A0B7-4180-AD3D-222242F99390}">
      <dsp:nvSpPr>
        <dsp:cNvPr id="0" name=""/>
        <dsp:cNvSpPr/>
      </dsp:nvSpPr>
      <dsp:spPr>
        <a:xfrm rot="9560707">
          <a:off x="2446918" y="2880237"/>
          <a:ext cx="377216" cy="31376"/>
        </a:xfrm>
        <a:custGeom>
          <a:avLst/>
          <a:gdLst/>
          <a:ahLst/>
          <a:cxnLst/>
          <a:rect l="0" t="0" r="0" b="0"/>
          <a:pathLst>
            <a:path>
              <a:moveTo>
                <a:pt x="0" y="15688"/>
              </a:moveTo>
              <a:lnTo>
                <a:pt x="377216" y="15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9560707">
        <a:off x="2626096" y="2886495"/>
        <a:ext cx="18860" cy="18860"/>
      </dsp:txXfrm>
    </dsp:sp>
    <dsp:sp modelId="{0E4BBF2E-403E-4AC1-BDAB-13D4C0FB9280}">
      <dsp:nvSpPr>
        <dsp:cNvPr id="0" name=""/>
        <dsp:cNvSpPr/>
      </dsp:nvSpPr>
      <dsp:spPr>
        <a:xfrm>
          <a:off x="72015" y="2664293"/>
          <a:ext cx="2626608" cy="14058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b="1" kern="1200" dirty="0">
            <a:solidFill>
              <a:srgbClr val="7030A0"/>
            </a:solidFill>
          </a:endParaRPr>
        </a:p>
      </dsp:txBody>
      <dsp:txXfrm>
        <a:off x="72015" y="2664293"/>
        <a:ext cx="2626608" cy="1405843"/>
      </dsp:txXfrm>
    </dsp:sp>
    <dsp:sp modelId="{D5CAEE23-673D-4182-BC8D-17D84D37F837}">
      <dsp:nvSpPr>
        <dsp:cNvPr id="0" name=""/>
        <dsp:cNvSpPr/>
      </dsp:nvSpPr>
      <dsp:spPr>
        <a:xfrm rot="12239777">
          <a:off x="1899523" y="1680306"/>
          <a:ext cx="1018255" cy="31376"/>
        </a:xfrm>
        <a:custGeom>
          <a:avLst/>
          <a:gdLst/>
          <a:ahLst/>
          <a:cxnLst/>
          <a:rect l="0" t="0" r="0" b="0"/>
          <a:pathLst>
            <a:path>
              <a:moveTo>
                <a:pt x="0" y="15688"/>
              </a:moveTo>
              <a:lnTo>
                <a:pt x="1018255" y="15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2239777">
        <a:off x="2383194" y="1670538"/>
        <a:ext cx="50912" cy="50912"/>
      </dsp:txXfrm>
    </dsp:sp>
    <dsp:sp modelId="{2920B717-B28B-4B32-B290-D8A23052792B}">
      <dsp:nvSpPr>
        <dsp:cNvPr id="0" name=""/>
        <dsp:cNvSpPr/>
      </dsp:nvSpPr>
      <dsp:spPr>
        <a:xfrm>
          <a:off x="197181" y="504057"/>
          <a:ext cx="1908503" cy="1264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b="1" kern="1200" dirty="0"/>
        </a:p>
      </dsp:txBody>
      <dsp:txXfrm>
        <a:off x="197181" y="504057"/>
        <a:ext cx="1908503" cy="126457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pPr lvl="0" algn="r" eaLnBrk="1" hangingPunct="1">
                <a:buNone/>
              </a:pPr>
              <a:t>‹#›</a:t>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pPr lvl="0" eaLnBrk="1" hangingPunct="1">
                <a:buNone/>
              </a:pPr>
              <a:t>‹#›</a:t>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Users/apple/Desktop/PPT-1.jpgPPT-1"/>
          <p:cNvPicPr>
            <a:picLocks noChangeAspect="1" noChangeArrowheads="1"/>
          </p:cNvPicPr>
          <p:nvPr/>
        </p:nvPicPr>
        <p:blipFill>
          <a:blip r:embed="rId3" cstate="print"/>
          <a:srcRect/>
          <a:stretch>
            <a:fillRect/>
          </a:stretch>
        </p:blipFill>
        <p:spPr bwMode="auto">
          <a:xfrm>
            <a:off x="0" y="3448"/>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矩形 4"/>
          <p:cNvSpPr/>
          <p:nvPr/>
        </p:nvSpPr>
        <p:spPr>
          <a:xfrm flipV="1">
            <a:off x="5868144" y="6140880"/>
            <a:ext cx="3275856" cy="387425"/>
          </a:xfrm>
          <a:prstGeom prst="rect">
            <a:avLst/>
          </a:prstGeom>
          <a:solidFill>
            <a:srgbClr val="6AAA3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81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360362" y="4115727"/>
            <a:ext cx="8423275" cy="1902747"/>
          </a:xfrm>
          <a:prstGeom prst="rect">
            <a:avLst/>
          </a:prstGeom>
          <a:noFill/>
          <a:ln w="9525">
            <a:noFill/>
          </a:ln>
        </p:spPr>
        <p:txBody>
          <a:bodyPr anchor="ctr"/>
          <a:lstStyle/>
          <a:p>
            <a:pPr algn="ctr"/>
            <a:r>
              <a:rPr lang="en-US" altLang="zh-CN" sz="5500" b="1" dirty="0">
                <a:solidFill>
                  <a:srgbClr val="000000"/>
                </a:solidFill>
                <a:latin typeface="Times New Roman" panose="02020603050405020304" pitchFamily="18" charset="0"/>
                <a:cs typeface="Times New Roman" panose="02020603050405020304" pitchFamily="18" charset="0"/>
              </a:rPr>
              <a:t>Unit </a:t>
            </a:r>
            <a:r>
              <a:rPr lang="en-US" altLang="zh-CN" sz="5500" b="1" dirty="0" smtClean="0">
                <a:solidFill>
                  <a:srgbClr val="000000"/>
                </a:solidFill>
                <a:latin typeface="Times New Roman" panose="02020603050405020304" pitchFamily="18" charset="0"/>
                <a:cs typeface="Times New Roman" panose="02020603050405020304" pitchFamily="18" charset="0"/>
              </a:rPr>
              <a:t>1 Wish you were here</a:t>
            </a:r>
            <a:endParaRPr lang="en-US" altLang="zh-CN" sz="5500" b="1" dirty="0">
              <a:solidFill>
                <a:srgbClr val="000000"/>
              </a:solidFill>
              <a:latin typeface="Times New Roman" panose="02020603050405020304" pitchFamily="18" charset="0"/>
              <a:cs typeface="Times New Roman" panose="02020603050405020304" pitchFamily="18" charset="0"/>
            </a:endParaRPr>
          </a:p>
          <a:p>
            <a:pPr algn="ctr"/>
            <a:r>
              <a:rPr lang="en-US" altLang="zh-CN" sz="4000" b="1" dirty="0" smtClean="0"/>
              <a:t>Integrated skills (II)</a:t>
            </a:r>
            <a:endParaRPr lang="en-US" altLang="zh-C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内容占位符 2"/>
          <p:cNvSpPr txBox="1"/>
          <p:nvPr/>
        </p:nvSpPr>
        <p:spPr>
          <a:xfrm>
            <a:off x="5295305" y="6114752"/>
            <a:ext cx="3453159" cy="482600"/>
          </a:xfrm>
          <a:prstGeom prst="rect">
            <a:avLst/>
          </a:prstGeom>
          <a:noFill/>
          <a:ln w="9525">
            <a:noFill/>
          </a:ln>
        </p:spPr>
        <p:txBody>
          <a:bodyPr/>
          <a:lstStyle/>
          <a:p>
            <a:pPr algn="ctr">
              <a:spcBef>
                <a:spcPct val="20000"/>
              </a:spcBef>
            </a:pPr>
            <a:r>
              <a:rPr lang="zh-CN" altLang="en-US" b="1" dirty="0" smtClean="0">
                <a:solidFill>
                  <a:srgbClr val="000000"/>
                </a:solidFill>
                <a:latin typeface="楷体" panose="02010609060101010101" pitchFamily="49" charset="-122"/>
                <a:ea typeface="楷体" panose="02010609060101010101" pitchFamily="49" charset="-122"/>
              </a:rPr>
              <a:t>周奇志　株洲市九方中学</a:t>
            </a:r>
            <a:endParaRPr lang="zh-CN" altLang="en-US"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直接连接符 2"/>
          <p:cNvCxnSpPr/>
          <p:nvPr/>
        </p:nvCxnSpPr>
        <p:spPr bwMode="auto">
          <a:xfrm>
            <a:off x="323528" y="980728"/>
            <a:ext cx="8280920" cy="0"/>
          </a:xfrm>
          <a:prstGeom prst="line">
            <a:avLst/>
          </a:prstGeom>
          <a:solidFill>
            <a:schemeClr val="accent1"/>
          </a:solidFill>
          <a:ln w="31750" cap="flat" cmpd="sng" algn="ctr">
            <a:solidFill>
              <a:srgbClr val="00B050"/>
            </a:solidFill>
            <a:prstDash val="solid"/>
            <a:round/>
            <a:headEnd type="none" w="med" len="med"/>
            <a:tailEnd type="none" w="med" len="med"/>
          </a:ln>
        </p:spPr>
      </p:cxnSp>
      <p:cxnSp>
        <p:nvCxnSpPr>
          <p:cNvPr id="4" name="直接连接符 3"/>
          <p:cNvCxnSpPr/>
          <p:nvPr/>
        </p:nvCxnSpPr>
        <p:spPr bwMode="auto">
          <a:xfrm>
            <a:off x="683568" y="548680"/>
            <a:ext cx="0" cy="864096"/>
          </a:xfrm>
          <a:prstGeom prst="line">
            <a:avLst/>
          </a:prstGeom>
          <a:solidFill>
            <a:schemeClr val="accent1"/>
          </a:solidFill>
          <a:ln w="28575" cap="flat" cmpd="sng" algn="ctr">
            <a:solidFill>
              <a:srgbClr val="00B050"/>
            </a:solidFill>
            <a:prstDash val="solid"/>
            <a:round/>
            <a:headEnd type="none" w="med" len="med"/>
            <a:tailEnd type="none" w="med" len="med"/>
          </a:ln>
        </p:spPr>
      </p:cxnSp>
      <p:sp>
        <p:nvSpPr>
          <p:cNvPr id="10241" name="Rectangle 1"/>
          <p:cNvSpPr>
            <a:spLocks noChangeArrowheads="1"/>
          </p:cNvSpPr>
          <p:nvPr/>
        </p:nvSpPr>
        <p:spPr bwMode="auto">
          <a:xfrm>
            <a:off x="755576" y="1628800"/>
            <a:ext cx="806489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Is  the structure of the e-mail correct?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Is  the writing well-organized?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Are there any gammar mistakes in the e-mail</a:t>
            </a: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Are there any proper linking words to make the writing logiacl?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Is the e-mail friendly and polite?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Is the handwriting beautiful?</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 name="Rectangle 1"/>
          <p:cNvSpPr>
            <a:spLocks noChangeArrowheads="1"/>
          </p:cNvSpPr>
          <p:nvPr/>
        </p:nvSpPr>
        <p:spPr bwMode="auto">
          <a:xfrm>
            <a:off x="755576" y="443662"/>
            <a:ext cx="2932213" cy="523220"/>
          </a:xfrm>
          <a:prstGeom prst="rect">
            <a:avLst/>
          </a:prstGeom>
          <a:solidFill>
            <a:srgbClr val="FFC0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Step 3 Peer-review</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7" name="Picture 2" descr="/Users/apple/Desktop/高中助教资源库 PPT选择性必修三/PPT-3.jpgPPT-3"/>
          <p:cNvPicPr>
            <a:picLocks noChangeAspect="1" noChangeArrowheads="1"/>
          </p:cNvPicPr>
          <p:nvPr/>
        </p:nvPicPr>
        <p:blipFill>
          <a:blip r:embed="rId3" cstate="print"/>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Users/apple/Desktop/PPT-2.jpgPPT-2"/>
          <p:cNvPicPr>
            <a:picLocks noChangeAspect="1" noChangeArrowheads="1"/>
          </p:cNvPicPr>
          <p:nvPr/>
        </p:nvPicPr>
        <p:blipFill>
          <a:blip r:embed="rId2" cstate="print"/>
          <a:srcRect/>
          <a:stretch>
            <a:fillRect/>
          </a:stretch>
        </p:blipFill>
        <p:spPr bwMode="auto">
          <a:xfrm>
            <a:off x="539552"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文本框 1"/>
          <p:cNvSpPr txBox="1"/>
          <p:nvPr/>
        </p:nvSpPr>
        <p:spPr>
          <a:xfrm>
            <a:off x="7092280" y="817548"/>
            <a:ext cx="1099255" cy="461665"/>
          </a:xfrm>
          <a:prstGeom prst="rect">
            <a:avLst/>
          </a:prstGeom>
          <a:noFill/>
        </p:spPr>
        <p:txBody>
          <a:bodyPr wrap="square" rtlCol="0">
            <a:spAutoFit/>
          </a:bodyPr>
          <a:lstStyle/>
          <a:p>
            <a:r>
              <a:rPr lang="zh-CN" altLang="en-US" sz="2400" dirty="0" smtClean="0">
                <a:latin typeface="+mn-ea"/>
                <a:ea typeface="+mn-ea"/>
              </a:rPr>
              <a:t>周奇志</a:t>
            </a:r>
            <a:endParaRPr lang="zh-CN" altLang="zh-CN" sz="2400" dirty="0">
              <a:latin typeface="+mn-ea"/>
              <a:ea typeface="+mn-ea"/>
            </a:endParaRPr>
          </a:p>
        </p:txBody>
      </p:sp>
      <p:sp>
        <p:nvSpPr>
          <p:cNvPr id="89" name="矩形 15"/>
          <p:cNvSpPr/>
          <p:nvPr/>
        </p:nvSpPr>
        <p:spPr>
          <a:xfrm>
            <a:off x="4540052" y="1988840"/>
            <a:ext cx="4603948" cy="4708981"/>
          </a:xfrm>
          <a:prstGeom prst="rect">
            <a:avLst/>
          </a:prstGeom>
          <a:noFill/>
          <a:ln w="9525">
            <a:noFill/>
          </a:ln>
        </p:spPr>
        <p:txBody>
          <a:bodyPr wrap="square">
            <a:spAutoFit/>
          </a:bodyPr>
          <a:lstStyle/>
          <a:p>
            <a:pPr>
              <a:lnSpc>
                <a:spcPts val="6000"/>
              </a:lnSpc>
            </a:pPr>
            <a:r>
              <a:rPr lang="zh-CN" altLang="en-US" sz="2400" b="1" dirty="0" smtClean="0">
                <a:solidFill>
                  <a:srgbClr val="000000"/>
                </a:solidFill>
                <a:latin typeface="+mj-ea"/>
                <a:ea typeface="+mj-ea"/>
                <a:cs typeface="华文楷体" panose="02010600040101010101" charset="-122"/>
              </a:rPr>
              <a:t>湖南省</a:t>
            </a:r>
            <a:r>
              <a:rPr lang="zh-CN" altLang="en-US" sz="2400" b="1" dirty="0">
                <a:solidFill>
                  <a:srgbClr val="000000"/>
                </a:solidFill>
                <a:latin typeface="+mj-ea"/>
                <a:ea typeface="+mj-ea"/>
                <a:cs typeface="华文楷体" panose="02010600040101010101" charset="-122"/>
              </a:rPr>
              <a:t>英语特级教师</a:t>
            </a:r>
            <a:endParaRPr lang="en-US" altLang="zh-CN" sz="2400" b="1" dirty="0">
              <a:solidFill>
                <a:srgbClr val="000000"/>
              </a:solidFill>
              <a:latin typeface="+mj-ea"/>
              <a:ea typeface="+mj-ea"/>
              <a:cs typeface="华文楷体" panose="02010600040101010101" charset="-122"/>
            </a:endParaRPr>
          </a:p>
          <a:p>
            <a:pPr>
              <a:lnSpc>
                <a:spcPts val="6000"/>
              </a:lnSpc>
            </a:pPr>
            <a:r>
              <a:rPr lang="zh-CN" altLang="en-US" sz="2400" b="1" dirty="0" smtClean="0">
                <a:solidFill>
                  <a:srgbClr val="000000"/>
                </a:solidFill>
                <a:latin typeface="+mj-ea"/>
                <a:ea typeface="+mj-ea"/>
                <a:cs typeface="华文楷体" panose="02010600040101010101" charset="-122"/>
              </a:rPr>
              <a:t>株洲市优秀教师</a:t>
            </a:r>
            <a:endParaRPr lang="en-US" altLang="zh-CN" sz="2400" b="1" dirty="0" smtClean="0">
              <a:solidFill>
                <a:srgbClr val="000000"/>
              </a:solidFill>
              <a:latin typeface="+mj-ea"/>
              <a:ea typeface="+mj-ea"/>
              <a:cs typeface="华文楷体" panose="02010600040101010101" charset="-122"/>
            </a:endParaRPr>
          </a:p>
          <a:p>
            <a:pPr>
              <a:lnSpc>
                <a:spcPts val="6000"/>
              </a:lnSpc>
            </a:pPr>
            <a:r>
              <a:rPr lang="zh-CN" altLang="en-US" sz="2400" b="1" dirty="0" smtClean="0">
                <a:solidFill>
                  <a:srgbClr val="000000"/>
                </a:solidFill>
                <a:latin typeface="+mj-ea"/>
                <a:ea typeface="+mj-ea"/>
                <a:cs typeface="华文楷体" panose="02010600040101010101" charset="-122"/>
              </a:rPr>
              <a:t>株洲市优秀班主任</a:t>
            </a:r>
            <a:endParaRPr lang="en-US" altLang="zh-CN" sz="2400" b="1" dirty="0" smtClean="0">
              <a:solidFill>
                <a:srgbClr val="000000"/>
              </a:solidFill>
              <a:latin typeface="+mj-ea"/>
              <a:ea typeface="+mj-ea"/>
              <a:cs typeface="华文楷体" panose="02010600040101010101" charset="-122"/>
            </a:endParaRPr>
          </a:p>
          <a:p>
            <a:pPr>
              <a:lnSpc>
                <a:spcPts val="6000"/>
              </a:lnSpc>
            </a:pPr>
            <a:r>
              <a:rPr lang="zh-CN" altLang="en-US" sz="2400" b="1" dirty="0" smtClean="0">
                <a:solidFill>
                  <a:srgbClr val="000000"/>
                </a:solidFill>
                <a:latin typeface="华文新魏" panose="02010600030101010101" pitchFamily="2" charset="-122"/>
                <a:ea typeface="华文新魏" panose="02010600030101010101" pitchFamily="2" charset="-122"/>
              </a:rPr>
              <a:t>株洲市教学视导专家</a:t>
            </a:r>
            <a:endParaRPr lang="en-US" altLang="zh-CN" sz="2400" b="1" dirty="0" smtClean="0">
              <a:solidFill>
                <a:srgbClr val="000000"/>
              </a:solidFill>
              <a:latin typeface="+mj-ea"/>
              <a:ea typeface="+mj-ea"/>
              <a:cs typeface="华文楷体" panose="02010600040101010101" charset="-122"/>
            </a:endParaRPr>
          </a:p>
          <a:p>
            <a:pPr>
              <a:lnSpc>
                <a:spcPts val="6000"/>
              </a:lnSpc>
            </a:pPr>
            <a:r>
              <a:rPr lang="zh-CN" altLang="en-US" sz="2400" b="1" dirty="0" smtClean="0">
                <a:solidFill>
                  <a:srgbClr val="000000"/>
                </a:solidFill>
                <a:latin typeface="+mj-ea"/>
                <a:ea typeface="+mj-ea"/>
                <a:cs typeface="华文楷体" panose="02010600040101010101" charset="-122"/>
              </a:rPr>
              <a:t>株洲市九方中学教研组长</a:t>
            </a:r>
            <a:endParaRPr lang="en-US" altLang="zh-CN" sz="2400" b="1" dirty="0" smtClean="0">
              <a:solidFill>
                <a:srgbClr val="000000"/>
              </a:solidFill>
              <a:latin typeface="+mj-ea"/>
              <a:ea typeface="+mj-ea"/>
              <a:cs typeface="华文楷体" panose="02010600040101010101" charset="-122"/>
            </a:endParaRPr>
          </a:p>
          <a:p>
            <a:pPr>
              <a:lnSpc>
                <a:spcPts val="6000"/>
              </a:lnSpc>
            </a:pPr>
            <a:endParaRPr lang="zh-CN" altLang="en-US" sz="3200" dirty="0" smtClean="0">
              <a:solidFill>
                <a:srgbClr val="000000"/>
              </a:solidFill>
              <a:latin typeface="+mj-ea"/>
              <a:ea typeface="+mj-ea"/>
              <a:cs typeface="华文楷体" panose="02010600040101010101" charset="-122"/>
            </a:endParaRPr>
          </a:p>
        </p:txBody>
      </p:sp>
      <p:cxnSp>
        <p:nvCxnSpPr>
          <p:cNvPr id="7" name="直接连接符 6"/>
          <p:cNvCxnSpPr/>
          <p:nvPr/>
        </p:nvCxnSpPr>
        <p:spPr bwMode="auto">
          <a:xfrm flipH="1">
            <a:off x="0" y="1340768"/>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8" name="Picture 4" descr="C:\Users\Lenovo\Desktop\Saved PicturesIMG_153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988840"/>
            <a:ext cx="3456384" cy="388843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411760" y="980728"/>
            <a:ext cx="5256584" cy="523220"/>
          </a:xfrm>
          <a:prstGeom prst="rect">
            <a:avLst/>
          </a:prstGeom>
          <a:noFill/>
        </p:spPr>
        <p:txBody>
          <a:bodyPr wrap="square" rtlCol="0">
            <a:spAutoFit/>
          </a:bodyPr>
          <a:lstStyle/>
          <a:p>
            <a:r>
              <a:rPr lang="en-US" altLang="zh-CN" sz="2800" dirty="0" smtClean="0"/>
              <a:t>Read the e-mail </a:t>
            </a:r>
            <a:endParaRPr lang="zh-CN" altLang="en-US" sz="2800" dirty="0"/>
          </a:p>
        </p:txBody>
      </p:sp>
      <p:sp>
        <p:nvSpPr>
          <p:cNvPr id="24577" name="Rectangle 1"/>
          <p:cNvSpPr>
            <a:spLocks noChangeArrowheads="1"/>
          </p:cNvSpPr>
          <p:nvPr/>
        </p:nvSpPr>
        <p:spPr bwMode="auto">
          <a:xfrm>
            <a:off x="683568" y="260648"/>
            <a:ext cx="2218877" cy="523220"/>
          </a:xfrm>
          <a:prstGeom prst="rect">
            <a:avLst/>
          </a:prstGeom>
          <a:solidFill>
            <a:srgbClr val="FFC0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Step 1 lead-in</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cxnSp>
        <p:nvCxnSpPr>
          <p:cNvPr id="6" name="直接连接符 5"/>
          <p:cNvCxnSpPr/>
          <p:nvPr/>
        </p:nvCxnSpPr>
        <p:spPr bwMode="auto">
          <a:xfrm>
            <a:off x="395536" y="764704"/>
            <a:ext cx="8280920" cy="0"/>
          </a:xfrm>
          <a:prstGeom prst="line">
            <a:avLst/>
          </a:prstGeom>
          <a:solidFill>
            <a:schemeClr val="accent1"/>
          </a:solidFill>
          <a:ln w="31750" cap="flat" cmpd="sng" algn="ctr">
            <a:solidFill>
              <a:srgbClr val="00B050"/>
            </a:solidFill>
            <a:prstDash val="solid"/>
            <a:round/>
            <a:headEnd type="none" w="med" len="med"/>
            <a:tailEnd type="none" w="med" len="med"/>
          </a:ln>
        </p:spPr>
      </p:cxnSp>
      <p:cxnSp>
        <p:nvCxnSpPr>
          <p:cNvPr id="8" name="直接连接符 7"/>
          <p:cNvCxnSpPr/>
          <p:nvPr/>
        </p:nvCxnSpPr>
        <p:spPr bwMode="auto">
          <a:xfrm>
            <a:off x="683568" y="260648"/>
            <a:ext cx="0" cy="864096"/>
          </a:xfrm>
          <a:prstGeom prst="line">
            <a:avLst/>
          </a:prstGeom>
          <a:solidFill>
            <a:schemeClr val="accent1"/>
          </a:solidFill>
          <a:ln w="28575" cap="flat" cmpd="sng" algn="ctr">
            <a:solidFill>
              <a:srgbClr val="00B050"/>
            </a:solidFill>
            <a:prstDash val="solid"/>
            <a:round/>
            <a:headEnd type="none" w="med" len="med"/>
            <a:tailEnd type="none" w="med" len="med"/>
          </a:ln>
        </p:spPr>
      </p:cxnSp>
      <p:sp>
        <p:nvSpPr>
          <p:cNvPr id="24578" name="Rectangle 2"/>
          <p:cNvSpPr>
            <a:spLocks noChangeArrowheads="1"/>
          </p:cNvSpPr>
          <p:nvPr/>
        </p:nvSpPr>
        <p:spPr bwMode="auto">
          <a:xfrm>
            <a:off x="359024" y="1700808"/>
            <a:ext cx="87849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Ms Zhou </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How is everything going? Wehaven’t seen each other for a long time, and miss you very much. I</a:t>
            </a:r>
            <a:r>
              <a:rPr kumimoji="0" lang="en-US" altLang="zh-CN" sz="24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 writing to you to tell an important thing. Fifty teachers from Boston are coming to Shanghai next month. The teachers group will attend a conference and give some lectures as well. The group teacher also want to visit your school to learn about Chinese methods of education. We will stay in Shanghai for five days in total, we will spend 3 days working and then we will have 2 days to explore your city. I</a:t>
            </a:r>
            <a:r>
              <a:rPr kumimoji="0" lang="en-US" altLang="zh-CN" sz="24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d like you to make a two-day travel plan for our teachers. They are eager to see the best of what Shanghai has to offer.</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Yours sincerely</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Sandy </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3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3553" name="Rectangle 1"/>
          <p:cNvSpPr>
            <a:spLocks noChangeArrowheads="1"/>
          </p:cNvSpPr>
          <p:nvPr/>
        </p:nvSpPr>
        <p:spPr bwMode="auto">
          <a:xfrm>
            <a:off x="323528" y="1423809"/>
            <a:ext cx="84249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3600" b="1" i="0" u="none" strike="noStrike" cap="none" normalizeH="0" baseline="0" dirty="0" smtClean="0">
                <a:ln>
                  <a:noFill/>
                </a:ln>
                <a:solidFill>
                  <a:srgbClr val="7030A0"/>
                </a:solidFill>
                <a:effectLst/>
                <a:latin typeface="Times New Roman" pitchFamily="18" charset="0"/>
                <a:cs typeface="Times New Roman" pitchFamily="18" charset="0"/>
              </a:rPr>
              <a:t>Who will come to Shanghai next month?</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altLang="zh-CN" sz="3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altLang="zh-CN" sz="36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altLang="zh-CN" sz="3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3600" b="1" i="0" u="none" strike="noStrike" cap="none" normalizeH="0" baseline="0" dirty="0" smtClean="0">
                <a:ln>
                  <a:noFill/>
                </a:ln>
                <a:solidFill>
                  <a:srgbClr val="7030A0"/>
                </a:solidFill>
                <a:effectLst/>
                <a:latin typeface="Times New Roman" pitchFamily="18" charset="0"/>
                <a:cs typeface="Times New Roman" pitchFamily="18" charset="0"/>
              </a:rPr>
              <a:t>What did Sandy ask Ms zhou to do?</a:t>
            </a:r>
          </a:p>
        </p:txBody>
      </p:sp>
      <p:cxnSp>
        <p:nvCxnSpPr>
          <p:cNvPr id="4" name="直接连接符 3"/>
          <p:cNvCxnSpPr/>
          <p:nvPr/>
        </p:nvCxnSpPr>
        <p:spPr bwMode="auto">
          <a:xfrm>
            <a:off x="323528" y="980728"/>
            <a:ext cx="8280920" cy="0"/>
          </a:xfrm>
          <a:prstGeom prst="line">
            <a:avLst/>
          </a:prstGeom>
          <a:solidFill>
            <a:schemeClr val="accent1"/>
          </a:solidFill>
          <a:ln w="31750" cap="flat" cmpd="sng" algn="ctr">
            <a:solidFill>
              <a:srgbClr val="00B050"/>
            </a:solidFill>
            <a:prstDash val="solid"/>
            <a:round/>
            <a:headEnd type="none" w="med" len="med"/>
            <a:tailEnd type="none" w="med" len="med"/>
          </a:ln>
        </p:spPr>
      </p:cxnSp>
      <p:cxnSp>
        <p:nvCxnSpPr>
          <p:cNvPr id="5" name="直接连接符 4"/>
          <p:cNvCxnSpPr/>
          <p:nvPr/>
        </p:nvCxnSpPr>
        <p:spPr bwMode="auto">
          <a:xfrm>
            <a:off x="683568" y="548680"/>
            <a:ext cx="0" cy="864096"/>
          </a:xfrm>
          <a:prstGeom prst="line">
            <a:avLst/>
          </a:prstGeom>
          <a:solidFill>
            <a:schemeClr val="accent1"/>
          </a:solidFill>
          <a:ln w="28575" cap="flat" cmpd="sng" algn="ctr">
            <a:solidFill>
              <a:srgbClr val="00B050"/>
            </a:solidFill>
            <a:prstDash val="solid"/>
            <a:round/>
            <a:headEnd type="none" w="med" len="med"/>
            <a:tailEnd type="none" w="med" len="med"/>
          </a:ln>
        </p:spPr>
      </p:cxnSp>
      <p:sp>
        <p:nvSpPr>
          <p:cNvPr id="6" name="矩形 5"/>
          <p:cNvSpPr/>
          <p:nvPr/>
        </p:nvSpPr>
        <p:spPr>
          <a:xfrm>
            <a:off x="755576" y="404664"/>
            <a:ext cx="2218877" cy="523220"/>
          </a:xfrm>
          <a:prstGeom prst="rect">
            <a:avLst/>
          </a:prstGeom>
          <a:solidFill>
            <a:srgbClr val="FFC000"/>
          </a:solidFill>
        </p:spPr>
        <p:txBody>
          <a:bodyPr wrap="none">
            <a:spAutoFit/>
          </a:bodyPr>
          <a:lstStyle/>
          <a:p>
            <a:pPr lvl="0"/>
            <a:r>
              <a:rPr lang="en-US" altLang="zh-CN" sz="2800" b="1" i="1" dirty="0" smtClean="0">
                <a:latin typeface="Times New Roman" pitchFamily="18" charset="0"/>
                <a:cs typeface="Times New Roman" pitchFamily="18" charset="0"/>
              </a:rPr>
              <a:t>Step 1 lead-in</a:t>
            </a:r>
            <a:endParaRPr lang="en-US" altLang="zh-CN" sz="2800" b="1" dirty="0" smtClean="0">
              <a:cs typeface="宋体" pitchFamily="2" charset="-122"/>
            </a:endParaRPr>
          </a:p>
        </p:txBody>
      </p:sp>
      <p:sp>
        <p:nvSpPr>
          <p:cNvPr id="7" name="TextBox 6"/>
          <p:cNvSpPr txBox="1"/>
          <p:nvPr/>
        </p:nvSpPr>
        <p:spPr>
          <a:xfrm>
            <a:off x="611560" y="2204864"/>
            <a:ext cx="7488832" cy="1077218"/>
          </a:xfrm>
          <a:prstGeom prst="rect">
            <a:avLst/>
          </a:prstGeom>
          <a:noFill/>
        </p:spPr>
        <p:txBody>
          <a:bodyPr wrap="square" rtlCol="0">
            <a:spAutoFit/>
          </a:bodyPr>
          <a:lstStyle/>
          <a:p>
            <a:r>
              <a:rPr lang="en-US" altLang="zh-CN" sz="3200" b="1" dirty="0" smtClean="0"/>
              <a:t>Fifteen teachers from Boston will come to Shanghai.</a:t>
            </a:r>
            <a:endParaRPr lang="zh-CN" altLang="en-US" sz="3200" b="1" dirty="0"/>
          </a:p>
        </p:txBody>
      </p:sp>
      <p:sp>
        <p:nvSpPr>
          <p:cNvPr id="9" name="TextBox 8"/>
          <p:cNvSpPr txBox="1"/>
          <p:nvPr/>
        </p:nvSpPr>
        <p:spPr>
          <a:xfrm>
            <a:off x="683568" y="4509120"/>
            <a:ext cx="7344816" cy="1077218"/>
          </a:xfrm>
          <a:prstGeom prst="rect">
            <a:avLst/>
          </a:prstGeom>
          <a:noFill/>
        </p:spPr>
        <p:txBody>
          <a:bodyPr wrap="square" rtlCol="0">
            <a:spAutoFit/>
          </a:bodyPr>
          <a:lstStyle/>
          <a:p>
            <a:r>
              <a:rPr lang="en-US" altLang="zh-CN" sz="3200" b="1" dirty="0" smtClean="0"/>
              <a:t>She asks Sandy to make a travel plan for them. </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2529" name="Rectangle 1"/>
          <p:cNvSpPr>
            <a:spLocks noChangeArrowheads="1"/>
          </p:cNvSpPr>
          <p:nvPr/>
        </p:nvSpPr>
        <p:spPr bwMode="auto">
          <a:xfrm>
            <a:off x="827584" y="447826"/>
            <a:ext cx="34563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Step 2 </a:t>
            </a:r>
            <a:r>
              <a:rPr kumimoji="0" lang="en-US" altLang="zh-CN" sz="28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Before writing</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cxnSp>
        <p:nvCxnSpPr>
          <p:cNvPr id="4" name="直接连接符 3"/>
          <p:cNvCxnSpPr/>
          <p:nvPr/>
        </p:nvCxnSpPr>
        <p:spPr bwMode="auto">
          <a:xfrm>
            <a:off x="323528" y="980728"/>
            <a:ext cx="8280920" cy="0"/>
          </a:xfrm>
          <a:prstGeom prst="line">
            <a:avLst/>
          </a:prstGeom>
          <a:solidFill>
            <a:schemeClr val="accent1"/>
          </a:solidFill>
          <a:ln w="31750" cap="flat" cmpd="sng" algn="ctr">
            <a:solidFill>
              <a:srgbClr val="00B050"/>
            </a:solidFill>
            <a:prstDash val="solid"/>
            <a:round/>
            <a:headEnd type="none" w="med" len="med"/>
            <a:tailEnd type="none" w="med" len="med"/>
          </a:ln>
        </p:spPr>
      </p:cxnSp>
      <p:cxnSp>
        <p:nvCxnSpPr>
          <p:cNvPr id="5" name="直接连接符 4"/>
          <p:cNvCxnSpPr/>
          <p:nvPr/>
        </p:nvCxnSpPr>
        <p:spPr bwMode="auto">
          <a:xfrm>
            <a:off x="683568" y="548680"/>
            <a:ext cx="0" cy="864096"/>
          </a:xfrm>
          <a:prstGeom prst="line">
            <a:avLst/>
          </a:prstGeom>
          <a:solidFill>
            <a:schemeClr val="accent1"/>
          </a:solidFill>
          <a:ln w="28575" cap="flat" cmpd="sng" algn="ctr">
            <a:solidFill>
              <a:srgbClr val="00B050"/>
            </a:solidFill>
            <a:prstDash val="solid"/>
            <a:round/>
            <a:headEnd type="none" w="med" len="med"/>
            <a:tailEnd type="none" w="med" len="med"/>
          </a:ln>
        </p:spPr>
      </p:cxnSp>
      <p:sp>
        <p:nvSpPr>
          <p:cNvPr id="6" name="矩形 5"/>
          <p:cNvSpPr/>
          <p:nvPr/>
        </p:nvSpPr>
        <p:spPr>
          <a:xfrm>
            <a:off x="2267744" y="1268760"/>
            <a:ext cx="5096267" cy="523220"/>
          </a:xfrm>
          <a:prstGeom prst="rect">
            <a:avLst/>
          </a:prstGeom>
        </p:spPr>
        <p:txBody>
          <a:bodyPr wrap="none">
            <a:spAutoFit/>
          </a:bodyPr>
          <a:lstStyle/>
          <a:p>
            <a:r>
              <a:rPr lang="en-US" altLang="zh-CN" sz="2800" b="1" dirty="0" smtClean="0">
                <a:solidFill>
                  <a:srgbClr val="7030A0"/>
                </a:solidFill>
              </a:rPr>
              <a:t>How to write back an e-mail </a:t>
            </a:r>
            <a:r>
              <a:rPr lang="en-US" altLang="zh-CN" sz="2800" dirty="0" smtClean="0">
                <a:solidFill>
                  <a:srgbClr val="7030A0"/>
                </a:solidFill>
              </a:rPr>
              <a:t>.</a:t>
            </a:r>
            <a:endParaRPr lang="zh-CN" altLang="en-US" sz="2800" dirty="0">
              <a:solidFill>
                <a:srgbClr val="7030A0"/>
              </a:solidFill>
            </a:endParaRPr>
          </a:p>
        </p:txBody>
      </p:sp>
      <p:sp>
        <p:nvSpPr>
          <p:cNvPr id="22530" name="Rectangle 2"/>
          <p:cNvSpPr>
            <a:spLocks noChangeArrowheads="1"/>
          </p:cNvSpPr>
          <p:nvPr/>
        </p:nvSpPr>
        <p:spPr bwMode="auto">
          <a:xfrm>
            <a:off x="2051720" y="2060848"/>
            <a:ext cx="676875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just" defTabSz="914400" rtl="0" eaLnBrk="1" fontAlgn="base" latinLnBrk="0" hangingPunct="1">
              <a:lnSpc>
                <a:spcPct val="100000"/>
              </a:lnSpc>
              <a:spcBef>
                <a:spcPct val="0"/>
              </a:spcBef>
              <a:spcAft>
                <a:spcPct val="0"/>
              </a:spcAft>
              <a:buClrTx/>
              <a:buSzTx/>
              <a:buFont typeface="+mj-lt"/>
              <a:buAutoNum type="arabicPeriod"/>
              <a:tabLst>
                <a:tab pos="1062038" algn="l"/>
              </a:tabLst>
            </a:pPr>
            <a:r>
              <a:rPr kumimoji="0" lang="en-US" altLang="zh-CN" sz="3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Beginning sentences (greetings and the purpose of the writing)</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133350" algn="just" defTabSz="914400" rtl="0" eaLnBrk="0" fontAlgn="base" latinLnBrk="0" hangingPunct="0">
              <a:lnSpc>
                <a:spcPct val="100000"/>
              </a:lnSpc>
              <a:spcBef>
                <a:spcPct val="0"/>
              </a:spcBef>
              <a:spcAft>
                <a:spcPct val="0"/>
              </a:spcAft>
              <a:buClrTx/>
              <a:buSzTx/>
              <a:buFont typeface="+mj-lt"/>
              <a:buAutoNum type="arabicPeriod"/>
              <a:tabLst>
                <a:tab pos="1062038" algn="l"/>
              </a:tabLst>
            </a:pPr>
            <a:r>
              <a:rPr kumimoji="0" lang="en-US" altLang="zh-CN" sz="3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Introduce our city briefly</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133350" algn="just" defTabSz="914400" rtl="0" eaLnBrk="0" fontAlgn="base" latinLnBrk="0" hangingPunct="0">
              <a:lnSpc>
                <a:spcPct val="100000"/>
              </a:lnSpc>
              <a:spcBef>
                <a:spcPct val="0"/>
              </a:spcBef>
              <a:spcAft>
                <a:spcPct val="0"/>
              </a:spcAft>
              <a:buClrTx/>
              <a:buSzTx/>
              <a:buFont typeface="+mj-lt"/>
              <a:buAutoNum type="arabicPeriod"/>
              <a:tabLst>
                <a:tab pos="1062038" algn="l"/>
              </a:tabLst>
            </a:pPr>
            <a:r>
              <a:rPr kumimoji="0" lang="en-US" altLang="zh-CN" sz="3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Arrange a travel plane and make a list of the activities</a:t>
            </a:r>
            <a:endParaRPr lang="en-US" altLang="zh-CN" sz="3200" dirty="0" smtClean="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 typeface="+mj-lt"/>
              <a:buAutoNum type="arabicPeriod"/>
              <a:tabLst>
                <a:tab pos="1062038" algn="l"/>
              </a:tabLst>
            </a:pPr>
            <a:r>
              <a:rPr kumimoji="0" lang="en-US" altLang="zh-CN" sz="3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Ending sentences (offering our warm welcome) </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 name="TextBox 7"/>
          <p:cNvSpPr txBox="1"/>
          <p:nvPr/>
        </p:nvSpPr>
        <p:spPr>
          <a:xfrm>
            <a:off x="395536" y="3068960"/>
            <a:ext cx="1512168" cy="1200329"/>
          </a:xfrm>
          <a:prstGeom prst="rect">
            <a:avLst/>
          </a:prstGeom>
          <a:noFill/>
        </p:spPr>
        <p:txBody>
          <a:bodyPr wrap="square" rtlCol="0">
            <a:spAutoFit/>
          </a:bodyPr>
          <a:lstStyle/>
          <a:p>
            <a:r>
              <a:rPr lang="en-US" altLang="zh-CN" dirty="0" smtClean="0">
                <a:solidFill>
                  <a:srgbClr val="000000"/>
                </a:solidFill>
                <a:latin typeface="Times New Roman" pitchFamily="18" charset="0"/>
                <a:cs typeface="Times New Roman" pitchFamily="18" charset="0"/>
              </a:rPr>
              <a:t> </a:t>
            </a:r>
            <a:r>
              <a:rPr lang="en-US" altLang="zh-CN" sz="3600" dirty="0" smtClean="0">
                <a:solidFill>
                  <a:srgbClr val="000000"/>
                </a:solidFill>
                <a:latin typeface="Times New Roman" pitchFamily="18" charset="0"/>
                <a:cs typeface="Times New Roman" pitchFamily="18" charset="0"/>
              </a:rPr>
              <a:t>An </a:t>
            </a:r>
          </a:p>
          <a:p>
            <a:r>
              <a:rPr lang="en-US" altLang="zh-CN" sz="3600" dirty="0" smtClean="0">
                <a:solidFill>
                  <a:srgbClr val="000000"/>
                </a:solidFill>
                <a:latin typeface="Times New Roman" pitchFamily="18" charset="0"/>
                <a:cs typeface="Times New Roman" pitchFamily="18" charset="0"/>
              </a:rPr>
              <a:t>e-mail </a:t>
            </a:r>
            <a:endParaRPr lang="zh-CN" altLang="en-US" sz="3600" dirty="0"/>
          </a:p>
        </p:txBody>
      </p:sp>
      <p:sp>
        <p:nvSpPr>
          <p:cNvPr id="9" name="右大括号 8"/>
          <p:cNvSpPr/>
          <p:nvPr/>
        </p:nvSpPr>
        <p:spPr bwMode="auto">
          <a:xfrm rot="10800000">
            <a:off x="1691680" y="2276872"/>
            <a:ext cx="288032" cy="3384376"/>
          </a:xfrm>
          <a:prstGeom prst="rightBrac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2530"/>
                                        </p:tgtEl>
                                        <p:attrNameLst>
                                          <p:attrName>style.visibility</p:attrName>
                                        </p:attrNameLst>
                                      </p:cBhvr>
                                      <p:to>
                                        <p:strVal val="visible"/>
                                      </p:to>
                                    </p:set>
                                    <p:animEffect transition="in" filter="blinds(horizontal)">
                                      <p:cBhvr>
                                        <p:cTn id="2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530"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6632"/>
            <a:ext cx="9144000" cy="6858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直接连接符 2"/>
          <p:cNvCxnSpPr/>
          <p:nvPr/>
        </p:nvCxnSpPr>
        <p:spPr bwMode="auto">
          <a:xfrm>
            <a:off x="323528" y="980728"/>
            <a:ext cx="8280920" cy="0"/>
          </a:xfrm>
          <a:prstGeom prst="line">
            <a:avLst/>
          </a:prstGeom>
          <a:solidFill>
            <a:schemeClr val="accent1"/>
          </a:solidFill>
          <a:ln w="31750" cap="flat" cmpd="sng" algn="ctr">
            <a:solidFill>
              <a:srgbClr val="00B050"/>
            </a:solidFill>
            <a:prstDash val="solid"/>
            <a:round/>
            <a:headEnd type="none" w="med" len="med"/>
            <a:tailEnd type="none" w="med" len="med"/>
          </a:ln>
        </p:spPr>
      </p:cxnSp>
      <p:cxnSp>
        <p:nvCxnSpPr>
          <p:cNvPr id="4" name="直接连接符 3"/>
          <p:cNvCxnSpPr/>
          <p:nvPr/>
        </p:nvCxnSpPr>
        <p:spPr bwMode="auto">
          <a:xfrm>
            <a:off x="683568" y="548680"/>
            <a:ext cx="0" cy="864096"/>
          </a:xfrm>
          <a:prstGeom prst="line">
            <a:avLst/>
          </a:prstGeom>
          <a:solidFill>
            <a:schemeClr val="accent1"/>
          </a:solidFill>
          <a:ln w="28575" cap="flat" cmpd="sng" algn="ctr">
            <a:solidFill>
              <a:srgbClr val="00B050"/>
            </a:solidFill>
            <a:prstDash val="solid"/>
            <a:round/>
            <a:headEnd type="none" w="med" len="med"/>
            <a:tailEnd type="none" w="med" len="med"/>
          </a:ln>
        </p:spPr>
      </p:cxnSp>
      <p:sp>
        <p:nvSpPr>
          <p:cNvPr id="5" name="Rectangle 1"/>
          <p:cNvSpPr>
            <a:spLocks noChangeArrowheads="1"/>
          </p:cNvSpPr>
          <p:nvPr/>
        </p:nvSpPr>
        <p:spPr bwMode="auto">
          <a:xfrm>
            <a:off x="827584" y="447826"/>
            <a:ext cx="34563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Step 2 </a:t>
            </a:r>
            <a:r>
              <a:rPr kumimoji="0" lang="en-US" altLang="zh-CN" sz="28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while writing</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1505" name="Rectangle 1"/>
          <p:cNvSpPr>
            <a:spLocks noChangeArrowheads="1"/>
          </p:cNvSpPr>
          <p:nvPr/>
        </p:nvSpPr>
        <p:spPr bwMode="auto">
          <a:xfrm>
            <a:off x="323528" y="1236330"/>
            <a:ext cx="835292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In the beginning of an e-mail we can use the following sentences:</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1506" name="Rectangle 2"/>
          <p:cNvSpPr>
            <a:spLocks noChangeArrowheads="1"/>
          </p:cNvSpPr>
          <p:nvPr/>
        </p:nvSpPr>
        <p:spPr bwMode="auto">
          <a:xfrm>
            <a:off x="395536" y="2132856"/>
            <a:ext cx="7200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2800" b="0" i="0" u="none" strike="noStrike" cap="none" normalizeH="0" baseline="0" dirty="0" smtClean="0">
                <a:ln>
                  <a:noFill/>
                </a:ln>
                <a:solidFill>
                  <a:srgbClr val="7030A0"/>
                </a:solidFill>
                <a:effectLst/>
                <a:latin typeface="Times New Roman" pitchFamily="18" charset="0"/>
                <a:ea typeface="宋体" pitchFamily="2" charset="-122"/>
                <a:cs typeface="Times New Roman" pitchFamily="18" charset="0"/>
              </a:rPr>
              <a:t>I am glad to receive your e-mail</a:t>
            </a:r>
            <a:r>
              <a:rPr kumimoji="0" lang="en-US" altLang="zh-CN" sz="2800" b="0" i="0" u="none" strike="noStrike" cap="none" normalizeH="0" baseline="0" dirty="0" smtClean="0">
                <a:ln>
                  <a:noFill/>
                </a:ln>
                <a:solidFill>
                  <a:srgbClr val="7030A0"/>
                </a:solidFill>
                <a:effectLst/>
                <a:latin typeface="Arial"/>
                <a:ea typeface="宋体" pitchFamily="2" charset="-122"/>
                <a:cs typeface="Times New Roman" pitchFamily="18" charset="0"/>
              </a:rPr>
              <a:t>…</a:t>
            </a:r>
            <a:r>
              <a:rPr kumimoji="0" lang="en-US" altLang="zh-CN" sz="2800" b="0" i="0" u="none" strike="noStrike" cap="none" normalizeH="0" baseline="0" dirty="0" smtClean="0">
                <a:ln>
                  <a:noFill/>
                </a:ln>
                <a:solidFill>
                  <a:srgbClr val="7030A0"/>
                </a:solidFill>
                <a:effectLst/>
                <a:latin typeface="Times New Roman" pitchFamily="18" charset="0"/>
                <a:ea typeface="宋体" pitchFamily="2" charset="-122"/>
                <a:cs typeface="Times New Roman" pitchFamily="18" charset="0"/>
              </a:rPr>
              <a:t>.</a:t>
            </a:r>
            <a:endParaRPr kumimoji="0" lang="en-US" altLang="zh-CN" sz="2800" b="0" i="0" u="none" strike="noStrike" cap="none" normalizeH="0" baseline="0" dirty="0" smtClean="0">
              <a:ln>
                <a:noFill/>
              </a:ln>
              <a:solidFill>
                <a:srgbClr val="7030A0"/>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2800" b="0" i="0" u="none" strike="noStrike" cap="none" normalizeH="0" baseline="0" dirty="0" smtClean="0">
                <a:ln>
                  <a:noFill/>
                </a:ln>
                <a:solidFill>
                  <a:srgbClr val="7030A0"/>
                </a:solidFill>
                <a:effectLst/>
                <a:latin typeface="Times New Roman" pitchFamily="18" charset="0"/>
                <a:ea typeface="宋体" pitchFamily="2" charset="-122"/>
                <a:cs typeface="Times New Roman" pitchFamily="18" charset="0"/>
              </a:rPr>
              <a:t>Knowing that you will...</a:t>
            </a:r>
            <a:endParaRPr kumimoji="0" lang="en-US" altLang="zh-CN" sz="2800" b="0" i="0" u="none" strike="noStrike" cap="none" normalizeH="0" baseline="0" dirty="0" smtClean="0">
              <a:ln>
                <a:noFill/>
              </a:ln>
              <a:solidFill>
                <a:srgbClr val="7030A0"/>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2800" b="0" i="0" u="none" strike="noStrike" cap="none" normalizeH="0" baseline="0" dirty="0" smtClean="0">
                <a:ln>
                  <a:noFill/>
                </a:ln>
                <a:solidFill>
                  <a:srgbClr val="7030A0"/>
                </a:solidFill>
                <a:effectLst/>
                <a:latin typeface="Times New Roman" pitchFamily="18" charset="0"/>
                <a:ea typeface="宋体" pitchFamily="2" charset="-122"/>
                <a:cs typeface="Times New Roman" pitchFamily="18" charset="0"/>
              </a:rPr>
              <a:t>I</a:t>
            </a:r>
            <a:r>
              <a:rPr kumimoji="0" lang="en-US" altLang="zh-CN" sz="2800" b="0" i="0" u="none" strike="noStrike" cap="none" normalizeH="0" baseline="0" dirty="0" smtClean="0">
                <a:ln>
                  <a:noFill/>
                </a:ln>
                <a:solidFill>
                  <a:srgbClr val="7030A0"/>
                </a:solidFill>
                <a:effectLst/>
                <a:latin typeface="Arial"/>
                <a:ea typeface="宋体" pitchFamily="2" charset="-122"/>
                <a:cs typeface="Times New Roman" pitchFamily="18" charset="0"/>
              </a:rPr>
              <a:t>’</a:t>
            </a:r>
            <a:r>
              <a:rPr kumimoji="0" lang="en-US" altLang="zh-CN" sz="2800" b="0" i="0" u="none" strike="noStrike" cap="none" normalizeH="0" baseline="0" dirty="0" smtClean="0">
                <a:ln>
                  <a:noFill/>
                </a:ln>
                <a:solidFill>
                  <a:srgbClr val="7030A0"/>
                </a:solidFill>
                <a:effectLst/>
                <a:latin typeface="Times New Roman" pitchFamily="18" charset="0"/>
                <a:ea typeface="宋体" pitchFamily="2" charset="-122"/>
                <a:cs typeface="Times New Roman" pitchFamily="18" charset="0"/>
              </a:rPr>
              <a:t>m writing in response to your letter...</a:t>
            </a:r>
            <a:endParaRPr kumimoji="0" lang="en-US" altLang="zh-CN" sz="2800" b="0" i="0" u="none" strike="noStrike" cap="none" normalizeH="0" baseline="0" dirty="0" smtClean="0">
              <a:ln>
                <a:noFill/>
              </a:ln>
              <a:solidFill>
                <a:srgbClr val="7030A0"/>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2800" b="0" i="0" u="none" strike="noStrike" cap="none" normalizeH="0" baseline="0" dirty="0" smtClean="0">
                <a:ln>
                  <a:noFill/>
                </a:ln>
                <a:solidFill>
                  <a:srgbClr val="7030A0"/>
                </a:solidFill>
                <a:effectLst/>
                <a:latin typeface="Times New Roman" pitchFamily="18" charset="0"/>
                <a:ea typeface="宋体" pitchFamily="2" charset="-122"/>
                <a:cs typeface="Times New Roman" pitchFamily="18" charset="0"/>
              </a:rPr>
              <a:t>It is my honour to invite you to our school.</a:t>
            </a:r>
            <a:endParaRPr kumimoji="0" lang="en-US" altLang="zh-CN" sz="2800" b="0" i="0" u="none" strike="noStrike" cap="none" normalizeH="0" baseline="0" dirty="0" smtClean="0">
              <a:ln>
                <a:noFill/>
              </a:ln>
              <a:solidFill>
                <a:srgbClr val="7030A0"/>
              </a:solidFill>
              <a:effectLst/>
              <a:latin typeface="Arial" pitchFamily="34" charset="0"/>
              <a:ea typeface="宋体" pitchFamily="2" charset="-122"/>
              <a:cs typeface="宋体" pitchFamily="2" charset="-122"/>
            </a:endParaRPr>
          </a:p>
        </p:txBody>
      </p:sp>
      <p:sp>
        <p:nvSpPr>
          <p:cNvPr id="21507" name="Rectangle 3"/>
          <p:cNvSpPr>
            <a:spLocks noChangeArrowheads="1"/>
          </p:cNvSpPr>
          <p:nvPr/>
        </p:nvSpPr>
        <p:spPr bwMode="auto">
          <a:xfrm>
            <a:off x="323528" y="4005064"/>
            <a:ext cx="79928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At the end of an e-mail we can use the following sentences:</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1508" name="Rectangle 4"/>
          <p:cNvSpPr>
            <a:spLocks noChangeArrowheads="1"/>
          </p:cNvSpPr>
          <p:nvPr/>
        </p:nvSpPr>
        <p:spPr bwMode="auto">
          <a:xfrm>
            <a:off x="395536" y="5085184"/>
            <a:ext cx="7273851"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2800" b="0" i="0" u="none" strike="noStrike" cap="none" normalizeH="0" baseline="0" dirty="0" smtClean="0">
                <a:ln>
                  <a:noFill/>
                </a:ln>
                <a:solidFill>
                  <a:srgbClr val="7030A0"/>
                </a:solidFill>
                <a:effectLst/>
                <a:latin typeface="Times New Roman" pitchFamily="18" charset="0"/>
                <a:ea typeface="宋体" pitchFamily="2" charset="-122"/>
                <a:cs typeface="Times New Roman" pitchFamily="18" charset="0"/>
              </a:rPr>
              <a:t>I am looking forward to getting your early reply.</a:t>
            </a:r>
            <a:endParaRPr kumimoji="0" lang="en-US" altLang="zh-CN" sz="2800" b="0" i="0" u="none" strike="noStrike" cap="none" normalizeH="0" baseline="0" dirty="0" smtClean="0">
              <a:ln>
                <a:noFill/>
              </a:ln>
              <a:solidFill>
                <a:srgbClr val="7030A0"/>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2800" b="0" i="0" u="none" strike="noStrike" cap="none" normalizeH="0" baseline="0" dirty="0" smtClean="0">
                <a:ln>
                  <a:noFill/>
                </a:ln>
                <a:solidFill>
                  <a:srgbClr val="7030A0"/>
                </a:solidFill>
                <a:effectLst/>
                <a:latin typeface="Times New Roman" pitchFamily="18" charset="0"/>
                <a:ea typeface="宋体" pitchFamily="2" charset="-122"/>
                <a:cs typeface="Times New Roman" pitchFamily="18" charset="0"/>
              </a:rPr>
              <a:t>I would appreciate it if....</a:t>
            </a:r>
            <a:endParaRPr kumimoji="0" lang="en-US" altLang="zh-CN" sz="2800" b="0" i="0" u="none" strike="noStrike" cap="none" normalizeH="0" baseline="0" dirty="0" smtClean="0">
              <a:ln>
                <a:noFill/>
              </a:ln>
              <a:solidFill>
                <a:srgbClr val="7030A0"/>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2800" b="0" i="0" u="none" strike="noStrike" cap="none" normalizeH="0" baseline="0" dirty="0" smtClean="0">
                <a:ln>
                  <a:noFill/>
                </a:ln>
                <a:solidFill>
                  <a:srgbClr val="7030A0"/>
                </a:solidFill>
                <a:effectLst/>
                <a:latin typeface="Times New Roman" pitchFamily="18" charset="0"/>
                <a:ea typeface="宋体" pitchFamily="2" charset="-122"/>
                <a:cs typeface="Times New Roman" pitchFamily="18" charset="0"/>
              </a:rPr>
              <a:t>I am sure you will have a wonderful time.</a:t>
            </a:r>
            <a:endParaRPr kumimoji="0" lang="en-US" altLang="zh-CN" sz="2800" b="0" i="0" u="none" strike="noStrike" cap="none" normalizeH="0" baseline="0" dirty="0" smtClean="0">
              <a:ln>
                <a:noFill/>
              </a:ln>
              <a:solidFill>
                <a:srgbClr val="7030A0"/>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wipe(down)">
                                      <p:cBhvr>
                                        <p:cTn id="7" dur="500"/>
                                        <p:tgtEl>
                                          <p:spTgt spid="215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linds(horizontal)">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wipe(down)">
                                      <p:cBhvr>
                                        <p:cTn id="17" dur="500"/>
                                        <p:tgtEl>
                                          <p:spTgt spid="2150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08"/>
                                        </p:tgtEl>
                                        <p:attrNameLst>
                                          <p:attrName>style.visibility</p:attrName>
                                        </p:attrNameLst>
                                      </p:cBhvr>
                                      <p:to>
                                        <p:strVal val="visible"/>
                                      </p:to>
                                    </p:set>
                                    <p:animEffect transition="in" filter="blinds(horizontal)">
                                      <p:cBhvr>
                                        <p:cTn id="2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1506" grpId="0"/>
      <p:bldP spid="21507" grpId="0"/>
      <p:bldP spid="215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直接连接符 2"/>
          <p:cNvCxnSpPr/>
          <p:nvPr/>
        </p:nvCxnSpPr>
        <p:spPr bwMode="auto">
          <a:xfrm>
            <a:off x="323528" y="980728"/>
            <a:ext cx="8280920" cy="0"/>
          </a:xfrm>
          <a:prstGeom prst="line">
            <a:avLst/>
          </a:prstGeom>
          <a:solidFill>
            <a:schemeClr val="accent1"/>
          </a:solidFill>
          <a:ln w="31750" cap="flat" cmpd="sng" algn="ctr">
            <a:solidFill>
              <a:srgbClr val="00B050"/>
            </a:solidFill>
            <a:prstDash val="solid"/>
            <a:round/>
            <a:headEnd type="none" w="med" len="med"/>
            <a:tailEnd type="none" w="med" len="med"/>
          </a:ln>
        </p:spPr>
      </p:cxnSp>
      <p:cxnSp>
        <p:nvCxnSpPr>
          <p:cNvPr id="4" name="直接连接符 3"/>
          <p:cNvCxnSpPr/>
          <p:nvPr/>
        </p:nvCxnSpPr>
        <p:spPr bwMode="auto">
          <a:xfrm>
            <a:off x="683568" y="548680"/>
            <a:ext cx="0" cy="864096"/>
          </a:xfrm>
          <a:prstGeom prst="line">
            <a:avLst/>
          </a:prstGeom>
          <a:solidFill>
            <a:schemeClr val="accent1"/>
          </a:solidFill>
          <a:ln w="28575" cap="flat" cmpd="sng" algn="ctr">
            <a:solidFill>
              <a:srgbClr val="00B050"/>
            </a:solidFill>
            <a:prstDash val="solid"/>
            <a:round/>
            <a:headEnd type="none" w="med" len="med"/>
            <a:tailEnd type="none" w="med" len="med"/>
          </a:ln>
        </p:spPr>
      </p:cxnSp>
      <p:sp>
        <p:nvSpPr>
          <p:cNvPr id="5" name="Rectangle 1"/>
          <p:cNvSpPr>
            <a:spLocks noChangeArrowheads="1"/>
          </p:cNvSpPr>
          <p:nvPr/>
        </p:nvSpPr>
        <p:spPr bwMode="auto">
          <a:xfrm>
            <a:off x="827584" y="447826"/>
            <a:ext cx="34563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Step 2 </a:t>
            </a:r>
            <a:r>
              <a:rPr kumimoji="0" lang="en-US" altLang="zh-CN" sz="28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while writing</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9" name="图示 8"/>
          <p:cNvGraphicFramePr/>
          <p:nvPr/>
        </p:nvGraphicFramePr>
        <p:xfrm>
          <a:off x="611560" y="1340768"/>
          <a:ext cx="8064896" cy="507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47864" y="1556792"/>
            <a:ext cx="2664296" cy="954107"/>
          </a:xfrm>
          <a:prstGeom prst="rect">
            <a:avLst/>
          </a:prstGeom>
          <a:noFill/>
        </p:spPr>
        <p:txBody>
          <a:bodyPr wrap="square" rtlCol="0">
            <a:spAutoFit/>
          </a:bodyPr>
          <a:lstStyle/>
          <a:p>
            <a:pPr lvl="0"/>
            <a:r>
              <a:rPr lang="en-US" altLang="zh-CN" sz="2800" b="1" dirty="0" smtClean="0">
                <a:solidFill>
                  <a:srgbClr val="7030A0"/>
                </a:solidFill>
              </a:rPr>
              <a:t>       basic information </a:t>
            </a:r>
            <a:endParaRPr lang="zh-CN" altLang="en-US" sz="2800" b="1" dirty="0">
              <a:solidFill>
                <a:srgbClr val="7030A0"/>
              </a:solidFill>
            </a:endParaRPr>
          </a:p>
        </p:txBody>
      </p:sp>
      <p:sp>
        <p:nvSpPr>
          <p:cNvPr id="8" name="TextBox 7"/>
          <p:cNvSpPr txBox="1"/>
          <p:nvPr/>
        </p:nvSpPr>
        <p:spPr>
          <a:xfrm>
            <a:off x="6660232" y="2060848"/>
            <a:ext cx="1728192" cy="523220"/>
          </a:xfrm>
          <a:prstGeom prst="rect">
            <a:avLst/>
          </a:prstGeom>
          <a:noFill/>
        </p:spPr>
        <p:txBody>
          <a:bodyPr wrap="square" rtlCol="0">
            <a:spAutoFit/>
          </a:bodyPr>
          <a:lstStyle/>
          <a:p>
            <a:pPr lvl="0"/>
            <a:r>
              <a:rPr lang="en-US" altLang="zh-CN" sz="2800" b="1" dirty="0" smtClean="0">
                <a:solidFill>
                  <a:srgbClr val="7030A0"/>
                </a:solidFill>
              </a:rPr>
              <a:t>culture</a:t>
            </a:r>
            <a:endParaRPr lang="zh-CN" altLang="en-US" sz="2800" b="1" dirty="0">
              <a:solidFill>
                <a:srgbClr val="7030A0"/>
              </a:solidFill>
            </a:endParaRPr>
          </a:p>
        </p:txBody>
      </p:sp>
      <p:sp>
        <p:nvSpPr>
          <p:cNvPr id="11" name="TextBox 10"/>
          <p:cNvSpPr txBox="1"/>
          <p:nvPr/>
        </p:nvSpPr>
        <p:spPr>
          <a:xfrm>
            <a:off x="1043608" y="2204864"/>
            <a:ext cx="1152128" cy="523220"/>
          </a:xfrm>
          <a:prstGeom prst="rect">
            <a:avLst/>
          </a:prstGeom>
          <a:noFill/>
        </p:spPr>
        <p:txBody>
          <a:bodyPr wrap="square" rtlCol="0">
            <a:spAutoFit/>
          </a:bodyPr>
          <a:lstStyle/>
          <a:p>
            <a:pPr lvl="0"/>
            <a:r>
              <a:rPr lang="en-US" altLang="zh-CN" sz="2800" b="1" dirty="0" smtClean="0">
                <a:solidFill>
                  <a:srgbClr val="7030A0"/>
                </a:solidFill>
              </a:rPr>
              <a:t>food</a:t>
            </a:r>
            <a:r>
              <a:rPr lang="en-US" altLang="zh-CN" sz="2800" b="1" dirty="0" smtClean="0"/>
              <a:t> </a:t>
            </a:r>
            <a:endParaRPr lang="zh-CN" altLang="en-US" sz="2800" b="1" dirty="0"/>
          </a:p>
        </p:txBody>
      </p:sp>
      <p:sp>
        <p:nvSpPr>
          <p:cNvPr id="12" name="TextBox 11"/>
          <p:cNvSpPr txBox="1"/>
          <p:nvPr/>
        </p:nvSpPr>
        <p:spPr>
          <a:xfrm>
            <a:off x="971600" y="4293096"/>
            <a:ext cx="2160240" cy="954107"/>
          </a:xfrm>
          <a:prstGeom prst="rect">
            <a:avLst/>
          </a:prstGeom>
          <a:noFill/>
        </p:spPr>
        <p:txBody>
          <a:bodyPr wrap="square" rtlCol="0">
            <a:spAutoFit/>
          </a:bodyPr>
          <a:lstStyle/>
          <a:p>
            <a:pPr lvl="0"/>
            <a:r>
              <a:rPr lang="en-US" altLang="zh-CN" sz="2800" b="1" dirty="0" smtClean="0">
                <a:solidFill>
                  <a:srgbClr val="7030A0"/>
                </a:solidFill>
              </a:rPr>
              <a:t>tourists attractions</a:t>
            </a:r>
            <a:endParaRPr lang="zh-CN" altLang="en-US" sz="2800" b="1" dirty="0">
              <a:solidFill>
                <a:srgbClr val="7030A0"/>
              </a:solidFill>
            </a:endParaRPr>
          </a:p>
        </p:txBody>
      </p:sp>
      <p:sp>
        <p:nvSpPr>
          <p:cNvPr id="13" name="TextBox 12"/>
          <p:cNvSpPr txBox="1"/>
          <p:nvPr/>
        </p:nvSpPr>
        <p:spPr>
          <a:xfrm>
            <a:off x="3851920" y="5229200"/>
            <a:ext cx="1872208" cy="954107"/>
          </a:xfrm>
          <a:prstGeom prst="rect">
            <a:avLst/>
          </a:prstGeom>
          <a:noFill/>
        </p:spPr>
        <p:txBody>
          <a:bodyPr wrap="square" rtlCol="0">
            <a:spAutoFit/>
          </a:bodyPr>
          <a:lstStyle/>
          <a:p>
            <a:pPr lvl="0"/>
            <a:r>
              <a:rPr lang="en-US" altLang="zh-CN" sz="2800" b="1" dirty="0" smtClean="0">
                <a:solidFill>
                  <a:srgbClr val="7030A0"/>
                </a:solidFill>
              </a:rPr>
              <a:t>cultural  products</a:t>
            </a:r>
            <a:endParaRPr lang="zh-CN" altLang="en-US" sz="2800" b="1" dirty="0">
              <a:solidFill>
                <a:srgbClr val="7030A0"/>
              </a:solidFill>
            </a:endParaRPr>
          </a:p>
        </p:txBody>
      </p:sp>
      <p:sp>
        <p:nvSpPr>
          <p:cNvPr id="14" name="TextBox 13"/>
          <p:cNvSpPr txBox="1"/>
          <p:nvPr/>
        </p:nvSpPr>
        <p:spPr>
          <a:xfrm>
            <a:off x="6804248" y="5013176"/>
            <a:ext cx="1584176" cy="369332"/>
          </a:xfrm>
          <a:prstGeom prst="rect">
            <a:avLst/>
          </a:prstGeom>
          <a:noFill/>
        </p:spPr>
        <p:txBody>
          <a:bodyPr wrap="square" rtlCol="0">
            <a:spAutoFit/>
          </a:bodyPr>
          <a:lstStyle/>
          <a:p>
            <a:pPr lvl="0"/>
            <a:r>
              <a:rPr lang="en-US" altLang="zh-CN" dirty="0" smtClean="0">
                <a:solidFill>
                  <a:srgbClr val="7030A0"/>
                </a:solidFill>
              </a:rPr>
              <a:t>…</a:t>
            </a:r>
            <a:endParaRPr lang="zh-CN" alt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7" grpId="0"/>
      <p:bldP spid="8"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直接连接符 2"/>
          <p:cNvCxnSpPr/>
          <p:nvPr/>
        </p:nvCxnSpPr>
        <p:spPr bwMode="auto">
          <a:xfrm>
            <a:off x="323528" y="980728"/>
            <a:ext cx="8280920" cy="0"/>
          </a:xfrm>
          <a:prstGeom prst="line">
            <a:avLst/>
          </a:prstGeom>
          <a:solidFill>
            <a:schemeClr val="accent1"/>
          </a:solidFill>
          <a:ln w="31750" cap="flat" cmpd="sng" algn="ctr">
            <a:solidFill>
              <a:srgbClr val="00B050"/>
            </a:solidFill>
            <a:prstDash val="solid"/>
            <a:round/>
            <a:headEnd type="none" w="med" len="med"/>
            <a:tailEnd type="none" w="med" len="med"/>
          </a:ln>
        </p:spPr>
      </p:cxnSp>
      <p:cxnSp>
        <p:nvCxnSpPr>
          <p:cNvPr id="4" name="直接连接符 3"/>
          <p:cNvCxnSpPr/>
          <p:nvPr/>
        </p:nvCxnSpPr>
        <p:spPr bwMode="auto">
          <a:xfrm>
            <a:off x="683568" y="404664"/>
            <a:ext cx="0" cy="864096"/>
          </a:xfrm>
          <a:prstGeom prst="line">
            <a:avLst/>
          </a:prstGeom>
          <a:solidFill>
            <a:schemeClr val="accent1"/>
          </a:solidFill>
          <a:ln w="28575" cap="flat" cmpd="sng" algn="ctr">
            <a:solidFill>
              <a:srgbClr val="00B050"/>
            </a:solidFill>
            <a:prstDash val="solid"/>
            <a:round/>
            <a:headEnd type="none" w="med" len="med"/>
            <a:tailEnd type="none" w="med" len="med"/>
          </a:ln>
        </p:spPr>
      </p:cxnSp>
      <p:sp>
        <p:nvSpPr>
          <p:cNvPr id="12289" name="Rectangle 1"/>
          <p:cNvSpPr>
            <a:spLocks noChangeArrowheads="1"/>
          </p:cNvSpPr>
          <p:nvPr/>
        </p:nvSpPr>
        <p:spPr bwMode="auto">
          <a:xfrm>
            <a:off x="827584" y="1196752"/>
            <a:ext cx="46805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Make a list of the activities</a:t>
            </a:r>
            <a:endParaRPr kumimoji="0" lang="en-US" altLang="zh-CN" sz="28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
        <p:nvSpPr>
          <p:cNvPr id="6" name="Rectangle 1"/>
          <p:cNvSpPr>
            <a:spLocks noChangeArrowheads="1"/>
          </p:cNvSpPr>
          <p:nvPr/>
        </p:nvSpPr>
        <p:spPr bwMode="auto">
          <a:xfrm>
            <a:off x="827584" y="447826"/>
            <a:ext cx="34563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Step 2 </a:t>
            </a:r>
            <a:r>
              <a:rPr kumimoji="0" lang="en-US" altLang="zh-CN" sz="28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while writing</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2290" name="Rectangle 2"/>
          <p:cNvSpPr>
            <a:spLocks noChangeArrowheads="1"/>
          </p:cNvSpPr>
          <p:nvPr/>
        </p:nvSpPr>
        <p:spPr bwMode="auto">
          <a:xfrm>
            <a:off x="467544" y="1783269"/>
            <a:ext cx="846043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3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Show them around the tourist attractions in the city such as Jingan Temple, The Bund etc.</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2291" name="Rectangle 3"/>
          <p:cNvSpPr>
            <a:spLocks noChangeArrowheads="1"/>
          </p:cNvSpPr>
          <p:nvPr/>
        </p:nvSpPr>
        <p:spPr bwMode="auto">
          <a:xfrm>
            <a:off x="539552" y="3224010"/>
            <a:ext cx="82089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3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Have meals in some famous restaurants.such as Yu Garden. </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2292" name="Rectangle 4"/>
          <p:cNvSpPr>
            <a:spLocks noChangeArrowheads="1"/>
          </p:cNvSpPr>
          <p:nvPr/>
        </p:nvSpPr>
        <p:spPr bwMode="auto">
          <a:xfrm>
            <a:off x="539552" y="4406915"/>
            <a:ext cx="9041258"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3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Buy some souvenirs in Nanjing Road, Xuhui District</a:t>
            </a:r>
          </a:p>
          <a:p>
            <a:pPr marL="0" marR="0" lvl="0" indent="0" algn="l" defTabSz="914400" rtl="0" eaLnBrk="1" fontAlgn="base" latinLnBrk="0" hangingPunct="1">
              <a:lnSpc>
                <a:spcPct val="100000"/>
              </a:lnSpc>
              <a:spcBef>
                <a:spcPct val="0"/>
              </a:spcBef>
              <a:spcAft>
                <a:spcPct val="0"/>
              </a:spcAft>
              <a:buClrTx/>
              <a:buSzTx/>
              <a:tabLst/>
            </a:pPr>
            <a:r>
              <a:rPr lang="en-US" altLang="zh-CN" sz="3200" dirty="0" smtClean="0">
                <a:solidFill>
                  <a:srgbClr val="000000"/>
                </a:solidFill>
                <a:latin typeface="Times New Roman" pitchFamily="18" charset="0"/>
                <a:cs typeface="Times New Roman" pitchFamily="18" charset="0"/>
              </a:rPr>
              <a:t>  ….</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linds(horizontal)">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wipe(down)">
                                      <p:cBhvr>
                                        <p:cTn id="1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直接连接符 2"/>
          <p:cNvCxnSpPr/>
          <p:nvPr/>
        </p:nvCxnSpPr>
        <p:spPr bwMode="auto">
          <a:xfrm>
            <a:off x="323528" y="980728"/>
            <a:ext cx="8280920" cy="0"/>
          </a:xfrm>
          <a:prstGeom prst="line">
            <a:avLst/>
          </a:prstGeom>
          <a:solidFill>
            <a:schemeClr val="accent1"/>
          </a:solidFill>
          <a:ln w="31750" cap="flat" cmpd="sng" algn="ctr">
            <a:solidFill>
              <a:srgbClr val="00B050"/>
            </a:solidFill>
            <a:prstDash val="solid"/>
            <a:round/>
            <a:headEnd type="none" w="med" len="med"/>
            <a:tailEnd type="none" w="med" len="med"/>
          </a:ln>
        </p:spPr>
      </p:cxnSp>
      <p:cxnSp>
        <p:nvCxnSpPr>
          <p:cNvPr id="4" name="直接连接符 3"/>
          <p:cNvCxnSpPr/>
          <p:nvPr/>
        </p:nvCxnSpPr>
        <p:spPr bwMode="auto">
          <a:xfrm>
            <a:off x="683568" y="548680"/>
            <a:ext cx="0" cy="864096"/>
          </a:xfrm>
          <a:prstGeom prst="line">
            <a:avLst/>
          </a:prstGeom>
          <a:solidFill>
            <a:schemeClr val="accent1"/>
          </a:solidFill>
          <a:ln w="28575" cap="flat" cmpd="sng" algn="ctr">
            <a:solidFill>
              <a:srgbClr val="00B050"/>
            </a:solidFill>
            <a:prstDash val="solid"/>
            <a:round/>
            <a:headEnd type="none" w="med" len="med"/>
            <a:tailEnd type="none" w="med" len="med"/>
          </a:ln>
        </p:spPr>
      </p:cxnSp>
      <p:sp>
        <p:nvSpPr>
          <p:cNvPr id="11265" name="Rectangle 1"/>
          <p:cNvSpPr>
            <a:spLocks noChangeArrowheads="1"/>
          </p:cNvSpPr>
          <p:nvPr/>
        </p:nvSpPr>
        <p:spPr bwMode="auto">
          <a:xfrm>
            <a:off x="755576" y="443662"/>
            <a:ext cx="4099199" cy="523220"/>
          </a:xfrm>
          <a:prstGeom prst="rect">
            <a:avLst/>
          </a:prstGeom>
          <a:solidFill>
            <a:srgbClr val="FFC0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Step 3 Cooperative writing</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1266" name="Rectangle 2"/>
          <p:cNvSpPr>
            <a:spLocks noChangeArrowheads="1"/>
          </p:cNvSpPr>
          <p:nvPr/>
        </p:nvSpPr>
        <p:spPr bwMode="auto">
          <a:xfrm>
            <a:off x="2483768" y="1381999"/>
            <a:ext cx="288032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Requirements:</a:t>
            </a:r>
            <a:endParaRPr kumimoji="0" lang="en-US" altLang="zh-CN" sz="3200" b="1"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
        <p:nvSpPr>
          <p:cNvPr id="11267" name="Rectangle 3"/>
          <p:cNvSpPr>
            <a:spLocks noChangeArrowheads="1"/>
          </p:cNvSpPr>
          <p:nvPr/>
        </p:nvSpPr>
        <p:spPr bwMode="auto">
          <a:xfrm>
            <a:off x="683568" y="2204864"/>
            <a:ext cx="662473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Correct structure of an e-mail;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Well-organized sentences;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Proper link words;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Beautiful handwriting</a:t>
            </a:r>
            <a:r>
              <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516</Words>
  <Application>Microsoft Office PowerPoint</Application>
  <PresentationFormat>全屏显示(4:3)</PresentationFormat>
  <Paragraphs>77</Paragraphs>
  <Slides>10</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Arial</vt:lpstr>
      <vt:lpstr>宋体</vt:lpstr>
      <vt:lpstr>Times New Roman</vt:lpstr>
      <vt:lpstr>楷体</vt:lpstr>
      <vt:lpstr>华文楷体</vt:lpstr>
      <vt:lpstr>华文新魏</vt:lpstr>
      <vt:lpstr>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Administrator </cp:lastModifiedBy>
  <cp:revision>529</cp:revision>
  <dcterms:created xsi:type="dcterms:W3CDTF">2021-08-25T03:52:00Z</dcterms:created>
  <dcterms:modified xsi:type="dcterms:W3CDTF">2021-11-01T07:51:45Z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D76D0F9068F546E1AB6B6ADC1A3DEF9C</vt:lpwstr>
  </property>
</Properties>
</file>